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18288000" cy="10287000"/>
  <p:notesSz cx="18288000" cy="10287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8" d="100"/>
          <a:sy n="78" d="100"/>
        </p:scale>
        <p:origin x="-294" y="16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371600" y="3188970"/>
            <a:ext cx="15544800" cy="216027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2743200" y="5760720"/>
            <a:ext cx="12801600" cy="25717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10/30/2024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900" b="0" i="0">
                <a:solidFill>
                  <a:srgbClr val="73C7B0"/>
                </a:solidFill>
                <a:latin typeface="Microsoft Sans Serif"/>
                <a:cs typeface="Microsoft Sans Serif"/>
              </a:defRPr>
            </a:lvl1pPr>
          </a:lstStyle>
          <a:p>
            <a:endParaRPr/>
          </a:p>
        </p:txBody>
      </p:sp>
      <p:sp>
        <p:nvSpPr>
          <p:cNvPr id="3" name="Holder 3"/>
          <p:cNvSpPr>
            <a:spLocks noGrp="1"/>
          </p:cNvSpPr>
          <p:nvPr>
            <p:ph type="body" idx="1"/>
          </p:nvPr>
        </p:nvSpPr>
        <p:spPr/>
        <p:txBody>
          <a:bodyPr lIns="0" tIns="0" rIns="0" bIns="0"/>
          <a:lstStyle>
            <a:lvl1pPr>
              <a:defRPr sz="3000" b="0" i="0">
                <a:solidFill>
                  <a:schemeClr val="tx1"/>
                </a:solidFill>
                <a:latin typeface="Microsoft Sans Serif"/>
                <a:cs typeface="Microsoft Sans Serif"/>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10/30/2024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900" b="0" i="0">
                <a:solidFill>
                  <a:srgbClr val="73C7B0"/>
                </a:solidFill>
                <a:latin typeface="Microsoft Sans Serif"/>
                <a:cs typeface="Microsoft Sans Serif"/>
              </a:defRPr>
            </a:lvl1pPr>
          </a:lstStyle>
          <a:p>
            <a:endParaRPr/>
          </a:p>
        </p:txBody>
      </p:sp>
      <p:sp>
        <p:nvSpPr>
          <p:cNvPr id="3" name="Holder 3"/>
          <p:cNvSpPr>
            <a:spLocks noGrp="1"/>
          </p:cNvSpPr>
          <p:nvPr>
            <p:ph sz="half" idx="2"/>
          </p:nvPr>
        </p:nvSpPr>
        <p:spPr>
          <a:xfrm>
            <a:off x="914400" y="2366010"/>
            <a:ext cx="7955280" cy="678942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9418320" y="2366010"/>
            <a:ext cx="7955280" cy="678942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10/30/2024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8288000" cy="10287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8BAFE2"/>
          </a:solidFill>
        </p:spPr>
        <p:txBody>
          <a:bodyPr wrap="square" lIns="0" tIns="0" rIns="0" bIns="0" rtlCol="0"/>
          <a:lstStyle/>
          <a:p>
            <a:endParaRPr/>
          </a:p>
        </p:txBody>
      </p:sp>
      <p:sp>
        <p:nvSpPr>
          <p:cNvPr id="17" name="bg object 17"/>
          <p:cNvSpPr/>
          <p:nvPr/>
        </p:nvSpPr>
        <p:spPr>
          <a:xfrm>
            <a:off x="1595098" y="982982"/>
            <a:ext cx="15104744" cy="8319134"/>
          </a:xfrm>
          <a:custGeom>
            <a:avLst/>
            <a:gdLst/>
            <a:ahLst/>
            <a:cxnLst/>
            <a:rect l="l" t="t" r="r" b="b"/>
            <a:pathLst>
              <a:path w="15104744" h="8319134">
                <a:moveTo>
                  <a:pt x="5222821" y="8318780"/>
                </a:moveTo>
                <a:lnTo>
                  <a:pt x="1669259" y="8234677"/>
                </a:lnTo>
                <a:lnTo>
                  <a:pt x="196251" y="8176772"/>
                </a:lnTo>
                <a:lnTo>
                  <a:pt x="130114" y="8172899"/>
                </a:lnTo>
                <a:lnTo>
                  <a:pt x="84520" y="8165241"/>
                </a:lnTo>
                <a:lnTo>
                  <a:pt x="37665" y="8123440"/>
                </a:lnTo>
                <a:lnTo>
                  <a:pt x="27753" y="8081729"/>
                </a:lnTo>
                <a:lnTo>
                  <a:pt x="21085" y="8021100"/>
                </a:lnTo>
                <a:lnTo>
                  <a:pt x="8629" y="7821009"/>
                </a:lnTo>
                <a:lnTo>
                  <a:pt x="2401" y="7622163"/>
                </a:lnTo>
                <a:lnTo>
                  <a:pt x="27501" y="4779048"/>
                </a:lnTo>
                <a:lnTo>
                  <a:pt x="0" y="3559566"/>
                </a:lnTo>
                <a:lnTo>
                  <a:pt x="629" y="3302861"/>
                </a:lnTo>
                <a:lnTo>
                  <a:pt x="7870" y="3046301"/>
                </a:lnTo>
                <a:lnTo>
                  <a:pt x="25140" y="2738770"/>
                </a:lnTo>
                <a:lnTo>
                  <a:pt x="51601" y="2431779"/>
                </a:lnTo>
                <a:lnTo>
                  <a:pt x="87073" y="2125508"/>
                </a:lnTo>
                <a:lnTo>
                  <a:pt x="145496" y="1715359"/>
                </a:lnTo>
                <a:lnTo>
                  <a:pt x="209227" y="1139071"/>
                </a:lnTo>
                <a:lnTo>
                  <a:pt x="206692" y="1110693"/>
                </a:lnTo>
                <a:lnTo>
                  <a:pt x="208416" y="1082315"/>
                </a:lnTo>
                <a:lnTo>
                  <a:pt x="213788" y="1051504"/>
                </a:lnTo>
                <a:lnTo>
                  <a:pt x="653925" y="914605"/>
                </a:lnTo>
                <a:lnTo>
                  <a:pt x="799620" y="884438"/>
                </a:lnTo>
                <a:lnTo>
                  <a:pt x="2237006" y="641685"/>
                </a:lnTo>
                <a:lnTo>
                  <a:pt x="2789257" y="561479"/>
                </a:lnTo>
                <a:lnTo>
                  <a:pt x="2989201" y="538174"/>
                </a:lnTo>
                <a:lnTo>
                  <a:pt x="3340351" y="508417"/>
                </a:lnTo>
                <a:lnTo>
                  <a:pt x="4246120" y="447369"/>
                </a:lnTo>
                <a:lnTo>
                  <a:pt x="4551012" y="435909"/>
                </a:lnTo>
                <a:lnTo>
                  <a:pt x="4905986" y="433343"/>
                </a:lnTo>
                <a:lnTo>
                  <a:pt x="5361498" y="443810"/>
                </a:lnTo>
                <a:lnTo>
                  <a:pt x="6119456" y="483948"/>
                </a:lnTo>
                <a:lnTo>
                  <a:pt x="6475293" y="505259"/>
                </a:lnTo>
                <a:lnTo>
                  <a:pt x="6831894" y="516168"/>
                </a:lnTo>
                <a:lnTo>
                  <a:pt x="7189122" y="517084"/>
                </a:lnTo>
                <a:lnTo>
                  <a:pt x="7546840" y="508421"/>
                </a:lnTo>
                <a:lnTo>
                  <a:pt x="7956085" y="487316"/>
                </a:lnTo>
                <a:lnTo>
                  <a:pt x="8365586" y="454849"/>
                </a:lnTo>
                <a:lnTo>
                  <a:pt x="8616868" y="430296"/>
                </a:lnTo>
                <a:lnTo>
                  <a:pt x="8914650" y="412389"/>
                </a:lnTo>
                <a:lnTo>
                  <a:pt x="9262063" y="395629"/>
                </a:lnTo>
                <a:lnTo>
                  <a:pt x="9410954" y="384749"/>
                </a:lnTo>
                <a:lnTo>
                  <a:pt x="10816498" y="198548"/>
                </a:lnTo>
                <a:lnTo>
                  <a:pt x="11670935" y="64489"/>
                </a:lnTo>
                <a:lnTo>
                  <a:pt x="11923824" y="31393"/>
                </a:lnTo>
                <a:lnTo>
                  <a:pt x="12126999" y="10443"/>
                </a:lnTo>
                <a:lnTo>
                  <a:pt x="12276021" y="2277"/>
                </a:lnTo>
                <a:lnTo>
                  <a:pt x="12374863" y="0"/>
                </a:lnTo>
                <a:lnTo>
                  <a:pt x="12473476" y="345"/>
                </a:lnTo>
                <a:lnTo>
                  <a:pt x="12572013" y="3388"/>
                </a:lnTo>
                <a:lnTo>
                  <a:pt x="12670626" y="9206"/>
                </a:lnTo>
                <a:lnTo>
                  <a:pt x="12769467" y="17875"/>
                </a:lnTo>
                <a:lnTo>
                  <a:pt x="12868688" y="29470"/>
                </a:lnTo>
                <a:lnTo>
                  <a:pt x="13276116" y="85013"/>
                </a:lnTo>
                <a:lnTo>
                  <a:pt x="14040849" y="211520"/>
                </a:lnTo>
                <a:lnTo>
                  <a:pt x="14137656" y="230971"/>
                </a:lnTo>
                <a:lnTo>
                  <a:pt x="14233342" y="254692"/>
                </a:lnTo>
                <a:lnTo>
                  <a:pt x="14327747" y="282630"/>
                </a:lnTo>
                <a:lnTo>
                  <a:pt x="14420709" y="314733"/>
                </a:lnTo>
                <a:lnTo>
                  <a:pt x="14512070" y="350946"/>
                </a:lnTo>
                <a:lnTo>
                  <a:pt x="14601669" y="391217"/>
                </a:lnTo>
                <a:lnTo>
                  <a:pt x="14689345" y="435491"/>
                </a:lnTo>
                <a:lnTo>
                  <a:pt x="14774939" y="483716"/>
                </a:lnTo>
                <a:lnTo>
                  <a:pt x="14902044" y="563089"/>
                </a:lnTo>
                <a:lnTo>
                  <a:pt x="14940704" y="595736"/>
                </a:lnTo>
                <a:lnTo>
                  <a:pt x="14974041" y="633096"/>
                </a:lnTo>
                <a:lnTo>
                  <a:pt x="15001829" y="674484"/>
                </a:lnTo>
                <a:lnTo>
                  <a:pt x="15023839" y="719218"/>
                </a:lnTo>
                <a:lnTo>
                  <a:pt x="15039843" y="766611"/>
                </a:lnTo>
                <a:lnTo>
                  <a:pt x="15049612" y="815981"/>
                </a:lnTo>
                <a:lnTo>
                  <a:pt x="15052919" y="866643"/>
                </a:lnTo>
                <a:lnTo>
                  <a:pt x="15055643" y="965432"/>
                </a:lnTo>
                <a:lnTo>
                  <a:pt x="15072383" y="1210420"/>
                </a:lnTo>
                <a:lnTo>
                  <a:pt x="15104701" y="4406522"/>
                </a:lnTo>
                <a:lnTo>
                  <a:pt x="15096248" y="4808258"/>
                </a:lnTo>
                <a:lnTo>
                  <a:pt x="15039945" y="5913032"/>
                </a:lnTo>
                <a:lnTo>
                  <a:pt x="15007412" y="6677496"/>
                </a:lnTo>
                <a:lnTo>
                  <a:pt x="14988043" y="6983281"/>
                </a:lnTo>
                <a:lnTo>
                  <a:pt x="14972665" y="7137273"/>
                </a:lnTo>
                <a:lnTo>
                  <a:pt x="14959298" y="7238954"/>
                </a:lnTo>
                <a:lnTo>
                  <a:pt x="14942941" y="7340850"/>
                </a:lnTo>
                <a:lnTo>
                  <a:pt x="14923167" y="7443813"/>
                </a:lnTo>
                <a:lnTo>
                  <a:pt x="14908738" y="7491708"/>
                </a:lnTo>
                <a:lnTo>
                  <a:pt x="14882477" y="7532754"/>
                </a:lnTo>
                <a:lnTo>
                  <a:pt x="14846561" y="7564771"/>
                </a:lnTo>
                <a:lnTo>
                  <a:pt x="14803172" y="7585579"/>
                </a:lnTo>
                <a:lnTo>
                  <a:pt x="14667716" y="7605162"/>
                </a:lnTo>
                <a:lnTo>
                  <a:pt x="14625850" y="7610330"/>
                </a:lnTo>
                <a:lnTo>
                  <a:pt x="14585809" y="7612459"/>
                </a:lnTo>
                <a:lnTo>
                  <a:pt x="14334606" y="7620902"/>
                </a:lnTo>
                <a:lnTo>
                  <a:pt x="14084956" y="7637386"/>
                </a:lnTo>
                <a:lnTo>
                  <a:pt x="13836403" y="7661911"/>
                </a:lnTo>
                <a:lnTo>
                  <a:pt x="13588489" y="7694476"/>
                </a:lnTo>
                <a:lnTo>
                  <a:pt x="13389894" y="7723614"/>
                </a:lnTo>
                <a:lnTo>
                  <a:pt x="13189924" y="7746343"/>
                </a:lnTo>
                <a:lnTo>
                  <a:pt x="12938560" y="7766842"/>
                </a:lnTo>
                <a:lnTo>
                  <a:pt x="12534551" y="7786531"/>
                </a:lnTo>
                <a:lnTo>
                  <a:pt x="10748378" y="7828491"/>
                </a:lnTo>
                <a:lnTo>
                  <a:pt x="10492117" y="7839481"/>
                </a:lnTo>
                <a:lnTo>
                  <a:pt x="10244066" y="7862488"/>
                </a:lnTo>
                <a:lnTo>
                  <a:pt x="9947262" y="7898871"/>
                </a:lnTo>
                <a:lnTo>
                  <a:pt x="9652385" y="7943836"/>
                </a:lnTo>
                <a:lnTo>
                  <a:pt x="9104852" y="8038876"/>
                </a:lnTo>
                <a:lnTo>
                  <a:pt x="8753413" y="8090018"/>
                </a:lnTo>
                <a:lnTo>
                  <a:pt x="8401179" y="8131608"/>
                </a:lnTo>
                <a:lnTo>
                  <a:pt x="8047776" y="8163275"/>
                </a:lnTo>
                <a:lnTo>
                  <a:pt x="6188301" y="8291997"/>
                </a:lnTo>
                <a:lnTo>
                  <a:pt x="5732883" y="8311727"/>
                </a:lnTo>
                <a:lnTo>
                  <a:pt x="5222821" y="8318780"/>
                </a:lnTo>
                <a:close/>
              </a:path>
            </a:pathLst>
          </a:custGeom>
          <a:solidFill>
            <a:srgbClr val="FFFFFF"/>
          </a:solidFill>
        </p:spPr>
        <p:txBody>
          <a:bodyPr wrap="square" lIns="0" tIns="0" rIns="0" bIns="0" rtlCol="0"/>
          <a:lstStyle/>
          <a:p>
            <a:endParaRPr/>
          </a:p>
        </p:txBody>
      </p:sp>
      <p:sp>
        <p:nvSpPr>
          <p:cNvPr id="18" name="bg object 18"/>
          <p:cNvSpPr/>
          <p:nvPr/>
        </p:nvSpPr>
        <p:spPr>
          <a:xfrm>
            <a:off x="822528" y="5969482"/>
            <a:ext cx="3664585" cy="2688590"/>
          </a:xfrm>
          <a:custGeom>
            <a:avLst/>
            <a:gdLst/>
            <a:ahLst/>
            <a:cxnLst/>
            <a:rect l="l" t="t" r="r" b="b"/>
            <a:pathLst>
              <a:path w="3664585" h="2688590">
                <a:moveTo>
                  <a:pt x="121615" y="466509"/>
                </a:moveTo>
                <a:lnTo>
                  <a:pt x="115176" y="462788"/>
                </a:lnTo>
                <a:lnTo>
                  <a:pt x="112179" y="475716"/>
                </a:lnTo>
                <a:lnTo>
                  <a:pt x="121615" y="466509"/>
                </a:lnTo>
                <a:close/>
              </a:path>
              <a:path w="3664585" h="2688590">
                <a:moveTo>
                  <a:pt x="3197047" y="2472207"/>
                </a:moveTo>
                <a:lnTo>
                  <a:pt x="183121" y="736422"/>
                </a:lnTo>
                <a:lnTo>
                  <a:pt x="177850" y="748030"/>
                </a:lnTo>
                <a:lnTo>
                  <a:pt x="3192830" y="2484437"/>
                </a:lnTo>
                <a:lnTo>
                  <a:pt x="3197047" y="2472207"/>
                </a:lnTo>
                <a:close/>
              </a:path>
              <a:path w="3664585" h="2688590">
                <a:moveTo>
                  <a:pt x="3202114" y="2504440"/>
                </a:moveTo>
                <a:lnTo>
                  <a:pt x="3193389" y="2499423"/>
                </a:lnTo>
                <a:lnTo>
                  <a:pt x="3197453" y="2487104"/>
                </a:lnTo>
                <a:lnTo>
                  <a:pt x="172008" y="744677"/>
                </a:lnTo>
                <a:lnTo>
                  <a:pt x="163550" y="754456"/>
                </a:lnTo>
                <a:lnTo>
                  <a:pt x="153454" y="748639"/>
                </a:lnTo>
                <a:lnTo>
                  <a:pt x="144843" y="758342"/>
                </a:lnTo>
                <a:lnTo>
                  <a:pt x="3198507" y="2517025"/>
                </a:lnTo>
                <a:lnTo>
                  <a:pt x="3202114" y="2504440"/>
                </a:lnTo>
                <a:close/>
              </a:path>
              <a:path w="3664585" h="2688590">
                <a:moveTo>
                  <a:pt x="3208261" y="2507983"/>
                </a:moveTo>
                <a:lnTo>
                  <a:pt x="3198507" y="2517025"/>
                </a:lnTo>
                <a:lnTo>
                  <a:pt x="3204654" y="2520556"/>
                </a:lnTo>
                <a:lnTo>
                  <a:pt x="3208261" y="2507983"/>
                </a:lnTo>
                <a:close/>
              </a:path>
              <a:path w="3664585" h="2688590">
                <a:moveTo>
                  <a:pt x="3222637" y="2399017"/>
                </a:moveTo>
                <a:lnTo>
                  <a:pt x="208635" y="663181"/>
                </a:lnTo>
                <a:lnTo>
                  <a:pt x="204724" y="675576"/>
                </a:lnTo>
                <a:lnTo>
                  <a:pt x="211709" y="679602"/>
                </a:lnTo>
                <a:lnTo>
                  <a:pt x="205892" y="690918"/>
                </a:lnTo>
                <a:lnTo>
                  <a:pt x="211416" y="694118"/>
                </a:lnTo>
                <a:lnTo>
                  <a:pt x="207225" y="706323"/>
                </a:lnTo>
                <a:lnTo>
                  <a:pt x="211315" y="708685"/>
                </a:lnTo>
                <a:lnTo>
                  <a:pt x="205295" y="719391"/>
                </a:lnTo>
                <a:lnTo>
                  <a:pt x="204622" y="718997"/>
                </a:lnTo>
                <a:lnTo>
                  <a:pt x="198285" y="730008"/>
                </a:lnTo>
                <a:lnTo>
                  <a:pt x="197497" y="729551"/>
                </a:lnTo>
                <a:lnTo>
                  <a:pt x="191147" y="740562"/>
                </a:lnTo>
                <a:lnTo>
                  <a:pt x="3192576" y="2469159"/>
                </a:lnTo>
                <a:lnTo>
                  <a:pt x="3198926" y="2458148"/>
                </a:lnTo>
                <a:lnTo>
                  <a:pt x="3194824" y="2455786"/>
                </a:lnTo>
                <a:lnTo>
                  <a:pt x="3201162" y="2444775"/>
                </a:lnTo>
                <a:lnTo>
                  <a:pt x="3196539" y="2442121"/>
                </a:lnTo>
                <a:lnTo>
                  <a:pt x="3201568" y="2430856"/>
                </a:lnTo>
                <a:lnTo>
                  <a:pt x="3207232" y="2419451"/>
                </a:lnTo>
                <a:lnTo>
                  <a:pt x="3206851" y="2419235"/>
                </a:lnTo>
                <a:lnTo>
                  <a:pt x="3213328" y="2408326"/>
                </a:lnTo>
                <a:lnTo>
                  <a:pt x="3215690" y="2409672"/>
                </a:lnTo>
                <a:lnTo>
                  <a:pt x="3222637" y="2399017"/>
                </a:lnTo>
                <a:close/>
              </a:path>
              <a:path w="3664585" h="2688590">
                <a:moveTo>
                  <a:pt x="3232848" y="2566111"/>
                </a:moveTo>
                <a:lnTo>
                  <a:pt x="3223069" y="2560485"/>
                </a:lnTo>
                <a:lnTo>
                  <a:pt x="3226219" y="2547645"/>
                </a:lnTo>
                <a:lnTo>
                  <a:pt x="887336" y="1200619"/>
                </a:lnTo>
                <a:lnTo>
                  <a:pt x="3209086" y="2537764"/>
                </a:lnTo>
                <a:lnTo>
                  <a:pt x="3211093" y="2524277"/>
                </a:lnTo>
                <a:lnTo>
                  <a:pt x="141884" y="756640"/>
                </a:lnTo>
                <a:lnTo>
                  <a:pt x="133426" y="766419"/>
                </a:lnTo>
                <a:lnTo>
                  <a:pt x="125539" y="761873"/>
                </a:lnTo>
                <a:lnTo>
                  <a:pt x="118821" y="772668"/>
                </a:lnTo>
                <a:lnTo>
                  <a:pt x="112141" y="768819"/>
                </a:lnTo>
                <a:lnTo>
                  <a:pt x="103682" y="778598"/>
                </a:lnTo>
                <a:lnTo>
                  <a:pt x="3229546" y="2578862"/>
                </a:lnTo>
                <a:lnTo>
                  <a:pt x="3232848" y="2566111"/>
                </a:lnTo>
                <a:close/>
              </a:path>
              <a:path w="3664585" h="2688590">
                <a:moveTo>
                  <a:pt x="3261169" y="2626385"/>
                </a:moveTo>
                <a:lnTo>
                  <a:pt x="3248647" y="2619184"/>
                </a:lnTo>
                <a:lnTo>
                  <a:pt x="3254159" y="2607691"/>
                </a:lnTo>
                <a:lnTo>
                  <a:pt x="3242703" y="2601099"/>
                </a:lnTo>
                <a:lnTo>
                  <a:pt x="3248660" y="2589873"/>
                </a:lnTo>
                <a:lnTo>
                  <a:pt x="98069" y="775373"/>
                </a:lnTo>
                <a:lnTo>
                  <a:pt x="90220" y="785495"/>
                </a:lnTo>
                <a:lnTo>
                  <a:pt x="1500568" y="1597761"/>
                </a:lnTo>
                <a:lnTo>
                  <a:pt x="83464" y="781608"/>
                </a:lnTo>
                <a:lnTo>
                  <a:pt x="74853" y="791311"/>
                </a:lnTo>
                <a:lnTo>
                  <a:pt x="66814" y="786676"/>
                </a:lnTo>
                <a:lnTo>
                  <a:pt x="58204" y="796366"/>
                </a:lnTo>
                <a:lnTo>
                  <a:pt x="3255137" y="2637561"/>
                </a:lnTo>
                <a:lnTo>
                  <a:pt x="3261169" y="2626385"/>
                </a:lnTo>
                <a:close/>
              </a:path>
              <a:path w="3664585" h="2688590">
                <a:moveTo>
                  <a:pt x="3264916" y="2643200"/>
                </a:moveTo>
                <a:lnTo>
                  <a:pt x="50228" y="791781"/>
                </a:lnTo>
                <a:lnTo>
                  <a:pt x="43599" y="802614"/>
                </a:lnTo>
                <a:lnTo>
                  <a:pt x="38138" y="799465"/>
                </a:lnTo>
                <a:lnTo>
                  <a:pt x="29210" y="808990"/>
                </a:lnTo>
                <a:lnTo>
                  <a:pt x="1095349" y="1423009"/>
                </a:lnTo>
                <a:lnTo>
                  <a:pt x="24663" y="806373"/>
                </a:lnTo>
                <a:lnTo>
                  <a:pt x="16052" y="816063"/>
                </a:lnTo>
                <a:lnTo>
                  <a:pt x="8166" y="811517"/>
                </a:lnTo>
                <a:lnTo>
                  <a:pt x="0" y="821474"/>
                </a:lnTo>
                <a:lnTo>
                  <a:pt x="3241916" y="2688577"/>
                </a:lnTo>
                <a:lnTo>
                  <a:pt x="3248241" y="2677579"/>
                </a:lnTo>
                <a:lnTo>
                  <a:pt x="3249015" y="2678011"/>
                </a:lnTo>
                <a:lnTo>
                  <a:pt x="3255340" y="2667012"/>
                </a:lnTo>
                <a:lnTo>
                  <a:pt x="3257550" y="2668270"/>
                </a:lnTo>
                <a:lnTo>
                  <a:pt x="3263887" y="2657259"/>
                </a:lnTo>
                <a:lnTo>
                  <a:pt x="3261156" y="2655697"/>
                </a:lnTo>
                <a:lnTo>
                  <a:pt x="3264916" y="2643200"/>
                </a:lnTo>
                <a:close/>
              </a:path>
              <a:path w="3664585" h="2688590">
                <a:moveTo>
                  <a:pt x="3434905" y="2316086"/>
                </a:moveTo>
                <a:lnTo>
                  <a:pt x="169125" y="435241"/>
                </a:lnTo>
                <a:lnTo>
                  <a:pt x="160502" y="444931"/>
                </a:lnTo>
                <a:lnTo>
                  <a:pt x="156870" y="442836"/>
                </a:lnTo>
                <a:lnTo>
                  <a:pt x="148247" y="452539"/>
                </a:lnTo>
                <a:lnTo>
                  <a:pt x="138696" y="447027"/>
                </a:lnTo>
                <a:lnTo>
                  <a:pt x="130086" y="456730"/>
                </a:lnTo>
                <a:lnTo>
                  <a:pt x="124091" y="453275"/>
                </a:lnTo>
                <a:lnTo>
                  <a:pt x="117221" y="463969"/>
                </a:lnTo>
                <a:lnTo>
                  <a:pt x="121615" y="466509"/>
                </a:lnTo>
                <a:lnTo>
                  <a:pt x="124942" y="468439"/>
                </a:lnTo>
                <a:lnTo>
                  <a:pt x="119684" y="480047"/>
                </a:lnTo>
                <a:lnTo>
                  <a:pt x="133477" y="488010"/>
                </a:lnTo>
                <a:lnTo>
                  <a:pt x="130327" y="500837"/>
                </a:lnTo>
                <a:lnTo>
                  <a:pt x="146253" y="510019"/>
                </a:lnTo>
                <a:lnTo>
                  <a:pt x="143103" y="522846"/>
                </a:lnTo>
                <a:lnTo>
                  <a:pt x="163207" y="534428"/>
                </a:lnTo>
                <a:lnTo>
                  <a:pt x="157327" y="545693"/>
                </a:lnTo>
                <a:lnTo>
                  <a:pt x="172643" y="554520"/>
                </a:lnTo>
                <a:lnTo>
                  <a:pt x="169341" y="567270"/>
                </a:lnTo>
                <a:lnTo>
                  <a:pt x="180708" y="573836"/>
                </a:lnTo>
                <a:lnTo>
                  <a:pt x="178777" y="587362"/>
                </a:lnTo>
                <a:lnTo>
                  <a:pt x="186804" y="591997"/>
                </a:lnTo>
                <a:lnTo>
                  <a:pt x="184721" y="605434"/>
                </a:lnTo>
                <a:lnTo>
                  <a:pt x="195186" y="611466"/>
                </a:lnTo>
                <a:lnTo>
                  <a:pt x="188544" y="622300"/>
                </a:lnTo>
                <a:lnTo>
                  <a:pt x="196964" y="627151"/>
                </a:lnTo>
                <a:lnTo>
                  <a:pt x="193357" y="639724"/>
                </a:lnTo>
                <a:lnTo>
                  <a:pt x="202222" y="644842"/>
                </a:lnTo>
                <a:lnTo>
                  <a:pt x="198475" y="657326"/>
                </a:lnTo>
                <a:lnTo>
                  <a:pt x="208635" y="663181"/>
                </a:lnTo>
                <a:lnTo>
                  <a:pt x="3222333" y="2398839"/>
                </a:lnTo>
                <a:lnTo>
                  <a:pt x="3229724" y="2388463"/>
                </a:lnTo>
                <a:lnTo>
                  <a:pt x="3233521" y="2390635"/>
                </a:lnTo>
                <a:lnTo>
                  <a:pt x="3241217" y="2380424"/>
                </a:lnTo>
                <a:lnTo>
                  <a:pt x="3242360" y="2381072"/>
                </a:lnTo>
                <a:lnTo>
                  <a:pt x="3250222" y="2370937"/>
                </a:lnTo>
                <a:lnTo>
                  <a:pt x="3257727" y="2375255"/>
                </a:lnTo>
                <a:lnTo>
                  <a:pt x="3263760" y="2364079"/>
                </a:lnTo>
                <a:lnTo>
                  <a:pt x="3270974" y="2368232"/>
                </a:lnTo>
                <a:lnTo>
                  <a:pt x="3279432" y="2358453"/>
                </a:lnTo>
                <a:lnTo>
                  <a:pt x="3287090" y="2362860"/>
                </a:lnTo>
                <a:lnTo>
                  <a:pt x="3295700" y="2353170"/>
                </a:lnTo>
                <a:lnTo>
                  <a:pt x="3298964" y="2355050"/>
                </a:lnTo>
                <a:lnTo>
                  <a:pt x="3307727" y="2345436"/>
                </a:lnTo>
                <a:lnTo>
                  <a:pt x="3317290" y="2350935"/>
                </a:lnTo>
                <a:lnTo>
                  <a:pt x="3326206" y="2341422"/>
                </a:lnTo>
                <a:lnTo>
                  <a:pt x="3337280" y="2347798"/>
                </a:lnTo>
                <a:lnTo>
                  <a:pt x="3346335" y="2338374"/>
                </a:lnTo>
                <a:lnTo>
                  <a:pt x="3356203" y="2344039"/>
                </a:lnTo>
                <a:lnTo>
                  <a:pt x="3365411" y="2334704"/>
                </a:lnTo>
                <a:lnTo>
                  <a:pt x="3373615" y="2339416"/>
                </a:lnTo>
                <a:lnTo>
                  <a:pt x="3382835" y="2330069"/>
                </a:lnTo>
                <a:lnTo>
                  <a:pt x="3392627" y="2335707"/>
                </a:lnTo>
                <a:lnTo>
                  <a:pt x="3401834" y="2326373"/>
                </a:lnTo>
                <a:lnTo>
                  <a:pt x="3412159" y="2332304"/>
                </a:lnTo>
                <a:lnTo>
                  <a:pt x="3421227" y="2322868"/>
                </a:lnTo>
                <a:lnTo>
                  <a:pt x="3427755" y="2326627"/>
                </a:lnTo>
                <a:lnTo>
                  <a:pt x="3434905" y="2316086"/>
                </a:lnTo>
                <a:close/>
              </a:path>
              <a:path w="3664585" h="2688590">
                <a:moveTo>
                  <a:pt x="3456546" y="2299246"/>
                </a:moveTo>
                <a:lnTo>
                  <a:pt x="198780" y="423011"/>
                </a:lnTo>
                <a:lnTo>
                  <a:pt x="190169" y="432714"/>
                </a:lnTo>
                <a:lnTo>
                  <a:pt x="185547" y="430047"/>
                </a:lnTo>
                <a:lnTo>
                  <a:pt x="176936" y="439737"/>
                </a:lnTo>
                <a:lnTo>
                  <a:pt x="3434905" y="2316086"/>
                </a:lnTo>
                <a:lnTo>
                  <a:pt x="3441547" y="2319909"/>
                </a:lnTo>
                <a:lnTo>
                  <a:pt x="3448304" y="2309164"/>
                </a:lnTo>
                <a:lnTo>
                  <a:pt x="3450323" y="2310307"/>
                </a:lnTo>
                <a:lnTo>
                  <a:pt x="3456546" y="2299246"/>
                </a:lnTo>
                <a:close/>
              </a:path>
              <a:path w="3664585" h="2688590">
                <a:moveTo>
                  <a:pt x="3462477" y="2273350"/>
                </a:moveTo>
                <a:lnTo>
                  <a:pt x="230047" y="411708"/>
                </a:lnTo>
                <a:lnTo>
                  <a:pt x="222186" y="421843"/>
                </a:lnTo>
                <a:lnTo>
                  <a:pt x="216039" y="418299"/>
                </a:lnTo>
                <a:lnTo>
                  <a:pt x="207429" y="427990"/>
                </a:lnTo>
                <a:lnTo>
                  <a:pt x="3455492" y="2298636"/>
                </a:lnTo>
                <a:lnTo>
                  <a:pt x="3460610" y="2286927"/>
                </a:lnTo>
                <a:lnTo>
                  <a:pt x="3457956" y="2285403"/>
                </a:lnTo>
                <a:lnTo>
                  <a:pt x="3462477" y="2273350"/>
                </a:lnTo>
                <a:close/>
              </a:path>
              <a:path w="3664585" h="2688590">
                <a:moveTo>
                  <a:pt x="3664089" y="1920481"/>
                </a:moveTo>
                <a:lnTo>
                  <a:pt x="329488" y="0"/>
                </a:lnTo>
                <a:lnTo>
                  <a:pt x="324142" y="11569"/>
                </a:lnTo>
                <a:lnTo>
                  <a:pt x="330809" y="15417"/>
                </a:lnTo>
                <a:lnTo>
                  <a:pt x="323786" y="26022"/>
                </a:lnTo>
                <a:lnTo>
                  <a:pt x="336308" y="33235"/>
                </a:lnTo>
                <a:lnTo>
                  <a:pt x="332397" y="45643"/>
                </a:lnTo>
                <a:lnTo>
                  <a:pt x="338455" y="49149"/>
                </a:lnTo>
                <a:lnTo>
                  <a:pt x="335991" y="62369"/>
                </a:lnTo>
                <a:lnTo>
                  <a:pt x="344932" y="67538"/>
                </a:lnTo>
                <a:lnTo>
                  <a:pt x="339217" y="78879"/>
                </a:lnTo>
                <a:lnTo>
                  <a:pt x="346481" y="83083"/>
                </a:lnTo>
                <a:lnTo>
                  <a:pt x="342734" y="95554"/>
                </a:lnTo>
                <a:lnTo>
                  <a:pt x="353199" y="101587"/>
                </a:lnTo>
                <a:lnTo>
                  <a:pt x="349592" y="114160"/>
                </a:lnTo>
                <a:lnTo>
                  <a:pt x="357251" y="118579"/>
                </a:lnTo>
                <a:lnTo>
                  <a:pt x="353491" y="131064"/>
                </a:lnTo>
                <a:lnTo>
                  <a:pt x="363956" y="137096"/>
                </a:lnTo>
                <a:lnTo>
                  <a:pt x="360197" y="149580"/>
                </a:lnTo>
                <a:lnTo>
                  <a:pt x="368084" y="154127"/>
                </a:lnTo>
                <a:lnTo>
                  <a:pt x="361594" y="165049"/>
                </a:lnTo>
                <a:lnTo>
                  <a:pt x="374408" y="172440"/>
                </a:lnTo>
                <a:lnTo>
                  <a:pt x="370509" y="184835"/>
                </a:lnTo>
                <a:lnTo>
                  <a:pt x="375043" y="187464"/>
                </a:lnTo>
                <a:lnTo>
                  <a:pt x="369925" y="199161"/>
                </a:lnTo>
                <a:lnTo>
                  <a:pt x="377875" y="203758"/>
                </a:lnTo>
                <a:lnTo>
                  <a:pt x="374129" y="216230"/>
                </a:lnTo>
                <a:lnTo>
                  <a:pt x="380961" y="220167"/>
                </a:lnTo>
                <a:lnTo>
                  <a:pt x="374548" y="231127"/>
                </a:lnTo>
                <a:lnTo>
                  <a:pt x="380911" y="234810"/>
                </a:lnTo>
                <a:lnTo>
                  <a:pt x="376402" y="246849"/>
                </a:lnTo>
                <a:lnTo>
                  <a:pt x="383362" y="250875"/>
                </a:lnTo>
                <a:lnTo>
                  <a:pt x="378409" y="262661"/>
                </a:lnTo>
                <a:lnTo>
                  <a:pt x="380898" y="264109"/>
                </a:lnTo>
                <a:lnTo>
                  <a:pt x="373049" y="274231"/>
                </a:lnTo>
                <a:lnTo>
                  <a:pt x="379412" y="277914"/>
                </a:lnTo>
                <a:lnTo>
                  <a:pt x="373989" y="289433"/>
                </a:lnTo>
                <a:lnTo>
                  <a:pt x="368033" y="300659"/>
                </a:lnTo>
                <a:lnTo>
                  <a:pt x="367271" y="300215"/>
                </a:lnTo>
                <a:lnTo>
                  <a:pt x="361086" y="311315"/>
                </a:lnTo>
                <a:lnTo>
                  <a:pt x="354520" y="322186"/>
                </a:lnTo>
                <a:lnTo>
                  <a:pt x="347649" y="332879"/>
                </a:lnTo>
                <a:lnTo>
                  <a:pt x="341236" y="343839"/>
                </a:lnTo>
                <a:lnTo>
                  <a:pt x="1872399" y="1225677"/>
                </a:lnTo>
                <a:lnTo>
                  <a:pt x="337527" y="341706"/>
                </a:lnTo>
                <a:lnTo>
                  <a:pt x="330276" y="352183"/>
                </a:lnTo>
                <a:lnTo>
                  <a:pt x="330644" y="352412"/>
                </a:lnTo>
                <a:lnTo>
                  <a:pt x="323253" y="362800"/>
                </a:lnTo>
                <a:lnTo>
                  <a:pt x="319468" y="360616"/>
                </a:lnTo>
                <a:lnTo>
                  <a:pt x="311759" y="370840"/>
                </a:lnTo>
                <a:lnTo>
                  <a:pt x="306527" y="367817"/>
                </a:lnTo>
                <a:lnTo>
                  <a:pt x="302234" y="380009"/>
                </a:lnTo>
                <a:lnTo>
                  <a:pt x="297916" y="377520"/>
                </a:lnTo>
                <a:lnTo>
                  <a:pt x="290055" y="387642"/>
                </a:lnTo>
                <a:lnTo>
                  <a:pt x="283006" y="383578"/>
                </a:lnTo>
                <a:lnTo>
                  <a:pt x="274993" y="393623"/>
                </a:lnTo>
                <a:lnTo>
                  <a:pt x="265023" y="402539"/>
                </a:lnTo>
                <a:lnTo>
                  <a:pt x="1939404" y="1366862"/>
                </a:lnTo>
                <a:lnTo>
                  <a:pt x="259638" y="399440"/>
                </a:lnTo>
                <a:lnTo>
                  <a:pt x="251320" y="409308"/>
                </a:lnTo>
                <a:lnTo>
                  <a:pt x="246087" y="406285"/>
                </a:lnTo>
                <a:lnTo>
                  <a:pt x="235585" y="414896"/>
                </a:lnTo>
                <a:lnTo>
                  <a:pt x="3459137" y="2271420"/>
                </a:lnTo>
                <a:lnTo>
                  <a:pt x="3463353" y="2259190"/>
                </a:lnTo>
                <a:lnTo>
                  <a:pt x="3165183" y="2087473"/>
                </a:lnTo>
                <a:lnTo>
                  <a:pt x="3452660" y="2253030"/>
                </a:lnTo>
                <a:lnTo>
                  <a:pt x="3457702" y="2241283"/>
                </a:lnTo>
                <a:lnTo>
                  <a:pt x="3449142" y="2236355"/>
                </a:lnTo>
                <a:lnTo>
                  <a:pt x="3452749" y="2223770"/>
                </a:lnTo>
                <a:lnTo>
                  <a:pt x="3442652" y="2217966"/>
                </a:lnTo>
                <a:lnTo>
                  <a:pt x="3446107" y="2205304"/>
                </a:lnTo>
                <a:lnTo>
                  <a:pt x="1333665" y="988695"/>
                </a:lnTo>
                <a:lnTo>
                  <a:pt x="3436861" y="2199970"/>
                </a:lnTo>
                <a:lnTo>
                  <a:pt x="3440315" y="2187308"/>
                </a:lnTo>
                <a:lnTo>
                  <a:pt x="3422866" y="2177262"/>
                </a:lnTo>
                <a:lnTo>
                  <a:pt x="3423069" y="2162708"/>
                </a:lnTo>
                <a:lnTo>
                  <a:pt x="3418141" y="2159876"/>
                </a:lnTo>
                <a:lnTo>
                  <a:pt x="3421596" y="2147214"/>
                </a:lnTo>
                <a:lnTo>
                  <a:pt x="2935135" y="1867052"/>
                </a:lnTo>
                <a:lnTo>
                  <a:pt x="3408476" y="2139658"/>
                </a:lnTo>
                <a:lnTo>
                  <a:pt x="3413061" y="2127643"/>
                </a:lnTo>
                <a:lnTo>
                  <a:pt x="1394980" y="965377"/>
                </a:lnTo>
                <a:lnTo>
                  <a:pt x="3402444" y="2121522"/>
                </a:lnTo>
                <a:lnTo>
                  <a:pt x="3407270" y="2109647"/>
                </a:lnTo>
                <a:lnTo>
                  <a:pt x="3403562" y="2107514"/>
                </a:lnTo>
                <a:lnTo>
                  <a:pt x="3409200" y="2096109"/>
                </a:lnTo>
                <a:lnTo>
                  <a:pt x="1252131" y="853808"/>
                </a:lnTo>
                <a:lnTo>
                  <a:pt x="3407994" y="2095411"/>
                </a:lnTo>
                <a:lnTo>
                  <a:pt x="3413493" y="2083930"/>
                </a:lnTo>
                <a:lnTo>
                  <a:pt x="3417138" y="2086025"/>
                </a:lnTo>
                <a:lnTo>
                  <a:pt x="3421799" y="2074062"/>
                </a:lnTo>
                <a:lnTo>
                  <a:pt x="3427793" y="2077504"/>
                </a:lnTo>
                <a:lnTo>
                  <a:pt x="3435350" y="2067204"/>
                </a:lnTo>
                <a:lnTo>
                  <a:pt x="3437775" y="2068601"/>
                </a:lnTo>
                <a:lnTo>
                  <a:pt x="3445472" y="2058390"/>
                </a:lnTo>
                <a:lnTo>
                  <a:pt x="3447529" y="2059559"/>
                </a:lnTo>
                <a:lnTo>
                  <a:pt x="3455530" y="2049513"/>
                </a:lnTo>
                <a:lnTo>
                  <a:pt x="3460318" y="2052269"/>
                </a:lnTo>
                <a:lnTo>
                  <a:pt x="3469221" y="2042756"/>
                </a:lnTo>
                <a:lnTo>
                  <a:pt x="3472421" y="2044585"/>
                </a:lnTo>
                <a:lnTo>
                  <a:pt x="3480574" y="2034628"/>
                </a:lnTo>
                <a:lnTo>
                  <a:pt x="3484372" y="2036813"/>
                </a:lnTo>
                <a:lnTo>
                  <a:pt x="3491915" y="2026500"/>
                </a:lnTo>
                <a:lnTo>
                  <a:pt x="3499726" y="2030996"/>
                </a:lnTo>
                <a:lnTo>
                  <a:pt x="3504463" y="2019084"/>
                </a:lnTo>
                <a:lnTo>
                  <a:pt x="3510775" y="2022703"/>
                </a:lnTo>
                <a:lnTo>
                  <a:pt x="3519678" y="2013191"/>
                </a:lnTo>
                <a:lnTo>
                  <a:pt x="3521735" y="2014359"/>
                </a:lnTo>
                <a:lnTo>
                  <a:pt x="3530041" y="2004491"/>
                </a:lnTo>
                <a:lnTo>
                  <a:pt x="3538690" y="2009470"/>
                </a:lnTo>
                <a:lnTo>
                  <a:pt x="3543668" y="1997684"/>
                </a:lnTo>
                <a:lnTo>
                  <a:pt x="3551555" y="2002218"/>
                </a:lnTo>
                <a:lnTo>
                  <a:pt x="3559848" y="1992363"/>
                </a:lnTo>
                <a:lnTo>
                  <a:pt x="3564572" y="1995068"/>
                </a:lnTo>
                <a:lnTo>
                  <a:pt x="3572713" y="1985111"/>
                </a:lnTo>
                <a:lnTo>
                  <a:pt x="3577272" y="1987727"/>
                </a:lnTo>
                <a:lnTo>
                  <a:pt x="3585438" y="1977771"/>
                </a:lnTo>
                <a:lnTo>
                  <a:pt x="3588474" y="1979510"/>
                </a:lnTo>
                <a:lnTo>
                  <a:pt x="3596475" y="1969477"/>
                </a:lnTo>
                <a:lnTo>
                  <a:pt x="3602469" y="1972919"/>
                </a:lnTo>
                <a:lnTo>
                  <a:pt x="3606444" y="1960575"/>
                </a:lnTo>
                <a:lnTo>
                  <a:pt x="3613200" y="1964448"/>
                </a:lnTo>
                <a:lnTo>
                  <a:pt x="3621049" y="1954326"/>
                </a:lnTo>
                <a:lnTo>
                  <a:pt x="3623945" y="1955977"/>
                </a:lnTo>
                <a:lnTo>
                  <a:pt x="3631628" y="1945767"/>
                </a:lnTo>
                <a:lnTo>
                  <a:pt x="3633393" y="1946770"/>
                </a:lnTo>
                <a:lnTo>
                  <a:pt x="3640937" y="1936457"/>
                </a:lnTo>
                <a:lnTo>
                  <a:pt x="3643896" y="1938159"/>
                </a:lnTo>
                <a:lnTo>
                  <a:pt x="3651593" y="1927961"/>
                </a:lnTo>
                <a:lnTo>
                  <a:pt x="3655923" y="1930438"/>
                </a:lnTo>
                <a:lnTo>
                  <a:pt x="3664089" y="1920481"/>
                </a:lnTo>
                <a:close/>
              </a:path>
            </a:pathLst>
          </a:custGeom>
          <a:solidFill>
            <a:srgbClr val="FFF1E6"/>
          </a:solidFill>
        </p:spPr>
        <p:txBody>
          <a:bodyPr wrap="square" lIns="0" tIns="0" rIns="0" bIns="0" rtlCol="0"/>
          <a:lstStyle/>
          <a:p>
            <a:endParaRPr/>
          </a:p>
        </p:txBody>
      </p:sp>
      <p:sp>
        <p:nvSpPr>
          <p:cNvPr id="19" name="bg object 19"/>
          <p:cNvSpPr/>
          <p:nvPr/>
        </p:nvSpPr>
        <p:spPr>
          <a:xfrm>
            <a:off x="598220" y="6780999"/>
            <a:ext cx="3472815" cy="2240915"/>
          </a:xfrm>
          <a:custGeom>
            <a:avLst/>
            <a:gdLst/>
            <a:ahLst/>
            <a:cxnLst/>
            <a:rect l="l" t="t" r="r" b="b"/>
            <a:pathLst>
              <a:path w="3472815" h="2240915">
                <a:moveTo>
                  <a:pt x="3227070" y="1973821"/>
                </a:moveTo>
                <a:lnTo>
                  <a:pt x="202234" y="231736"/>
                </a:lnTo>
                <a:lnTo>
                  <a:pt x="194081" y="241693"/>
                </a:lnTo>
                <a:lnTo>
                  <a:pt x="188087" y="238239"/>
                </a:lnTo>
                <a:lnTo>
                  <a:pt x="181063" y="248856"/>
                </a:lnTo>
                <a:lnTo>
                  <a:pt x="210045" y="265557"/>
                </a:lnTo>
                <a:lnTo>
                  <a:pt x="176212" y="246062"/>
                </a:lnTo>
                <a:lnTo>
                  <a:pt x="167220" y="255536"/>
                </a:lnTo>
                <a:lnTo>
                  <a:pt x="1468297" y="1004874"/>
                </a:lnTo>
                <a:lnTo>
                  <a:pt x="162737" y="252958"/>
                </a:lnTo>
                <a:lnTo>
                  <a:pt x="154584" y="262915"/>
                </a:lnTo>
                <a:lnTo>
                  <a:pt x="149961" y="260248"/>
                </a:lnTo>
                <a:lnTo>
                  <a:pt x="142938" y="270865"/>
                </a:lnTo>
                <a:lnTo>
                  <a:pt x="135280" y="266446"/>
                </a:lnTo>
                <a:lnTo>
                  <a:pt x="126809" y="276237"/>
                </a:lnTo>
                <a:lnTo>
                  <a:pt x="125145" y="275272"/>
                </a:lnTo>
                <a:lnTo>
                  <a:pt x="116840" y="285140"/>
                </a:lnTo>
                <a:lnTo>
                  <a:pt x="2306967" y="1546504"/>
                </a:lnTo>
                <a:lnTo>
                  <a:pt x="109321" y="280822"/>
                </a:lnTo>
                <a:lnTo>
                  <a:pt x="103136" y="291909"/>
                </a:lnTo>
                <a:lnTo>
                  <a:pt x="3220212" y="2087105"/>
                </a:lnTo>
                <a:lnTo>
                  <a:pt x="3223818" y="2074532"/>
                </a:lnTo>
                <a:lnTo>
                  <a:pt x="3214636" y="2069249"/>
                </a:lnTo>
                <a:lnTo>
                  <a:pt x="3218243" y="2056663"/>
                </a:lnTo>
                <a:lnTo>
                  <a:pt x="3210433" y="2052167"/>
                </a:lnTo>
                <a:lnTo>
                  <a:pt x="3216846" y="2041207"/>
                </a:lnTo>
                <a:lnTo>
                  <a:pt x="2972981" y="1900770"/>
                </a:lnTo>
                <a:lnTo>
                  <a:pt x="3207740" y="2035962"/>
                </a:lnTo>
                <a:lnTo>
                  <a:pt x="3211957" y="2023732"/>
                </a:lnTo>
                <a:lnTo>
                  <a:pt x="3210674" y="2022995"/>
                </a:lnTo>
                <a:lnTo>
                  <a:pt x="3215348" y="2011032"/>
                </a:lnTo>
                <a:lnTo>
                  <a:pt x="3207753" y="2006663"/>
                </a:lnTo>
                <a:lnTo>
                  <a:pt x="3216148" y="1996833"/>
                </a:lnTo>
                <a:lnTo>
                  <a:pt x="3214090" y="1995652"/>
                </a:lnTo>
                <a:lnTo>
                  <a:pt x="3220809" y="1984870"/>
                </a:lnTo>
                <a:lnTo>
                  <a:pt x="3217697" y="1983079"/>
                </a:lnTo>
                <a:lnTo>
                  <a:pt x="3227070" y="1973821"/>
                </a:lnTo>
                <a:close/>
              </a:path>
              <a:path w="3472815" h="2240915">
                <a:moveTo>
                  <a:pt x="3232797" y="2094369"/>
                </a:moveTo>
                <a:lnTo>
                  <a:pt x="97523" y="288683"/>
                </a:lnTo>
                <a:lnTo>
                  <a:pt x="89522" y="298716"/>
                </a:lnTo>
                <a:lnTo>
                  <a:pt x="3227679" y="2106066"/>
                </a:lnTo>
                <a:lnTo>
                  <a:pt x="3232797" y="2094369"/>
                </a:lnTo>
                <a:close/>
              </a:path>
              <a:path w="3472815" h="2240915">
                <a:moveTo>
                  <a:pt x="3232810" y="1962467"/>
                </a:moveTo>
                <a:lnTo>
                  <a:pt x="209029" y="220992"/>
                </a:lnTo>
                <a:lnTo>
                  <a:pt x="201777" y="231470"/>
                </a:lnTo>
                <a:lnTo>
                  <a:pt x="202234" y="231736"/>
                </a:lnTo>
                <a:lnTo>
                  <a:pt x="3226778" y="1973643"/>
                </a:lnTo>
                <a:lnTo>
                  <a:pt x="3232810" y="1962467"/>
                </a:lnTo>
                <a:close/>
              </a:path>
              <a:path w="3472815" h="2240915">
                <a:moveTo>
                  <a:pt x="3259404" y="2168309"/>
                </a:moveTo>
                <a:lnTo>
                  <a:pt x="2703080" y="1847926"/>
                </a:lnTo>
                <a:lnTo>
                  <a:pt x="3250146" y="2162975"/>
                </a:lnTo>
                <a:lnTo>
                  <a:pt x="3253752" y="2150402"/>
                </a:lnTo>
                <a:lnTo>
                  <a:pt x="3240100" y="2142540"/>
                </a:lnTo>
                <a:lnTo>
                  <a:pt x="3247047" y="2131885"/>
                </a:lnTo>
                <a:lnTo>
                  <a:pt x="2007882" y="1418221"/>
                </a:lnTo>
                <a:lnTo>
                  <a:pt x="3233775" y="2124240"/>
                </a:lnTo>
                <a:lnTo>
                  <a:pt x="3239363" y="2112797"/>
                </a:lnTo>
                <a:lnTo>
                  <a:pt x="85953" y="296672"/>
                </a:lnTo>
                <a:lnTo>
                  <a:pt x="77952" y="306717"/>
                </a:lnTo>
                <a:lnTo>
                  <a:pt x="75819" y="305485"/>
                </a:lnTo>
                <a:lnTo>
                  <a:pt x="67970" y="315620"/>
                </a:lnTo>
                <a:lnTo>
                  <a:pt x="2335085" y="1621320"/>
                </a:lnTo>
                <a:lnTo>
                  <a:pt x="61061" y="311645"/>
                </a:lnTo>
                <a:lnTo>
                  <a:pt x="56248" y="323532"/>
                </a:lnTo>
                <a:lnTo>
                  <a:pt x="53441" y="321906"/>
                </a:lnTo>
                <a:lnTo>
                  <a:pt x="45580" y="332041"/>
                </a:lnTo>
                <a:lnTo>
                  <a:pt x="3255797" y="2180882"/>
                </a:lnTo>
                <a:lnTo>
                  <a:pt x="3259404" y="2168309"/>
                </a:lnTo>
                <a:close/>
              </a:path>
              <a:path w="3472815" h="2240915">
                <a:moveTo>
                  <a:pt x="3265347" y="2186394"/>
                </a:moveTo>
                <a:lnTo>
                  <a:pt x="41719" y="329819"/>
                </a:lnTo>
                <a:lnTo>
                  <a:pt x="33858" y="339940"/>
                </a:lnTo>
                <a:lnTo>
                  <a:pt x="3261741" y="2198967"/>
                </a:lnTo>
                <a:lnTo>
                  <a:pt x="3265347" y="2186394"/>
                </a:lnTo>
                <a:close/>
              </a:path>
              <a:path w="3472815" h="2240915">
                <a:moveTo>
                  <a:pt x="3275317" y="2206790"/>
                </a:moveTo>
                <a:lnTo>
                  <a:pt x="29997" y="337718"/>
                </a:lnTo>
                <a:lnTo>
                  <a:pt x="22161" y="347814"/>
                </a:lnTo>
                <a:lnTo>
                  <a:pt x="18910" y="345935"/>
                </a:lnTo>
                <a:lnTo>
                  <a:pt x="12560" y="356946"/>
                </a:lnTo>
                <a:lnTo>
                  <a:pt x="6337" y="353352"/>
                </a:lnTo>
                <a:lnTo>
                  <a:pt x="0" y="364363"/>
                </a:lnTo>
                <a:lnTo>
                  <a:pt x="3257385" y="2240381"/>
                </a:lnTo>
                <a:lnTo>
                  <a:pt x="3263722" y="2229370"/>
                </a:lnTo>
                <a:lnTo>
                  <a:pt x="3270072" y="2218359"/>
                </a:lnTo>
                <a:lnTo>
                  <a:pt x="3267722" y="2217013"/>
                </a:lnTo>
                <a:lnTo>
                  <a:pt x="3275317" y="2206790"/>
                </a:lnTo>
                <a:close/>
              </a:path>
              <a:path w="3472815" h="2240915">
                <a:moveTo>
                  <a:pt x="3466973" y="1877491"/>
                </a:moveTo>
                <a:lnTo>
                  <a:pt x="213995" y="4025"/>
                </a:lnTo>
                <a:lnTo>
                  <a:pt x="205384" y="13716"/>
                </a:lnTo>
                <a:lnTo>
                  <a:pt x="282194" y="57962"/>
                </a:lnTo>
                <a:lnTo>
                  <a:pt x="202120" y="11836"/>
                </a:lnTo>
                <a:lnTo>
                  <a:pt x="193509" y="21526"/>
                </a:lnTo>
                <a:lnTo>
                  <a:pt x="2415616" y="1301305"/>
                </a:lnTo>
                <a:lnTo>
                  <a:pt x="186524" y="17513"/>
                </a:lnTo>
                <a:lnTo>
                  <a:pt x="176707" y="26504"/>
                </a:lnTo>
                <a:lnTo>
                  <a:pt x="2905633" y="1598180"/>
                </a:lnTo>
                <a:lnTo>
                  <a:pt x="172224" y="23926"/>
                </a:lnTo>
                <a:lnTo>
                  <a:pt x="163614" y="33629"/>
                </a:lnTo>
                <a:lnTo>
                  <a:pt x="176644" y="41148"/>
                </a:lnTo>
                <a:lnTo>
                  <a:pt x="175475" y="55118"/>
                </a:lnTo>
                <a:lnTo>
                  <a:pt x="203911" y="71513"/>
                </a:lnTo>
                <a:lnTo>
                  <a:pt x="198259" y="82892"/>
                </a:lnTo>
                <a:lnTo>
                  <a:pt x="218274" y="94437"/>
                </a:lnTo>
                <a:lnTo>
                  <a:pt x="213537" y="106349"/>
                </a:lnTo>
                <a:lnTo>
                  <a:pt x="228854" y="115189"/>
                </a:lnTo>
                <a:lnTo>
                  <a:pt x="224421" y="127266"/>
                </a:lnTo>
                <a:lnTo>
                  <a:pt x="231394" y="131292"/>
                </a:lnTo>
                <a:lnTo>
                  <a:pt x="227634" y="143776"/>
                </a:lnTo>
                <a:lnTo>
                  <a:pt x="237490" y="149466"/>
                </a:lnTo>
                <a:lnTo>
                  <a:pt x="233286" y="161683"/>
                </a:lnTo>
                <a:lnTo>
                  <a:pt x="237159" y="163918"/>
                </a:lnTo>
                <a:lnTo>
                  <a:pt x="232333" y="175793"/>
                </a:lnTo>
                <a:lnTo>
                  <a:pt x="234289" y="176936"/>
                </a:lnTo>
                <a:lnTo>
                  <a:pt x="229628" y="188899"/>
                </a:lnTo>
                <a:lnTo>
                  <a:pt x="231292" y="189865"/>
                </a:lnTo>
                <a:lnTo>
                  <a:pt x="225425" y="201129"/>
                </a:lnTo>
                <a:lnTo>
                  <a:pt x="226479" y="201739"/>
                </a:lnTo>
                <a:lnTo>
                  <a:pt x="220141" y="212737"/>
                </a:lnTo>
                <a:lnTo>
                  <a:pt x="2294280" y="1407299"/>
                </a:lnTo>
                <a:lnTo>
                  <a:pt x="216649" y="210731"/>
                </a:lnTo>
                <a:lnTo>
                  <a:pt x="209867" y="221475"/>
                </a:lnTo>
                <a:lnTo>
                  <a:pt x="3232810" y="1962467"/>
                </a:lnTo>
                <a:lnTo>
                  <a:pt x="3236366" y="1964512"/>
                </a:lnTo>
                <a:lnTo>
                  <a:pt x="3241789" y="1953006"/>
                </a:lnTo>
                <a:lnTo>
                  <a:pt x="3246958" y="1955965"/>
                </a:lnTo>
                <a:lnTo>
                  <a:pt x="3254806" y="1945830"/>
                </a:lnTo>
                <a:lnTo>
                  <a:pt x="3256254" y="1946656"/>
                </a:lnTo>
                <a:lnTo>
                  <a:pt x="3264560" y="1936788"/>
                </a:lnTo>
                <a:lnTo>
                  <a:pt x="3269043" y="1939366"/>
                </a:lnTo>
                <a:lnTo>
                  <a:pt x="3277349" y="1929498"/>
                </a:lnTo>
                <a:lnTo>
                  <a:pt x="3283039" y="1932774"/>
                </a:lnTo>
                <a:lnTo>
                  <a:pt x="3289820" y="1922043"/>
                </a:lnTo>
                <a:lnTo>
                  <a:pt x="3301352" y="1928672"/>
                </a:lnTo>
                <a:lnTo>
                  <a:pt x="3308223" y="1917966"/>
                </a:lnTo>
                <a:lnTo>
                  <a:pt x="3315512" y="1922157"/>
                </a:lnTo>
                <a:lnTo>
                  <a:pt x="3324263" y="1912569"/>
                </a:lnTo>
                <a:lnTo>
                  <a:pt x="3331857" y="1916925"/>
                </a:lnTo>
                <a:lnTo>
                  <a:pt x="3338652" y="1906181"/>
                </a:lnTo>
                <a:lnTo>
                  <a:pt x="3349879" y="1912645"/>
                </a:lnTo>
                <a:lnTo>
                  <a:pt x="3356737" y="1901952"/>
                </a:lnTo>
                <a:lnTo>
                  <a:pt x="3364407" y="1906358"/>
                </a:lnTo>
                <a:lnTo>
                  <a:pt x="3373323" y="1896833"/>
                </a:lnTo>
                <a:lnTo>
                  <a:pt x="3382657" y="1902206"/>
                </a:lnTo>
                <a:lnTo>
                  <a:pt x="3391712" y="1892782"/>
                </a:lnTo>
                <a:lnTo>
                  <a:pt x="3401199" y="1898230"/>
                </a:lnTo>
                <a:lnTo>
                  <a:pt x="3406914" y="1886889"/>
                </a:lnTo>
                <a:lnTo>
                  <a:pt x="3420884" y="1894916"/>
                </a:lnTo>
                <a:lnTo>
                  <a:pt x="3430092" y="1885581"/>
                </a:lnTo>
                <a:lnTo>
                  <a:pt x="3440417" y="1891512"/>
                </a:lnTo>
                <a:lnTo>
                  <a:pt x="3450691" y="1882787"/>
                </a:lnTo>
                <a:lnTo>
                  <a:pt x="3457308" y="1886585"/>
                </a:lnTo>
                <a:lnTo>
                  <a:pt x="3466973" y="1877491"/>
                </a:lnTo>
                <a:close/>
              </a:path>
              <a:path w="3472815" h="2240915">
                <a:moveTo>
                  <a:pt x="3472561" y="1866049"/>
                </a:moveTo>
                <a:lnTo>
                  <a:pt x="232473" y="0"/>
                </a:lnTo>
                <a:lnTo>
                  <a:pt x="224307" y="9956"/>
                </a:lnTo>
                <a:lnTo>
                  <a:pt x="3466223" y="1877060"/>
                </a:lnTo>
                <a:lnTo>
                  <a:pt x="3472561" y="1866049"/>
                </a:lnTo>
                <a:close/>
              </a:path>
            </a:pathLst>
          </a:custGeom>
          <a:solidFill>
            <a:srgbClr val="FFF1E6"/>
          </a:solidFill>
        </p:spPr>
        <p:txBody>
          <a:bodyPr wrap="square" lIns="0" tIns="0" rIns="0" bIns="0" rtlCol="0"/>
          <a:lstStyle/>
          <a:p>
            <a:endParaRPr/>
          </a:p>
        </p:txBody>
      </p:sp>
      <p:pic>
        <p:nvPicPr>
          <p:cNvPr id="20" name="bg object 20"/>
          <p:cNvPicPr/>
          <p:nvPr/>
        </p:nvPicPr>
        <p:blipFill>
          <a:blip r:embed="rId2" cstate="print"/>
          <a:stretch>
            <a:fillRect/>
          </a:stretch>
        </p:blipFill>
        <p:spPr>
          <a:xfrm>
            <a:off x="756954" y="5143407"/>
            <a:ext cx="4032181" cy="3889461"/>
          </a:xfrm>
          <a:prstGeom prst="rect">
            <a:avLst/>
          </a:prstGeom>
        </p:spPr>
      </p:pic>
      <p:sp>
        <p:nvSpPr>
          <p:cNvPr id="2" name="Holder 2"/>
          <p:cNvSpPr>
            <a:spLocks noGrp="1"/>
          </p:cNvSpPr>
          <p:nvPr>
            <p:ph type="title"/>
          </p:nvPr>
        </p:nvSpPr>
        <p:spPr/>
        <p:txBody>
          <a:bodyPr lIns="0" tIns="0" rIns="0" bIns="0"/>
          <a:lstStyle>
            <a:lvl1pPr>
              <a:defRPr sz="4900" b="0" i="0">
                <a:solidFill>
                  <a:srgbClr val="73C7B0"/>
                </a:solidFill>
                <a:latin typeface="Microsoft Sans Serif"/>
                <a:cs typeface="Microsoft Sans Serif"/>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10/30/2024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10/30/2024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2079533" y="709047"/>
            <a:ext cx="14128933" cy="3981450"/>
          </a:xfrm>
          <a:prstGeom prst="rect">
            <a:avLst/>
          </a:prstGeom>
        </p:spPr>
        <p:txBody>
          <a:bodyPr wrap="square" lIns="0" tIns="0" rIns="0" bIns="0">
            <a:spAutoFit/>
          </a:bodyPr>
          <a:lstStyle>
            <a:lvl1pPr>
              <a:defRPr sz="4900" b="0" i="0">
                <a:solidFill>
                  <a:srgbClr val="73C7B0"/>
                </a:solidFill>
                <a:latin typeface="Microsoft Sans Serif"/>
                <a:cs typeface="Microsoft Sans Serif"/>
              </a:defRPr>
            </a:lvl1pPr>
          </a:lstStyle>
          <a:p>
            <a:endParaRPr/>
          </a:p>
        </p:txBody>
      </p:sp>
      <p:sp>
        <p:nvSpPr>
          <p:cNvPr id="3" name="Holder 3"/>
          <p:cNvSpPr>
            <a:spLocks noGrp="1"/>
          </p:cNvSpPr>
          <p:nvPr>
            <p:ph type="body" idx="1"/>
          </p:nvPr>
        </p:nvSpPr>
        <p:spPr>
          <a:xfrm>
            <a:off x="4453233" y="3968013"/>
            <a:ext cx="11214100" cy="4292600"/>
          </a:xfrm>
          <a:prstGeom prst="rect">
            <a:avLst/>
          </a:prstGeom>
        </p:spPr>
        <p:txBody>
          <a:bodyPr wrap="square" lIns="0" tIns="0" rIns="0" bIns="0">
            <a:spAutoFit/>
          </a:bodyPr>
          <a:lstStyle>
            <a:lvl1pPr>
              <a:defRPr sz="3000" b="0" i="0">
                <a:solidFill>
                  <a:schemeClr val="tx1"/>
                </a:solidFill>
                <a:latin typeface="Microsoft Sans Serif"/>
                <a:cs typeface="Microsoft Sans Serif"/>
              </a:defRPr>
            </a:lvl1pPr>
          </a:lstStyle>
          <a:p>
            <a:endParaRPr/>
          </a:p>
        </p:txBody>
      </p:sp>
      <p:sp>
        <p:nvSpPr>
          <p:cNvPr id="4" name="Holder 4"/>
          <p:cNvSpPr>
            <a:spLocks noGrp="1"/>
          </p:cNvSpPr>
          <p:nvPr>
            <p:ph type="ftr" sz="quarter" idx="5"/>
          </p:nvPr>
        </p:nvSpPr>
        <p:spPr>
          <a:xfrm>
            <a:off x="6217920" y="9566910"/>
            <a:ext cx="5852160" cy="51435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914400" y="9566910"/>
            <a:ext cx="4206240" cy="51435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10/30/2024</a:t>
            </a:fld>
            <a:endParaRPr lang="en-US"/>
          </a:p>
        </p:txBody>
      </p:sp>
      <p:sp>
        <p:nvSpPr>
          <p:cNvPr id="6" name="Holder 6"/>
          <p:cNvSpPr>
            <a:spLocks noGrp="1"/>
          </p:cNvSpPr>
          <p:nvPr>
            <p:ph type="sldNum" sz="quarter" idx="7"/>
          </p:nvPr>
        </p:nvSpPr>
        <p:spPr>
          <a:xfrm>
            <a:off x="13167361" y="9566910"/>
            <a:ext cx="4206240" cy="51435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237588" y="3144071"/>
            <a:ext cx="7293609" cy="3490595"/>
          </a:xfrm>
          <a:prstGeom prst="rect">
            <a:avLst/>
          </a:prstGeom>
        </p:spPr>
        <p:txBody>
          <a:bodyPr vert="horz" wrap="square" lIns="0" tIns="332740" rIns="0" bIns="0" rtlCol="0">
            <a:spAutoFit/>
          </a:bodyPr>
          <a:lstStyle/>
          <a:p>
            <a:pPr marL="12700" marR="5080" indent="730885">
              <a:lnSpc>
                <a:spcPts val="12380"/>
              </a:lnSpc>
              <a:spcBef>
                <a:spcPts val="2620"/>
              </a:spcBef>
            </a:pPr>
            <a:r>
              <a:rPr sz="12400" spc="-1100" dirty="0">
                <a:solidFill>
                  <a:srgbClr val="CC4242"/>
                </a:solidFill>
              </a:rPr>
              <a:t>LİSELERİ </a:t>
            </a:r>
            <a:r>
              <a:rPr sz="12400" spc="-1095" dirty="0">
                <a:solidFill>
                  <a:srgbClr val="CC4242"/>
                </a:solidFill>
              </a:rPr>
              <a:t> </a:t>
            </a:r>
            <a:r>
              <a:rPr sz="12400" spc="-1420" dirty="0">
                <a:solidFill>
                  <a:srgbClr val="CC4242"/>
                </a:solidFill>
              </a:rPr>
              <a:t>T</a:t>
            </a:r>
            <a:r>
              <a:rPr sz="12400" spc="-165" dirty="0">
                <a:solidFill>
                  <a:srgbClr val="CC4242"/>
                </a:solidFill>
              </a:rPr>
              <a:t>A</a:t>
            </a:r>
            <a:r>
              <a:rPr sz="12400" spc="-1310" dirty="0">
                <a:solidFill>
                  <a:srgbClr val="CC4242"/>
                </a:solidFill>
              </a:rPr>
              <a:t>N</a:t>
            </a:r>
            <a:r>
              <a:rPr sz="12400" spc="-844" dirty="0">
                <a:solidFill>
                  <a:srgbClr val="CC4242"/>
                </a:solidFill>
              </a:rPr>
              <a:t>I</a:t>
            </a:r>
            <a:r>
              <a:rPr sz="12400" spc="-1445" dirty="0">
                <a:solidFill>
                  <a:srgbClr val="CC4242"/>
                </a:solidFill>
              </a:rPr>
              <a:t>Y</a:t>
            </a:r>
            <a:r>
              <a:rPr sz="12400" spc="-165" dirty="0">
                <a:solidFill>
                  <a:srgbClr val="CC4242"/>
                </a:solidFill>
              </a:rPr>
              <a:t>A</a:t>
            </a:r>
            <a:r>
              <a:rPr sz="12400" spc="-120" dirty="0">
                <a:solidFill>
                  <a:srgbClr val="CC4242"/>
                </a:solidFill>
              </a:rPr>
              <a:t>L</a:t>
            </a:r>
            <a:r>
              <a:rPr sz="12400" spc="-844" dirty="0">
                <a:solidFill>
                  <a:srgbClr val="CC4242"/>
                </a:solidFill>
              </a:rPr>
              <a:t>I</a:t>
            </a:r>
            <a:r>
              <a:rPr sz="12400" spc="-1980" dirty="0">
                <a:solidFill>
                  <a:srgbClr val="CC4242"/>
                </a:solidFill>
              </a:rPr>
              <a:t>M</a:t>
            </a:r>
            <a:endParaRPr sz="12400"/>
          </a:p>
        </p:txBody>
      </p:sp>
      <p:grpSp>
        <p:nvGrpSpPr>
          <p:cNvPr id="3" name="object 3"/>
          <p:cNvGrpSpPr/>
          <p:nvPr/>
        </p:nvGrpSpPr>
        <p:grpSpPr>
          <a:xfrm>
            <a:off x="14188823" y="803010"/>
            <a:ext cx="3376929" cy="5685790"/>
            <a:chOff x="14188823" y="803010"/>
            <a:chExt cx="3376929" cy="5685790"/>
          </a:xfrm>
        </p:grpSpPr>
        <p:pic>
          <p:nvPicPr>
            <p:cNvPr id="4" name="object 4"/>
            <p:cNvPicPr/>
            <p:nvPr/>
          </p:nvPicPr>
          <p:blipFill>
            <a:blip r:embed="rId2" cstate="print"/>
            <a:stretch>
              <a:fillRect/>
            </a:stretch>
          </p:blipFill>
          <p:spPr>
            <a:xfrm>
              <a:off x="14188823" y="803010"/>
              <a:ext cx="3041434" cy="2778256"/>
            </a:xfrm>
            <a:prstGeom prst="rect">
              <a:avLst/>
            </a:prstGeom>
          </p:spPr>
        </p:pic>
        <p:pic>
          <p:nvPicPr>
            <p:cNvPr id="5" name="object 5"/>
            <p:cNvPicPr/>
            <p:nvPr/>
          </p:nvPicPr>
          <p:blipFill>
            <a:blip r:embed="rId3" cstate="print"/>
            <a:stretch>
              <a:fillRect/>
            </a:stretch>
          </p:blipFill>
          <p:spPr>
            <a:xfrm>
              <a:off x="14755837" y="3793154"/>
              <a:ext cx="2809695" cy="2695298"/>
            </a:xfrm>
            <a:prstGeom prst="rect">
              <a:avLst/>
            </a:prstGeom>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706113" y="732335"/>
            <a:ext cx="16934180" cy="9069705"/>
            <a:chOff x="706113" y="732335"/>
            <a:chExt cx="16934180" cy="9069705"/>
          </a:xfrm>
        </p:grpSpPr>
        <p:sp>
          <p:nvSpPr>
            <p:cNvPr id="3" name="object 3"/>
            <p:cNvSpPr/>
            <p:nvPr/>
          </p:nvSpPr>
          <p:spPr>
            <a:xfrm>
              <a:off x="3958385" y="943558"/>
              <a:ext cx="13439140" cy="8858250"/>
            </a:xfrm>
            <a:custGeom>
              <a:avLst/>
              <a:gdLst/>
              <a:ahLst/>
              <a:cxnLst/>
              <a:rect l="l" t="t" r="r" b="b"/>
              <a:pathLst>
                <a:path w="13439140" h="8858250">
                  <a:moveTo>
                    <a:pt x="372143" y="8858250"/>
                  </a:moveTo>
                  <a:lnTo>
                    <a:pt x="323929" y="8856017"/>
                  </a:lnTo>
                  <a:lnTo>
                    <a:pt x="277924" y="8849318"/>
                  </a:lnTo>
                  <a:lnTo>
                    <a:pt x="234432" y="8838152"/>
                  </a:lnTo>
                  <a:lnTo>
                    <a:pt x="193757" y="8822517"/>
                  </a:lnTo>
                  <a:lnTo>
                    <a:pt x="156204" y="8802412"/>
                  </a:lnTo>
                  <a:lnTo>
                    <a:pt x="122075" y="8777835"/>
                  </a:lnTo>
                  <a:lnTo>
                    <a:pt x="91676" y="8748785"/>
                  </a:lnTo>
                  <a:lnTo>
                    <a:pt x="65310" y="8715260"/>
                  </a:lnTo>
                  <a:lnTo>
                    <a:pt x="43282" y="8677260"/>
                  </a:lnTo>
                  <a:lnTo>
                    <a:pt x="25895" y="8634782"/>
                  </a:lnTo>
                  <a:lnTo>
                    <a:pt x="13453" y="8587826"/>
                  </a:lnTo>
                  <a:lnTo>
                    <a:pt x="6261" y="8536390"/>
                  </a:lnTo>
                  <a:lnTo>
                    <a:pt x="4623" y="8480473"/>
                  </a:lnTo>
                  <a:lnTo>
                    <a:pt x="4557" y="7447667"/>
                  </a:lnTo>
                  <a:lnTo>
                    <a:pt x="3248" y="5518143"/>
                  </a:lnTo>
                  <a:lnTo>
                    <a:pt x="0" y="2078968"/>
                  </a:lnTo>
                  <a:lnTo>
                    <a:pt x="1511" y="1289711"/>
                  </a:lnTo>
                  <a:lnTo>
                    <a:pt x="10675" y="775209"/>
                  </a:lnTo>
                  <a:lnTo>
                    <a:pt x="20961" y="495682"/>
                  </a:lnTo>
                  <a:lnTo>
                    <a:pt x="29250" y="356612"/>
                  </a:lnTo>
                  <a:lnTo>
                    <a:pt x="38186" y="304659"/>
                  </a:lnTo>
                  <a:lnTo>
                    <a:pt x="52235" y="255864"/>
                  </a:lnTo>
                  <a:lnTo>
                    <a:pt x="70980" y="210604"/>
                  </a:lnTo>
                  <a:lnTo>
                    <a:pt x="94009" y="169257"/>
                  </a:lnTo>
                  <a:lnTo>
                    <a:pt x="120907" y="132199"/>
                  </a:lnTo>
                  <a:lnTo>
                    <a:pt x="151258" y="99808"/>
                  </a:lnTo>
                  <a:lnTo>
                    <a:pt x="184649" y="72460"/>
                  </a:lnTo>
                  <a:lnTo>
                    <a:pt x="220664" y="50534"/>
                  </a:lnTo>
                  <a:lnTo>
                    <a:pt x="258890" y="34405"/>
                  </a:lnTo>
                  <a:lnTo>
                    <a:pt x="298911" y="24451"/>
                  </a:lnTo>
                  <a:lnTo>
                    <a:pt x="340313" y="21049"/>
                  </a:lnTo>
                  <a:lnTo>
                    <a:pt x="614076" y="18181"/>
                  </a:lnTo>
                  <a:lnTo>
                    <a:pt x="922590" y="16260"/>
                  </a:lnTo>
                  <a:lnTo>
                    <a:pt x="1315579" y="15495"/>
                  </a:lnTo>
                  <a:lnTo>
                    <a:pt x="7218732" y="13188"/>
                  </a:lnTo>
                  <a:lnTo>
                    <a:pt x="10817604" y="7849"/>
                  </a:lnTo>
                  <a:lnTo>
                    <a:pt x="12611078" y="2459"/>
                  </a:lnTo>
                  <a:lnTo>
                    <a:pt x="13098040" y="0"/>
                  </a:lnTo>
                  <a:lnTo>
                    <a:pt x="13140841" y="490"/>
                  </a:lnTo>
                  <a:lnTo>
                    <a:pt x="13185202" y="3920"/>
                  </a:lnTo>
                  <a:lnTo>
                    <a:pt x="13230931" y="13231"/>
                  </a:lnTo>
                  <a:lnTo>
                    <a:pt x="13277832" y="31363"/>
                  </a:lnTo>
                  <a:lnTo>
                    <a:pt x="13325711" y="61257"/>
                  </a:lnTo>
                  <a:lnTo>
                    <a:pt x="13374372" y="105853"/>
                  </a:lnTo>
                  <a:lnTo>
                    <a:pt x="13396992" y="140667"/>
                  </a:lnTo>
                  <a:lnTo>
                    <a:pt x="13412351" y="185259"/>
                  </a:lnTo>
                  <a:lnTo>
                    <a:pt x="13421871" y="236485"/>
                  </a:lnTo>
                  <a:lnTo>
                    <a:pt x="13426980" y="291200"/>
                  </a:lnTo>
                  <a:lnTo>
                    <a:pt x="13429100" y="346257"/>
                  </a:lnTo>
                  <a:lnTo>
                    <a:pt x="13429659" y="398512"/>
                  </a:lnTo>
                  <a:lnTo>
                    <a:pt x="13427870" y="6164288"/>
                  </a:lnTo>
                  <a:lnTo>
                    <a:pt x="13427538" y="7909398"/>
                  </a:lnTo>
                  <a:lnTo>
                    <a:pt x="13429316" y="8121615"/>
                  </a:lnTo>
                  <a:lnTo>
                    <a:pt x="13433227" y="8328686"/>
                  </a:lnTo>
                  <a:lnTo>
                    <a:pt x="13437138" y="8485794"/>
                  </a:lnTo>
                  <a:lnTo>
                    <a:pt x="13438916" y="8548122"/>
                  </a:lnTo>
                  <a:lnTo>
                    <a:pt x="13438632" y="8587850"/>
                  </a:lnTo>
                  <a:lnTo>
                    <a:pt x="13437076" y="8626637"/>
                  </a:lnTo>
                  <a:lnTo>
                    <a:pt x="13425924" y="8699305"/>
                  </a:lnTo>
                  <a:lnTo>
                    <a:pt x="13397014" y="8761957"/>
                  </a:lnTo>
                  <a:lnTo>
                    <a:pt x="13341898" y="8810425"/>
                  </a:lnTo>
                  <a:lnTo>
                    <a:pt x="13301873" y="8828036"/>
                  </a:lnTo>
                  <a:lnTo>
                    <a:pt x="13252129" y="8840538"/>
                  </a:lnTo>
                  <a:lnTo>
                    <a:pt x="13191610" y="8847409"/>
                  </a:lnTo>
                  <a:lnTo>
                    <a:pt x="13119260" y="8848128"/>
                  </a:lnTo>
                  <a:lnTo>
                    <a:pt x="13024819" y="8844330"/>
                  </a:lnTo>
                  <a:lnTo>
                    <a:pt x="12714912" y="8836682"/>
                  </a:lnTo>
                  <a:lnTo>
                    <a:pt x="12149664" y="8830807"/>
                  </a:lnTo>
                  <a:lnTo>
                    <a:pt x="6153650" y="8840647"/>
                  </a:lnTo>
                  <a:lnTo>
                    <a:pt x="2781996" y="8849084"/>
                  </a:lnTo>
                  <a:lnTo>
                    <a:pt x="934680" y="8855623"/>
                  </a:lnTo>
                  <a:lnTo>
                    <a:pt x="372143" y="8858250"/>
                  </a:lnTo>
                  <a:close/>
                </a:path>
              </a:pathLst>
            </a:custGeom>
            <a:solidFill>
              <a:srgbClr val="D0B490"/>
            </a:solidFill>
          </p:spPr>
          <p:txBody>
            <a:bodyPr wrap="square" lIns="0" tIns="0" rIns="0" bIns="0" rtlCol="0"/>
            <a:lstStyle/>
            <a:p>
              <a:endParaRPr/>
            </a:p>
          </p:txBody>
        </p:sp>
        <p:sp>
          <p:nvSpPr>
            <p:cNvPr id="4" name="object 4"/>
            <p:cNvSpPr/>
            <p:nvPr/>
          </p:nvSpPr>
          <p:spPr>
            <a:xfrm>
              <a:off x="4210702" y="732335"/>
              <a:ext cx="13429615" cy="8791575"/>
            </a:xfrm>
            <a:custGeom>
              <a:avLst/>
              <a:gdLst/>
              <a:ahLst/>
              <a:cxnLst/>
              <a:rect l="l" t="t" r="r" b="b"/>
              <a:pathLst>
                <a:path w="13429615" h="8791575">
                  <a:moveTo>
                    <a:pt x="371349" y="8791573"/>
                  </a:moveTo>
                  <a:lnTo>
                    <a:pt x="323238" y="8789348"/>
                  </a:lnTo>
                  <a:lnTo>
                    <a:pt x="277331" y="8782669"/>
                  </a:lnTo>
                  <a:lnTo>
                    <a:pt x="233932" y="8771537"/>
                  </a:lnTo>
                  <a:lnTo>
                    <a:pt x="193344" y="8755949"/>
                  </a:lnTo>
                  <a:lnTo>
                    <a:pt x="155870" y="8735904"/>
                  </a:lnTo>
                  <a:lnTo>
                    <a:pt x="121815" y="8711401"/>
                  </a:lnTo>
                  <a:lnTo>
                    <a:pt x="91480" y="8682438"/>
                  </a:lnTo>
                  <a:lnTo>
                    <a:pt x="65171" y="8649015"/>
                  </a:lnTo>
                  <a:lnTo>
                    <a:pt x="43190" y="8611129"/>
                  </a:lnTo>
                  <a:lnTo>
                    <a:pt x="25840" y="8568780"/>
                  </a:lnTo>
                  <a:lnTo>
                    <a:pt x="13425" y="8521965"/>
                  </a:lnTo>
                  <a:lnTo>
                    <a:pt x="6248" y="8470684"/>
                  </a:lnTo>
                  <a:lnTo>
                    <a:pt x="4613" y="8414935"/>
                  </a:lnTo>
                  <a:lnTo>
                    <a:pt x="4547" y="7389536"/>
                  </a:lnTo>
                  <a:lnTo>
                    <a:pt x="3241" y="5476023"/>
                  </a:lnTo>
                  <a:lnTo>
                    <a:pt x="0" y="2067068"/>
                  </a:lnTo>
                  <a:lnTo>
                    <a:pt x="1508" y="1283446"/>
                  </a:lnTo>
                  <a:lnTo>
                    <a:pt x="10652" y="772168"/>
                  </a:lnTo>
                  <a:lnTo>
                    <a:pt x="20917" y="494099"/>
                  </a:lnTo>
                  <a:lnTo>
                    <a:pt x="29188" y="355537"/>
                  </a:lnTo>
                  <a:lnTo>
                    <a:pt x="38105" y="303740"/>
                  </a:lnTo>
                  <a:lnTo>
                    <a:pt x="52123" y="255092"/>
                  </a:lnTo>
                  <a:lnTo>
                    <a:pt x="70829" y="209969"/>
                  </a:lnTo>
                  <a:lnTo>
                    <a:pt x="93809" y="168746"/>
                  </a:lnTo>
                  <a:lnTo>
                    <a:pt x="120649" y="131800"/>
                  </a:lnTo>
                  <a:lnTo>
                    <a:pt x="150935" y="99507"/>
                  </a:lnTo>
                  <a:lnTo>
                    <a:pt x="184255" y="72242"/>
                  </a:lnTo>
                  <a:lnTo>
                    <a:pt x="220193" y="50381"/>
                  </a:lnTo>
                  <a:lnTo>
                    <a:pt x="258337" y="34301"/>
                  </a:lnTo>
                  <a:lnTo>
                    <a:pt x="298273" y="24377"/>
                  </a:lnTo>
                  <a:lnTo>
                    <a:pt x="339587" y="20986"/>
                  </a:lnTo>
                  <a:lnTo>
                    <a:pt x="612809" y="18126"/>
                  </a:lnTo>
                  <a:lnTo>
                    <a:pt x="920766" y="16211"/>
                  </a:lnTo>
                  <a:lnTo>
                    <a:pt x="1313114" y="15448"/>
                  </a:lnTo>
                  <a:lnTo>
                    <a:pt x="7213546" y="13148"/>
                  </a:lnTo>
                  <a:lnTo>
                    <a:pt x="10810450" y="7825"/>
                  </a:lnTo>
                  <a:lnTo>
                    <a:pt x="12602728" y="2451"/>
                  </a:lnTo>
                  <a:lnTo>
                    <a:pt x="13089287" y="0"/>
                  </a:lnTo>
                  <a:lnTo>
                    <a:pt x="13131996" y="488"/>
                  </a:lnTo>
                  <a:lnTo>
                    <a:pt x="13176263" y="3908"/>
                  </a:lnTo>
                  <a:lnTo>
                    <a:pt x="13221894" y="13191"/>
                  </a:lnTo>
                  <a:lnTo>
                    <a:pt x="13268695" y="31269"/>
                  </a:lnTo>
                  <a:lnTo>
                    <a:pt x="13316472" y="61073"/>
                  </a:lnTo>
                  <a:lnTo>
                    <a:pt x="13365029" y="105534"/>
                  </a:lnTo>
                  <a:lnTo>
                    <a:pt x="13387602" y="140242"/>
                  </a:lnTo>
                  <a:lnTo>
                    <a:pt x="13402927" y="184700"/>
                  </a:lnTo>
                  <a:lnTo>
                    <a:pt x="13412427" y="235772"/>
                  </a:lnTo>
                  <a:lnTo>
                    <a:pt x="13417524" y="290321"/>
                  </a:lnTo>
                  <a:lnTo>
                    <a:pt x="13419640" y="345213"/>
                  </a:lnTo>
                  <a:lnTo>
                    <a:pt x="13420197" y="397310"/>
                  </a:lnTo>
                  <a:lnTo>
                    <a:pt x="13418413" y="6114890"/>
                  </a:lnTo>
                  <a:lnTo>
                    <a:pt x="13418083" y="7845583"/>
                  </a:lnTo>
                  <a:lnTo>
                    <a:pt x="13419856" y="8057160"/>
                  </a:lnTo>
                  <a:lnTo>
                    <a:pt x="13423759" y="8263607"/>
                  </a:lnTo>
                  <a:lnTo>
                    <a:pt x="13427662" y="8420241"/>
                  </a:lnTo>
                  <a:lnTo>
                    <a:pt x="13429436" y="8482381"/>
                  </a:lnTo>
                  <a:lnTo>
                    <a:pt x="13429152" y="8521989"/>
                  </a:lnTo>
                  <a:lnTo>
                    <a:pt x="13427599" y="8560659"/>
                  </a:lnTo>
                  <a:lnTo>
                    <a:pt x="13416472" y="8633108"/>
                  </a:lnTo>
                  <a:lnTo>
                    <a:pt x="13387623" y="8695572"/>
                  </a:lnTo>
                  <a:lnTo>
                    <a:pt x="13332625" y="8743893"/>
                  </a:lnTo>
                  <a:lnTo>
                    <a:pt x="13292685" y="8761451"/>
                  </a:lnTo>
                  <a:lnTo>
                    <a:pt x="13243047" y="8773915"/>
                  </a:lnTo>
                  <a:lnTo>
                    <a:pt x="13182657" y="8780766"/>
                  </a:lnTo>
                  <a:lnTo>
                    <a:pt x="13110462" y="8781483"/>
                  </a:lnTo>
                  <a:lnTo>
                    <a:pt x="13016193" y="8777696"/>
                  </a:lnTo>
                  <a:lnTo>
                    <a:pt x="12706746" y="8770071"/>
                  </a:lnTo>
                  <a:lnTo>
                    <a:pt x="12142158" y="8764213"/>
                  </a:lnTo>
                  <a:lnTo>
                    <a:pt x="6149312" y="8774024"/>
                  </a:lnTo>
                  <a:lnTo>
                    <a:pt x="2779537" y="8782435"/>
                  </a:lnTo>
                  <a:lnTo>
                    <a:pt x="933447" y="8788954"/>
                  </a:lnTo>
                  <a:lnTo>
                    <a:pt x="371349" y="8791573"/>
                  </a:lnTo>
                  <a:close/>
                </a:path>
              </a:pathLst>
            </a:custGeom>
            <a:solidFill>
              <a:srgbClr val="FFF9EC"/>
            </a:solidFill>
          </p:spPr>
          <p:txBody>
            <a:bodyPr wrap="square" lIns="0" tIns="0" rIns="0" bIns="0" rtlCol="0"/>
            <a:lstStyle/>
            <a:p>
              <a:endParaRPr/>
            </a:p>
          </p:txBody>
        </p:sp>
        <p:sp>
          <p:nvSpPr>
            <p:cNvPr id="5" name="object 5"/>
            <p:cNvSpPr/>
            <p:nvPr/>
          </p:nvSpPr>
          <p:spPr>
            <a:xfrm>
              <a:off x="706113" y="2336226"/>
              <a:ext cx="4812665" cy="6553834"/>
            </a:xfrm>
            <a:custGeom>
              <a:avLst/>
              <a:gdLst/>
              <a:ahLst/>
              <a:cxnLst/>
              <a:rect l="l" t="t" r="r" b="b"/>
              <a:pathLst>
                <a:path w="4812665" h="6553834">
                  <a:moveTo>
                    <a:pt x="4624470" y="6553239"/>
                  </a:moveTo>
                  <a:lnTo>
                    <a:pt x="4556017" y="6539516"/>
                  </a:lnTo>
                  <a:lnTo>
                    <a:pt x="4498392" y="6501237"/>
                  </a:lnTo>
                  <a:lnTo>
                    <a:pt x="4476256" y="6473309"/>
                  </a:lnTo>
                  <a:lnTo>
                    <a:pt x="4448496" y="6506112"/>
                  </a:lnTo>
                  <a:lnTo>
                    <a:pt x="4413698" y="6531330"/>
                  </a:lnTo>
                  <a:lnTo>
                    <a:pt x="4373126" y="6547521"/>
                  </a:lnTo>
                  <a:lnTo>
                    <a:pt x="4328042" y="6553239"/>
                  </a:lnTo>
                  <a:lnTo>
                    <a:pt x="4283364" y="6547521"/>
                  </a:lnTo>
                  <a:lnTo>
                    <a:pt x="4242747" y="6531330"/>
                  </a:lnTo>
                  <a:lnTo>
                    <a:pt x="4207723" y="6506112"/>
                  </a:lnTo>
                  <a:lnTo>
                    <a:pt x="4179828" y="6473309"/>
                  </a:lnTo>
                  <a:lnTo>
                    <a:pt x="4151933" y="6506112"/>
                  </a:lnTo>
                  <a:lnTo>
                    <a:pt x="4116909" y="6531330"/>
                  </a:lnTo>
                  <a:lnTo>
                    <a:pt x="4076292" y="6547521"/>
                  </a:lnTo>
                  <a:lnTo>
                    <a:pt x="4031614" y="6553239"/>
                  </a:lnTo>
                  <a:lnTo>
                    <a:pt x="3986936" y="6547521"/>
                  </a:lnTo>
                  <a:lnTo>
                    <a:pt x="3946319" y="6531330"/>
                  </a:lnTo>
                  <a:lnTo>
                    <a:pt x="3911295" y="6506112"/>
                  </a:lnTo>
                  <a:lnTo>
                    <a:pt x="3883400" y="6473309"/>
                  </a:lnTo>
                  <a:lnTo>
                    <a:pt x="3855505" y="6506112"/>
                  </a:lnTo>
                  <a:lnTo>
                    <a:pt x="3820481" y="6531330"/>
                  </a:lnTo>
                  <a:lnTo>
                    <a:pt x="3779864" y="6547521"/>
                  </a:lnTo>
                  <a:lnTo>
                    <a:pt x="3735186" y="6553239"/>
                  </a:lnTo>
                  <a:lnTo>
                    <a:pt x="3690508" y="6547521"/>
                  </a:lnTo>
                  <a:lnTo>
                    <a:pt x="3649891" y="6531330"/>
                  </a:lnTo>
                  <a:lnTo>
                    <a:pt x="3614867" y="6506112"/>
                  </a:lnTo>
                  <a:lnTo>
                    <a:pt x="3586972" y="6473309"/>
                  </a:lnTo>
                  <a:lnTo>
                    <a:pt x="3559076" y="6506112"/>
                  </a:lnTo>
                  <a:lnTo>
                    <a:pt x="3524053" y="6531330"/>
                  </a:lnTo>
                  <a:lnTo>
                    <a:pt x="3483436" y="6547521"/>
                  </a:lnTo>
                  <a:lnTo>
                    <a:pt x="3438758" y="6553239"/>
                  </a:lnTo>
                  <a:lnTo>
                    <a:pt x="3394080" y="6547521"/>
                  </a:lnTo>
                  <a:lnTo>
                    <a:pt x="3353463" y="6531330"/>
                  </a:lnTo>
                  <a:lnTo>
                    <a:pt x="3318439" y="6506112"/>
                  </a:lnTo>
                  <a:lnTo>
                    <a:pt x="3290544" y="6473309"/>
                  </a:lnTo>
                  <a:lnTo>
                    <a:pt x="3262648" y="6506112"/>
                  </a:lnTo>
                  <a:lnTo>
                    <a:pt x="3227625" y="6531330"/>
                  </a:lnTo>
                  <a:lnTo>
                    <a:pt x="3187008" y="6547521"/>
                  </a:lnTo>
                  <a:lnTo>
                    <a:pt x="3142330" y="6553239"/>
                  </a:lnTo>
                  <a:lnTo>
                    <a:pt x="3097652" y="6547521"/>
                  </a:lnTo>
                  <a:lnTo>
                    <a:pt x="3057035" y="6531330"/>
                  </a:lnTo>
                  <a:lnTo>
                    <a:pt x="3022011" y="6506112"/>
                  </a:lnTo>
                  <a:lnTo>
                    <a:pt x="2994116" y="6473309"/>
                  </a:lnTo>
                  <a:lnTo>
                    <a:pt x="2966356" y="6506112"/>
                  </a:lnTo>
                  <a:lnTo>
                    <a:pt x="2931558" y="6531330"/>
                  </a:lnTo>
                  <a:lnTo>
                    <a:pt x="2890986" y="6547521"/>
                  </a:lnTo>
                  <a:lnTo>
                    <a:pt x="2845902" y="6553239"/>
                  </a:lnTo>
                  <a:lnTo>
                    <a:pt x="2801224" y="6547521"/>
                  </a:lnTo>
                  <a:lnTo>
                    <a:pt x="2760607" y="6531330"/>
                  </a:lnTo>
                  <a:lnTo>
                    <a:pt x="2725583" y="6506112"/>
                  </a:lnTo>
                  <a:lnTo>
                    <a:pt x="2697688" y="6473309"/>
                  </a:lnTo>
                  <a:lnTo>
                    <a:pt x="2669792" y="6506112"/>
                  </a:lnTo>
                  <a:lnTo>
                    <a:pt x="2634769" y="6531330"/>
                  </a:lnTo>
                  <a:lnTo>
                    <a:pt x="2594151" y="6547521"/>
                  </a:lnTo>
                  <a:lnTo>
                    <a:pt x="2549474" y="6553239"/>
                  </a:lnTo>
                  <a:lnTo>
                    <a:pt x="2504796" y="6547521"/>
                  </a:lnTo>
                  <a:lnTo>
                    <a:pt x="2464179" y="6531330"/>
                  </a:lnTo>
                  <a:lnTo>
                    <a:pt x="2429155" y="6506112"/>
                  </a:lnTo>
                  <a:lnTo>
                    <a:pt x="2401260" y="6473309"/>
                  </a:lnTo>
                  <a:lnTo>
                    <a:pt x="2373500" y="6506112"/>
                  </a:lnTo>
                  <a:lnTo>
                    <a:pt x="2338702" y="6531330"/>
                  </a:lnTo>
                  <a:lnTo>
                    <a:pt x="2298130" y="6547521"/>
                  </a:lnTo>
                  <a:lnTo>
                    <a:pt x="2253046" y="6553239"/>
                  </a:lnTo>
                  <a:lnTo>
                    <a:pt x="2208368" y="6547521"/>
                  </a:lnTo>
                  <a:lnTo>
                    <a:pt x="2167750" y="6531330"/>
                  </a:lnTo>
                  <a:lnTo>
                    <a:pt x="2132727" y="6506112"/>
                  </a:lnTo>
                  <a:lnTo>
                    <a:pt x="2104832" y="6473309"/>
                  </a:lnTo>
                  <a:lnTo>
                    <a:pt x="2076936" y="6506112"/>
                  </a:lnTo>
                  <a:lnTo>
                    <a:pt x="2041913" y="6531330"/>
                  </a:lnTo>
                  <a:lnTo>
                    <a:pt x="2001295" y="6547521"/>
                  </a:lnTo>
                  <a:lnTo>
                    <a:pt x="1956618" y="6553239"/>
                  </a:lnTo>
                  <a:lnTo>
                    <a:pt x="1911940" y="6547521"/>
                  </a:lnTo>
                  <a:lnTo>
                    <a:pt x="1871322" y="6531330"/>
                  </a:lnTo>
                  <a:lnTo>
                    <a:pt x="1836299" y="6506112"/>
                  </a:lnTo>
                  <a:lnTo>
                    <a:pt x="1808404" y="6473309"/>
                  </a:lnTo>
                  <a:lnTo>
                    <a:pt x="1780644" y="6506112"/>
                  </a:lnTo>
                  <a:lnTo>
                    <a:pt x="1745846" y="6531330"/>
                  </a:lnTo>
                  <a:lnTo>
                    <a:pt x="1705273" y="6547521"/>
                  </a:lnTo>
                  <a:lnTo>
                    <a:pt x="1660190" y="6553239"/>
                  </a:lnTo>
                  <a:lnTo>
                    <a:pt x="1615512" y="6547521"/>
                  </a:lnTo>
                  <a:lnTo>
                    <a:pt x="1574894" y="6531330"/>
                  </a:lnTo>
                  <a:lnTo>
                    <a:pt x="1539871" y="6506112"/>
                  </a:lnTo>
                  <a:lnTo>
                    <a:pt x="1511976" y="6473309"/>
                  </a:lnTo>
                  <a:lnTo>
                    <a:pt x="1484080" y="6506112"/>
                  </a:lnTo>
                  <a:lnTo>
                    <a:pt x="1449057" y="6531330"/>
                  </a:lnTo>
                  <a:lnTo>
                    <a:pt x="1408439" y="6547521"/>
                  </a:lnTo>
                  <a:lnTo>
                    <a:pt x="1363762" y="6553239"/>
                  </a:lnTo>
                  <a:lnTo>
                    <a:pt x="1319084" y="6547521"/>
                  </a:lnTo>
                  <a:lnTo>
                    <a:pt x="1278466" y="6531330"/>
                  </a:lnTo>
                  <a:lnTo>
                    <a:pt x="1243443" y="6506112"/>
                  </a:lnTo>
                  <a:lnTo>
                    <a:pt x="1215548" y="6473309"/>
                  </a:lnTo>
                  <a:lnTo>
                    <a:pt x="1187652" y="6506112"/>
                  </a:lnTo>
                  <a:lnTo>
                    <a:pt x="1152629" y="6531330"/>
                  </a:lnTo>
                  <a:lnTo>
                    <a:pt x="1112011" y="6547521"/>
                  </a:lnTo>
                  <a:lnTo>
                    <a:pt x="1067333" y="6553239"/>
                  </a:lnTo>
                  <a:lnTo>
                    <a:pt x="1022656" y="6547521"/>
                  </a:lnTo>
                  <a:lnTo>
                    <a:pt x="982038" y="6531330"/>
                  </a:lnTo>
                  <a:lnTo>
                    <a:pt x="947015" y="6506112"/>
                  </a:lnTo>
                  <a:lnTo>
                    <a:pt x="919119" y="6473309"/>
                  </a:lnTo>
                  <a:lnTo>
                    <a:pt x="891765" y="6506112"/>
                  </a:lnTo>
                  <a:lnTo>
                    <a:pt x="856922" y="6531330"/>
                  </a:lnTo>
                  <a:lnTo>
                    <a:pt x="816124" y="6547521"/>
                  </a:lnTo>
                  <a:lnTo>
                    <a:pt x="770905" y="6553239"/>
                  </a:lnTo>
                  <a:lnTo>
                    <a:pt x="726227" y="6547521"/>
                  </a:lnTo>
                  <a:lnTo>
                    <a:pt x="685610" y="6531330"/>
                  </a:lnTo>
                  <a:lnTo>
                    <a:pt x="650587" y="6506112"/>
                  </a:lnTo>
                  <a:lnTo>
                    <a:pt x="622691" y="6473309"/>
                  </a:lnTo>
                  <a:lnTo>
                    <a:pt x="594796" y="6506112"/>
                  </a:lnTo>
                  <a:lnTo>
                    <a:pt x="559772" y="6531330"/>
                  </a:lnTo>
                  <a:lnTo>
                    <a:pt x="519155" y="6547521"/>
                  </a:lnTo>
                  <a:lnTo>
                    <a:pt x="474477" y="6553239"/>
                  </a:lnTo>
                  <a:lnTo>
                    <a:pt x="429799" y="6547521"/>
                  </a:lnTo>
                  <a:lnTo>
                    <a:pt x="389182" y="6531330"/>
                  </a:lnTo>
                  <a:lnTo>
                    <a:pt x="354158" y="6506112"/>
                  </a:lnTo>
                  <a:lnTo>
                    <a:pt x="326263" y="6473309"/>
                  </a:lnTo>
                  <a:lnTo>
                    <a:pt x="321586" y="6480517"/>
                  </a:lnTo>
                  <a:lnTo>
                    <a:pt x="276848" y="6523175"/>
                  </a:lnTo>
                  <a:lnTo>
                    <a:pt x="212907" y="6549718"/>
                  </a:lnTo>
                  <a:lnTo>
                    <a:pt x="178049" y="6553239"/>
                  </a:lnTo>
                  <a:lnTo>
                    <a:pt x="143056" y="6549718"/>
                  </a:lnTo>
                  <a:lnTo>
                    <a:pt x="78843" y="6523175"/>
                  </a:lnTo>
                  <a:lnTo>
                    <a:pt x="30045" y="6473942"/>
                  </a:lnTo>
                  <a:lnTo>
                    <a:pt x="3518" y="6409962"/>
                  </a:lnTo>
                  <a:lnTo>
                    <a:pt x="0" y="6375083"/>
                  </a:lnTo>
                  <a:lnTo>
                    <a:pt x="3518" y="6340611"/>
                  </a:lnTo>
                  <a:lnTo>
                    <a:pt x="30045" y="6276361"/>
                  </a:lnTo>
                  <a:lnTo>
                    <a:pt x="57926" y="6243182"/>
                  </a:lnTo>
                  <a:lnTo>
                    <a:pt x="77956" y="6227744"/>
                  </a:lnTo>
                  <a:lnTo>
                    <a:pt x="45880" y="6199982"/>
                  </a:lnTo>
                  <a:lnTo>
                    <a:pt x="21293" y="6165269"/>
                  </a:lnTo>
                  <a:lnTo>
                    <a:pt x="5549" y="6124959"/>
                  </a:lnTo>
                  <a:lnTo>
                    <a:pt x="0" y="6080405"/>
                  </a:lnTo>
                  <a:lnTo>
                    <a:pt x="5549" y="6035760"/>
                  </a:lnTo>
                  <a:lnTo>
                    <a:pt x="21293" y="5994817"/>
                  </a:lnTo>
                  <a:lnTo>
                    <a:pt x="45880" y="5958389"/>
                  </a:lnTo>
                  <a:lnTo>
                    <a:pt x="77956" y="5927286"/>
                  </a:lnTo>
                  <a:lnTo>
                    <a:pt x="45880" y="5899525"/>
                  </a:lnTo>
                  <a:lnTo>
                    <a:pt x="21293" y="5864811"/>
                  </a:lnTo>
                  <a:lnTo>
                    <a:pt x="5549" y="5824501"/>
                  </a:lnTo>
                  <a:lnTo>
                    <a:pt x="0" y="5779947"/>
                  </a:lnTo>
                  <a:lnTo>
                    <a:pt x="5549" y="5735393"/>
                  </a:lnTo>
                  <a:lnTo>
                    <a:pt x="21293" y="5695082"/>
                  </a:lnTo>
                  <a:lnTo>
                    <a:pt x="45880" y="5660369"/>
                  </a:lnTo>
                  <a:lnTo>
                    <a:pt x="77956" y="5632607"/>
                  </a:lnTo>
                  <a:lnTo>
                    <a:pt x="45880" y="5604846"/>
                  </a:lnTo>
                  <a:lnTo>
                    <a:pt x="21293" y="5570133"/>
                  </a:lnTo>
                  <a:lnTo>
                    <a:pt x="5549" y="5529822"/>
                  </a:lnTo>
                  <a:lnTo>
                    <a:pt x="0" y="5485268"/>
                  </a:lnTo>
                  <a:lnTo>
                    <a:pt x="5549" y="5441256"/>
                  </a:lnTo>
                  <a:lnTo>
                    <a:pt x="21293" y="5401126"/>
                  </a:lnTo>
                  <a:lnTo>
                    <a:pt x="45880" y="5366232"/>
                  </a:lnTo>
                  <a:lnTo>
                    <a:pt x="77956" y="5337928"/>
                  </a:lnTo>
                  <a:lnTo>
                    <a:pt x="45880" y="5310167"/>
                  </a:lnTo>
                  <a:lnTo>
                    <a:pt x="21293" y="5275454"/>
                  </a:lnTo>
                  <a:lnTo>
                    <a:pt x="5549" y="5235143"/>
                  </a:lnTo>
                  <a:lnTo>
                    <a:pt x="0" y="5190589"/>
                  </a:lnTo>
                  <a:lnTo>
                    <a:pt x="5549" y="5146035"/>
                  </a:lnTo>
                  <a:lnTo>
                    <a:pt x="21293" y="5105724"/>
                  </a:lnTo>
                  <a:lnTo>
                    <a:pt x="45880" y="5071011"/>
                  </a:lnTo>
                  <a:lnTo>
                    <a:pt x="77956" y="5043250"/>
                  </a:lnTo>
                  <a:lnTo>
                    <a:pt x="45880" y="5015488"/>
                  </a:lnTo>
                  <a:lnTo>
                    <a:pt x="21293" y="4980775"/>
                  </a:lnTo>
                  <a:lnTo>
                    <a:pt x="5549" y="4940464"/>
                  </a:lnTo>
                  <a:lnTo>
                    <a:pt x="0" y="4895910"/>
                  </a:lnTo>
                  <a:lnTo>
                    <a:pt x="5549" y="4851356"/>
                  </a:lnTo>
                  <a:lnTo>
                    <a:pt x="21293" y="4811045"/>
                  </a:lnTo>
                  <a:lnTo>
                    <a:pt x="45880" y="4776331"/>
                  </a:lnTo>
                  <a:lnTo>
                    <a:pt x="77956" y="4748569"/>
                  </a:lnTo>
                  <a:lnTo>
                    <a:pt x="45880" y="4720808"/>
                  </a:lnTo>
                  <a:lnTo>
                    <a:pt x="21293" y="4686095"/>
                  </a:lnTo>
                  <a:lnTo>
                    <a:pt x="5549" y="4645784"/>
                  </a:lnTo>
                  <a:lnTo>
                    <a:pt x="0" y="4601230"/>
                  </a:lnTo>
                  <a:lnTo>
                    <a:pt x="5549" y="4556676"/>
                  </a:lnTo>
                  <a:lnTo>
                    <a:pt x="21293" y="4516365"/>
                  </a:lnTo>
                  <a:lnTo>
                    <a:pt x="45880" y="4481652"/>
                  </a:lnTo>
                  <a:lnTo>
                    <a:pt x="77956" y="4453891"/>
                  </a:lnTo>
                  <a:lnTo>
                    <a:pt x="45880" y="4426129"/>
                  </a:lnTo>
                  <a:lnTo>
                    <a:pt x="21293" y="4391416"/>
                  </a:lnTo>
                  <a:lnTo>
                    <a:pt x="5549" y="4351105"/>
                  </a:lnTo>
                  <a:lnTo>
                    <a:pt x="0" y="4306551"/>
                  </a:lnTo>
                  <a:lnTo>
                    <a:pt x="5549" y="4261997"/>
                  </a:lnTo>
                  <a:lnTo>
                    <a:pt x="21293" y="4221687"/>
                  </a:lnTo>
                  <a:lnTo>
                    <a:pt x="45880" y="4186973"/>
                  </a:lnTo>
                  <a:lnTo>
                    <a:pt x="77956" y="4159212"/>
                  </a:lnTo>
                  <a:lnTo>
                    <a:pt x="45880" y="4131450"/>
                  </a:lnTo>
                  <a:lnTo>
                    <a:pt x="21293" y="4096737"/>
                  </a:lnTo>
                  <a:lnTo>
                    <a:pt x="5549" y="4056426"/>
                  </a:lnTo>
                  <a:lnTo>
                    <a:pt x="0" y="4011872"/>
                  </a:lnTo>
                  <a:lnTo>
                    <a:pt x="5549" y="3967725"/>
                  </a:lnTo>
                  <a:lnTo>
                    <a:pt x="21293" y="3927369"/>
                  </a:lnTo>
                  <a:lnTo>
                    <a:pt x="45880" y="3892430"/>
                  </a:lnTo>
                  <a:lnTo>
                    <a:pt x="77956" y="3864533"/>
                  </a:lnTo>
                  <a:lnTo>
                    <a:pt x="45880" y="3836771"/>
                  </a:lnTo>
                  <a:lnTo>
                    <a:pt x="21293" y="3802058"/>
                  </a:lnTo>
                  <a:lnTo>
                    <a:pt x="5549" y="3761747"/>
                  </a:lnTo>
                  <a:lnTo>
                    <a:pt x="0" y="3717193"/>
                  </a:lnTo>
                  <a:lnTo>
                    <a:pt x="5549" y="3672640"/>
                  </a:lnTo>
                  <a:lnTo>
                    <a:pt x="21293" y="3632329"/>
                  </a:lnTo>
                  <a:lnTo>
                    <a:pt x="45880" y="3597615"/>
                  </a:lnTo>
                  <a:lnTo>
                    <a:pt x="77956" y="3569854"/>
                  </a:lnTo>
                  <a:lnTo>
                    <a:pt x="45880" y="3542092"/>
                  </a:lnTo>
                  <a:lnTo>
                    <a:pt x="21293" y="3507379"/>
                  </a:lnTo>
                  <a:lnTo>
                    <a:pt x="5549" y="3467068"/>
                  </a:lnTo>
                  <a:lnTo>
                    <a:pt x="0" y="3422514"/>
                  </a:lnTo>
                  <a:lnTo>
                    <a:pt x="5549" y="3377960"/>
                  </a:lnTo>
                  <a:lnTo>
                    <a:pt x="21293" y="3337650"/>
                  </a:lnTo>
                  <a:lnTo>
                    <a:pt x="45880" y="3302936"/>
                  </a:lnTo>
                  <a:lnTo>
                    <a:pt x="77956" y="3275174"/>
                  </a:lnTo>
                  <a:lnTo>
                    <a:pt x="45880" y="3247413"/>
                  </a:lnTo>
                  <a:lnTo>
                    <a:pt x="21293" y="3212699"/>
                  </a:lnTo>
                  <a:lnTo>
                    <a:pt x="5549" y="3172389"/>
                  </a:lnTo>
                  <a:lnTo>
                    <a:pt x="0" y="3127835"/>
                  </a:lnTo>
                  <a:lnTo>
                    <a:pt x="5549" y="3083823"/>
                  </a:lnTo>
                  <a:lnTo>
                    <a:pt x="21293" y="3043692"/>
                  </a:lnTo>
                  <a:lnTo>
                    <a:pt x="45880" y="3008799"/>
                  </a:lnTo>
                  <a:lnTo>
                    <a:pt x="77956" y="2980495"/>
                  </a:lnTo>
                  <a:lnTo>
                    <a:pt x="45880" y="2952734"/>
                  </a:lnTo>
                  <a:lnTo>
                    <a:pt x="21293" y="2918021"/>
                  </a:lnTo>
                  <a:lnTo>
                    <a:pt x="5549" y="2877710"/>
                  </a:lnTo>
                  <a:lnTo>
                    <a:pt x="0" y="2833156"/>
                  </a:lnTo>
                  <a:lnTo>
                    <a:pt x="5549" y="2788602"/>
                  </a:lnTo>
                  <a:lnTo>
                    <a:pt x="21293" y="2748291"/>
                  </a:lnTo>
                  <a:lnTo>
                    <a:pt x="45880" y="2713578"/>
                  </a:lnTo>
                  <a:lnTo>
                    <a:pt x="77956" y="2685816"/>
                  </a:lnTo>
                  <a:lnTo>
                    <a:pt x="45880" y="2658055"/>
                  </a:lnTo>
                  <a:lnTo>
                    <a:pt x="21293" y="2623342"/>
                  </a:lnTo>
                  <a:lnTo>
                    <a:pt x="5549" y="2583031"/>
                  </a:lnTo>
                  <a:lnTo>
                    <a:pt x="0" y="2538477"/>
                  </a:lnTo>
                  <a:lnTo>
                    <a:pt x="5549" y="2493923"/>
                  </a:lnTo>
                  <a:lnTo>
                    <a:pt x="21293" y="2453612"/>
                  </a:lnTo>
                  <a:lnTo>
                    <a:pt x="45880" y="2418899"/>
                  </a:lnTo>
                  <a:lnTo>
                    <a:pt x="77956" y="2391137"/>
                  </a:lnTo>
                  <a:lnTo>
                    <a:pt x="45880" y="2363376"/>
                  </a:lnTo>
                  <a:lnTo>
                    <a:pt x="21293" y="2328663"/>
                  </a:lnTo>
                  <a:lnTo>
                    <a:pt x="5549" y="2288352"/>
                  </a:lnTo>
                  <a:lnTo>
                    <a:pt x="0" y="2243798"/>
                  </a:lnTo>
                  <a:lnTo>
                    <a:pt x="5549" y="2199650"/>
                  </a:lnTo>
                  <a:lnTo>
                    <a:pt x="21293" y="2159294"/>
                  </a:lnTo>
                  <a:lnTo>
                    <a:pt x="45880" y="2124355"/>
                  </a:lnTo>
                  <a:lnTo>
                    <a:pt x="77956" y="2096458"/>
                  </a:lnTo>
                  <a:lnTo>
                    <a:pt x="45880" y="2068697"/>
                  </a:lnTo>
                  <a:lnTo>
                    <a:pt x="21293" y="2033983"/>
                  </a:lnTo>
                  <a:lnTo>
                    <a:pt x="5549" y="1993673"/>
                  </a:lnTo>
                  <a:lnTo>
                    <a:pt x="0" y="1949119"/>
                  </a:lnTo>
                  <a:lnTo>
                    <a:pt x="5549" y="1904535"/>
                  </a:lnTo>
                  <a:lnTo>
                    <a:pt x="21293" y="1864013"/>
                  </a:lnTo>
                  <a:lnTo>
                    <a:pt x="45880" y="1828728"/>
                  </a:lnTo>
                  <a:lnTo>
                    <a:pt x="77956" y="1799853"/>
                  </a:lnTo>
                  <a:lnTo>
                    <a:pt x="45880" y="1772092"/>
                  </a:lnTo>
                  <a:lnTo>
                    <a:pt x="21293" y="1737378"/>
                  </a:lnTo>
                  <a:lnTo>
                    <a:pt x="5549" y="1697068"/>
                  </a:lnTo>
                  <a:lnTo>
                    <a:pt x="0" y="1652514"/>
                  </a:lnTo>
                  <a:lnTo>
                    <a:pt x="5549" y="1608366"/>
                  </a:lnTo>
                  <a:lnTo>
                    <a:pt x="21293" y="1568010"/>
                  </a:lnTo>
                  <a:lnTo>
                    <a:pt x="45880" y="1533071"/>
                  </a:lnTo>
                  <a:lnTo>
                    <a:pt x="77956" y="1505174"/>
                  </a:lnTo>
                  <a:lnTo>
                    <a:pt x="45880" y="1477413"/>
                  </a:lnTo>
                  <a:lnTo>
                    <a:pt x="21293" y="1442699"/>
                  </a:lnTo>
                  <a:lnTo>
                    <a:pt x="5549" y="1402389"/>
                  </a:lnTo>
                  <a:lnTo>
                    <a:pt x="0" y="1357835"/>
                  </a:lnTo>
                  <a:lnTo>
                    <a:pt x="5549" y="1313281"/>
                  </a:lnTo>
                  <a:lnTo>
                    <a:pt x="21293" y="1272970"/>
                  </a:lnTo>
                  <a:lnTo>
                    <a:pt x="45880" y="1238257"/>
                  </a:lnTo>
                  <a:lnTo>
                    <a:pt x="77956" y="1210495"/>
                  </a:lnTo>
                  <a:lnTo>
                    <a:pt x="45880" y="1182734"/>
                  </a:lnTo>
                  <a:lnTo>
                    <a:pt x="21293" y="1148020"/>
                  </a:lnTo>
                  <a:lnTo>
                    <a:pt x="5549" y="1107710"/>
                  </a:lnTo>
                  <a:lnTo>
                    <a:pt x="0" y="1063156"/>
                  </a:lnTo>
                  <a:lnTo>
                    <a:pt x="5549" y="1019008"/>
                  </a:lnTo>
                  <a:lnTo>
                    <a:pt x="21293" y="978652"/>
                  </a:lnTo>
                  <a:lnTo>
                    <a:pt x="45880" y="943713"/>
                  </a:lnTo>
                  <a:lnTo>
                    <a:pt x="77956" y="915816"/>
                  </a:lnTo>
                  <a:lnTo>
                    <a:pt x="45880" y="888054"/>
                  </a:lnTo>
                  <a:lnTo>
                    <a:pt x="21293" y="853341"/>
                  </a:lnTo>
                  <a:lnTo>
                    <a:pt x="5549" y="813030"/>
                  </a:lnTo>
                  <a:lnTo>
                    <a:pt x="0" y="768476"/>
                  </a:lnTo>
                  <a:lnTo>
                    <a:pt x="5549" y="723922"/>
                  </a:lnTo>
                  <a:lnTo>
                    <a:pt x="21293" y="683612"/>
                  </a:lnTo>
                  <a:lnTo>
                    <a:pt x="45880" y="648898"/>
                  </a:lnTo>
                  <a:lnTo>
                    <a:pt x="77956" y="621137"/>
                  </a:lnTo>
                  <a:lnTo>
                    <a:pt x="45880" y="593375"/>
                  </a:lnTo>
                  <a:lnTo>
                    <a:pt x="21293" y="558662"/>
                  </a:lnTo>
                  <a:lnTo>
                    <a:pt x="5549" y="518351"/>
                  </a:lnTo>
                  <a:lnTo>
                    <a:pt x="0" y="473797"/>
                  </a:lnTo>
                  <a:lnTo>
                    <a:pt x="5549" y="429228"/>
                  </a:lnTo>
                  <a:lnTo>
                    <a:pt x="21293" y="388812"/>
                  </a:lnTo>
                  <a:lnTo>
                    <a:pt x="45880" y="353813"/>
                  </a:lnTo>
                  <a:lnTo>
                    <a:pt x="77956" y="325495"/>
                  </a:lnTo>
                  <a:lnTo>
                    <a:pt x="70918" y="320830"/>
                  </a:lnTo>
                  <a:lnTo>
                    <a:pt x="30045" y="277014"/>
                  </a:lnTo>
                  <a:lnTo>
                    <a:pt x="3518" y="213034"/>
                  </a:lnTo>
                  <a:lnTo>
                    <a:pt x="0" y="178155"/>
                  </a:lnTo>
                  <a:lnTo>
                    <a:pt x="3518" y="143276"/>
                  </a:lnTo>
                  <a:lnTo>
                    <a:pt x="30045" y="79297"/>
                  </a:lnTo>
                  <a:lnTo>
                    <a:pt x="79250" y="30063"/>
                  </a:lnTo>
                  <a:lnTo>
                    <a:pt x="143191" y="3520"/>
                  </a:lnTo>
                  <a:lnTo>
                    <a:pt x="178049" y="0"/>
                  </a:lnTo>
                  <a:lnTo>
                    <a:pt x="213057" y="3520"/>
                  </a:lnTo>
                  <a:lnTo>
                    <a:pt x="277660" y="30063"/>
                  </a:lnTo>
                  <a:lnTo>
                    <a:pt x="310849" y="58667"/>
                  </a:lnTo>
                  <a:lnTo>
                    <a:pt x="327225" y="79929"/>
                  </a:lnTo>
                  <a:lnTo>
                    <a:pt x="355000" y="47126"/>
                  </a:lnTo>
                  <a:lnTo>
                    <a:pt x="389904" y="21908"/>
                  </a:lnTo>
                  <a:lnTo>
                    <a:pt x="430762" y="5717"/>
                  </a:lnTo>
                  <a:lnTo>
                    <a:pt x="476402" y="0"/>
                  </a:lnTo>
                  <a:lnTo>
                    <a:pt x="521080" y="5717"/>
                  </a:lnTo>
                  <a:lnTo>
                    <a:pt x="561698" y="21908"/>
                  </a:lnTo>
                  <a:lnTo>
                    <a:pt x="596721" y="47126"/>
                  </a:lnTo>
                  <a:lnTo>
                    <a:pt x="624616" y="79929"/>
                  </a:lnTo>
                  <a:lnTo>
                    <a:pt x="652376" y="47126"/>
                  </a:lnTo>
                  <a:lnTo>
                    <a:pt x="687174" y="21908"/>
                  </a:lnTo>
                  <a:lnTo>
                    <a:pt x="727747" y="5717"/>
                  </a:lnTo>
                  <a:lnTo>
                    <a:pt x="772830" y="0"/>
                  </a:lnTo>
                  <a:lnTo>
                    <a:pt x="817508" y="5717"/>
                  </a:lnTo>
                  <a:lnTo>
                    <a:pt x="858126" y="21908"/>
                  </a:lnTo>
                  <a:lnTo>
                    <a:pt x="893149" y="47126"/>
                  </a:lnTo>
                  <a:lnTo>
                    <a:pt x="921045" y="79929"/>
                  </a:lnTo>
                  <a:lnTo>
                    <a:pt x="948985" y="47126"/>
                  </a:lnTo>
                  <a:lnTo>
                    <a:pt x="984324" y="21908"/>
                  </a:lnTo>
                  <a:lnTo>
                    <a:pt x="1025799" y="5717"/>
                  </a:lnTo>
                  <a:lnTo>
                    <a:pt x="1072146" y="0"/>
                  </a:lnTo>
                  <a:lnTo>
                    <a:pt x="1116824" y="5717"/>
                  </a:lnTo>
                  <a:lnTo>
                    <a:pt x="1157441" y="21908"/>
                  </a:lnTo>
                  <a:lnTo>
                    <a:pt x="1192465" y="47126"/>
                  </a:lnTo>
                  <a:lnTo>
                    <a:pt x="1220360" y="79929"/>
                  </a:lnTo>
                  <a:lnTo>
                    <a:pt x="1248120" y="47126"/>
                  </a:lnTo>
                  <a:lnTo>
                    <a:pt x="1282918" y="21908"/>
                  </a:lnTo>
                  <a:lnTo>
                    <a:pt x="1323490" y="5717"/>
                  </a:lnTo>
                  <a:lnTo>
                    <a:pt x="1368574" y="0"/>
                  </a:lnTo>
                  <a:lnTo>
                    <a:pt x="1413252" y="5717"/>
                  </a:lnTo>
                  <a:lnTo>
                    <a:pt x="1453869" y="21908"/>
                  </a:lnTo>
                  <a:lnTo>
                    <a:pt x="1488893" y="47126"/>
                  </a:lnTo>
                  <a:lnTo>
                    <a:pt x="1516788" y="79929"/>
                  </a:lnTo>
                  <a:lnTo>
                    <a:pt x="1544683" y="47126"/>
                  </a:lnTo>
                  <a:lnTo>
                    <a:pt x="1579707" y="21908"/>
                  </a:lnTo>
                  <a:lnTo>
                    <a:pt x="1620324" y="5717"/>
                  </a:lnTo>
                  <a:lnTo>
                    <a:pt x="1665002" y="0"/>
                  </a:lnTo>
                  <a:lnTo>
                    <a:pt x="1709680" y="5717"/>
                  </a:lnTo>
                  <a:lnTo>
                    <a:pt x="1750297" y="21908"/>
                  </a:lnTo>
                  <a:lnTo>
                    <a:pt x="1785321" y="47126"/>
                  </a:lnTo>
                  <a:lnTo>
                    <a:pt x="1813216" y="79929"/>
                  </a:lnTo>
                  <a:lnTo>
                    <a:pt x="1840976" y="47126"/>
                  </a:lnTo>
                  <a:lnTo>
                    <a:pt x="1875774" y="21908"/>
                  </a:lnTo>
                  <a:lnTo>
                    <a:pt x="1916346" y="5717"/>
                  </a:lnTo>
                  <a:lnTo>
                    <a:pt x="1961430" y="0"/>
                  </a:lnTo>
                  <a:lnTo>
                    <a:pt x="2006108" y="5717"/>
                  </a:lnTo>
                  <a:lnTo>
                    <a:pt x="2046725" y="21908"/>
                  </a:lnTo>
                  <a:lnTo>
                    <a:pt x="2081749" y="47126"/>
                  </a:lnTo>
                  <a:lnTo>
                    <a:pt x="2109644" y="79929"/>
                  </a:lnTo>
                  <a:lnTo>
                    <a:pt x="2137539" y="47126"/>
                  </a:lnTo>
                  <a:lnTo>
                    <a:pt x="2172563" y="21908"/>
                  </a:lnTo>
                  <a:lnTo>
                    <a:pt x="2213180" y="5717"/>
                  </a:lnTo>
                  <a:lnTo>
                    <a:pt x="2257858" y="0"/>
                  </a:lnTo>
                  <a:lnTo>
                    <a:pt x="2302536" y="5717"/>
                  </a:lnTo>
                  <a:lnTo>
                    <a:pt x="2343153" y="21908"/>
                  </a:lnTo>
                  <a:lnTo>
                    <a:pt x="2378177" y="47126"/>
                  </a:lnTo>
                  <a:lnTo>
                    <a:pt x="2406072" y="79929"/>
                  </a:lnTo>
                  <a:lnTo>
                    <a:pt x="2434720" y="47126"/>
                  </a:lnTo>
                  <a:lnTo>
                    <a:pt x="2471397" y="21908"/>
                  </a:lnTo>
                  <a:lnTo>
                    <a:pt x="2513669" y="5717"/>
                  </a:lnTo>
                  <a:lnTo>
                    <a:pt x="2559099" y="0"/>
                  </a:lnTo>
                  <a:lnTo>
                    <a:pt x="2603777" y="5717"/>
                  </a:lnTo>
                  <a:lnTo>
                    <a:pt x="2644394" y="21908"/>
                  </a:lnTo>
                  <a:lnTo>
                    <a:pt x="2679418" y="47126"/>
                  </a:lnTo>
                  <a:lnTo>
                    <a:pt x="2707313" y="79929"/>
                  </a:lnTo>
                  <a:lnTo>
                    <a:pt x="2735208" y="47126"/>
                  </a:lnTo>
                  <a:lnTo>
                    <a:pt x="2770232" y="21908"/>
                  </a:lnTo>
                  <a:lnTo>
                    <a:pt x="2810849" y="5717"/>
                  </a:lnTo>
                  <a:lnTo>
                    <a:pt x="2855527" y="0"/>
                  </a:lnTo>
                  <a:lnTo>
                    <a:pt x="2900205" y="5717"/>
                  </a:lnTo>
                  <a:lnTo>
                    <a:pt x="2940822" y="21908"/>
                  </a:lnTo>
                  <a:lnTo>
                    <a:pt x="2975846" y="47126"/>
                  </a:lnTo>
                  <a:lnTo>
                    <a:pt x="3003741" y="79929"/>
                  </a:lnTo>
                  <a:lnTo>
                    <a:pt x="3031636" y="47126"/>
                  </a:lnTo>
                  <a:lnTo>
                    <a:pt x="3066660" y="21908"/>
                  </a:lnTo>
                  <a:lnTo>
                    <a:pt x="3107277" y="5717"/>
                  </a:lnTo>
                  <a:lnTo>
                    <a:pt x="3151955" y="0"/>
                  </a:lnTo>
                  <a:lnTo>
                    <a:pt x="3196633" y="5717"/>
                  </a:lnTo>
                  <a:lnTo>
                    <a:pt x="3237250" y="21908"/>
                  </a:lnTo>
                  <a:lnTo>
                    <a:pt x="3272274" y="47126"/>
                  </a:lnTo>
                  <a:lnTo>
                    <a:pt x="3300169" y="79929"/>
                  </a:lnTo>
                  <a:lnTo>
                    <a:pt x="3328064" y="47126"/>
                  </a:lnTo>
                  <a:lnTo>
                    <a:pt x="3363088" y="21908"/>
                  </a:lnTo>
                  <a:lnTo>
                    <a:pt x="3403705" y="5717"/>
                  </a:lnTo>
                  <a:lnTo>
                    <a:pt x="3448383" y="0"/>
                  </a:lnTo>
                  <a:lnTo>
                    <a:pt x="3493061" y="5717"/>
                  </a:lnTo>
                  <a:lnTo>
                    <a:pt x="3533678" y="21908"/>
                  </a:lnTo>
                  <a:lnTo>
                    <a:pt x="3568702" y="47126"/>
                  </a:lnTo>
                  <a:lnTo>
                    <a:pt x="3596597" y="79929"/>
                  </a:lnTo>
                  <a:lnTo>
                    <a:pt x="3624492" y="47126"/>
                  </a:lnTo>
                  <a:lnTo>
                    <a:pt x="3659516" y="21908"/>
                  </a:lnTo>
                  <a:lnTo>
                    <a:pt x="3700134" y="5717"/>
                  </a:lnTo>
                  <a:lnTo>
                    <a:pt x="3744811" y="0"/>
                  </a:lnTo>
                  <a:lnTo>
                    <a:pt x="3789489" y="5717"/>
                  </a:lnTo>
                  <a:lnTo>
                    <a:pt x="3830107" y="21908"/>
                  </a:lnTo>
                  <a:lnTo>
                    <a:pt x="3865130" y="47126"/>
                  </a:lnTo>
                  <a:lnTo>
                    <a:pt x="3893025" y="79929"/>
                  </a:lnTo>
                  <a:lnTo>
                    <a:pt x="3920785" y="47126"/>
                  </a:lnTo>
                  <a:lnTo>
                    <a:pt x="3955583" y="21908"/>
                  </a:lnTo>
                  <a:lnTo>
                    <a:pt x="3996156" y="5717"/>
                  </a:lnTo>
                  <a:lnTo>
                    <a:pt x="4041239" y="0"/>
                  </a:lnTo>
                  <a:lnTo>
                    <a:pt x="4085917" y="5717"/>
                  </a:lnTo>
                  <a:lnTo>
                    <a:pt x="4126535" y="21908"/>
                  </a:lnTo>
                  <a:lnTo>
                    <a:pt x="4161558" y="47126"/>
                  </a:lnTo>
                  <a:lnTo>
                    <a:pt x="4189453" y="79929"/>
                  </a:lnTo>
                  <a:lnTo>
                    <a:pt x="4217349" y="47126"/>
                  </a:lnTo>
                  <a:lnTo>
                    <a:pt x="4252372" y="21908"/>
                  </a:lnTo>
                  <a:lnTo>
                    <a:pt x="4292990" y="5717"/>
                  </a:lnTo>
                  <a:lnTo>
                    <a:pt x="4337667" y="0"/>
                  </a:lnTo>
                  <a:lnTo>
                    <a:pt x="4382345" y="5717"/>
                  </a:lnTo>
                  <a:lnTo>
                    <a:pt x="4422963" y="21908"/>
                  </a:lnTo>
                  <a:lnTo>
                    <a:pt x="4457986" y="47126"/>
                  </a:lnTo>
                  <a:lnTo>
                    <a:pt x="4485881" y="79929"/>
                  </a:lnTo>
                  <a:lnTo>
                    <a:pt x="4490558" y="72721"/>
                  </a:lnTo>
                  <a:lnTo>
                    <a:pt x="4534890" y="30063"/>
                  </a:lnTo>
                  <a:lnTo>
                    <a:pt x="4599102" y="3520"/>
                  </a:lnTo>
                  <a:lnTo>
                    <a:pt x="4634095" y="0"/>
                  </a:lnTo>
                  <a:lnTo>
                    <a:pt x="4668547" y="3536"/>
                  </a:lnTo>
                  <a:lnTo>
                    <a:pt x="4732760" y="30470"/>
                  </a:lnTo>
                  <a:lnTo>
                    <a:pt x="4782099" y="80260"/>
                  </a:lnTo>
                  <a:lnTo>
                    <a:pt x="4808626" y="144239"/>
                  </a:lnTo>
                  <a:lnTo>
                    <a:pt x="4812145" y="179118"/>
                  </a:lnTo>
                  <a:lnTo>
                    <a:pt x="4808626" y="213997"/>
                  </a:lnTo>
                  <a:lnTo>
                    <a:pt x="4782099" y="277977"/>
                  </a:lnTo>
                  <a:lnTo>
                    <a:pt x="4754219" y="311020"/>
                  </a:lnTo>
                  <a:lnTo>
                    <a:pt x="4734188" y="326458"/>
                  </a:lnTo>
                  <a:lnTo>
                    <a:pt x="4766264" y="354219"/>
                  </a:lnTo>
                  <a:lnTo>
                    <a:pt x="4790851" y="388933"/>
                  </a:lnTo>
                  <a:lnTo>
                    <a:pt x="4806596" y="429243"/>
                  </a:lnTo>
                  <a:lnTo>
                    <a:pt x="4812144" y="473800"/>
                  </a:lnTo>
                  <a:lnTo>
                    <a:pt x="4806444" y="517933"/>
                  </a:lnTo>
                  <a:lnTo>
                    <a:pt x="4789647" y="558905"/>
                  </a:lnTo>
                  <a:lnTo>
                    <a:pt x="4762203" y="596086"/>
                  </a:lnTo>
                  <a:lnTo>
                    <a:pt x="4724563" y="628844"/>
                  </a:lnTo>
                  <a:lnTo>
                    <a:pt x="4756639" y="656605"/>
                  </a:lnTo>
                  <a:lnTo>
                    <a:pt x="4781226" y="691318"/>
                  </a:lnTo>
                  <a:lnTo>
                    <a:pt x="4796970" y="731629"/>
                  </a:lnTo>
                  <a:lnTo>
                    <a:pt x="4802519" y="776183"/>
                  </a:lnTo>
                  <a:lnTo>
                    <a:pt x="4796970" y="820737"/>
                  </a:lnTo>
                  <a:lnTo>
                    <a:pt x="4781226" y="861048"/>
                  </a:lnTo>
                  <a:lnTo>
                    <a:pt x="4756639" y="895761"/>
                  </a:lnTo>
                  <a:lnTo>
                    <a:pt x="4724563" y="923523"/>
                  </a:lnTo>
                  <a:lnTo>
                    <a:pt x="4756639" y="951284"/>
                  </a:lnTo>
                  <a:lnTo>
                    <a:pt x="4781226" y="985998"/>
                  </a:lnTo>
                  <a:lnTo>
                    <a:pt x="4796970" y="1026308"/>
                  </a:lnTo>
                  <a:lnTo>
                    <a:pt x="4802519" y="1070862"/>
                  </a:lnTo>
                  <a:lnTo>
                    <a:pt x="4796970" y="1114875"/>
                  </a:lnTo>
                  <a:lnTo>
                    <a:pt x="4781226" y="1155005"/>
                  </a:lnTo>
                  <a:lnTo>
                    <a:pt x="4756639" y="1189899"/>
                  </a:lnTo>
                  <a:lnTo>
                    <a:pt x="4724563" y="1218202"/>
                  </a:lnTo>
                  <a:lnTo>
                    <a:pt x="4756639" y="1245963"/>
                  </a:lnTo>
                  <a:lnTo>
                    <a:pt x="4781226" y="1280677"/>
                  </a:lnTo>
                  <a:lnTo>
                    <a:pt x="4796970" y="1320987"/>
                  </a:lnTo>
                  <a:lnTo>
                    <a:pt x="4802519" y="1365541"/>
                  </a:lnTo>
                  <a:lnTo>
                    <a:pt x="4796970" y="1410095"/>
                  </a:lnTo>
                  <a:lnTo>
                    <a:pt x="4781226" y="1450406"/>
                  </a:lnTo>
                  <a:lnTo>
                    <a:pt x="4756639" y="1485119"/>
                  </a:lnTo>
                  <a:lnTo>
                    <a:pt x="4724563" y="1512881"/>
                  </a:lnTo>
                  <a:lnTo>
                    <a:pt x="4756639" y="1540643"/>
                  </a:lnTo>
                  <a:lnTo>
                    <a:pt x="4781226" y="1575356"/>
                  </a:lnTo>
                  <a:lnTo>
                    <a:pt x="4796970" y="1615667"/>
                  </a:lnTo>
                  <a:lnTo>
                    <a:pt x="4802519" y="1660221"/>
                  </a:lnTo>
                  <a:lnTo>
                    <a:pt x="4796970" y="1704775"/>
                  </a:lnTo>
                  <a:lnTo>
                    <a:pt x="4781226" y="1745085"/>
                  </a:lnTo>
                  <a:lnTo>
                    <a:pt x="4756639" y="1779799"/>
                  </a:lnTo>
                  <a:lnTo>
                    <a:pt x="4724563" y="1807560"/>
                  </a:lnTo>
                  <a:lnTo>
                    <a:pt x="4756639" y="1835322"/>
                  </a:lnTo>
                  <a:lnTo>
                    <a:pt x="4781226" y="1870035"/>
                  </a:lnTo>
                  <a:lnTo>
                    <a:pt x="4796970" y="1910346"/>
                  </a:lnTo>
                  <a:lnTo>
                    <a:pt x="4802519" y="1954900"/>
                  </a:lnTo>
                  <a:lnTo>
                    <a:pt x="4796970" y="1999454"/>
                  </a:lnTo>
                  <a:lnTo>
                    <a:pt x="4781226" y="2039765"/>
                  </a:lnTo>
                  <a:lnTo>
                    <a:pt x="4756639" y="2074478"/>
                  </a:lnTo>
                  <a:lnTo>
                    <a:pt x="4724563" y="2102239"/>
                  </a:lnTo>
                  <a:lnTo>
                    <a:pt x="4756639" y="2130001"/>
                  </a:lnTo>
                  <a:lnTo>
                    <a:pt x="4781226" y="2164714"/>
                  </a:lnTo>
                  <a:lnTo>
                    <a:pt x="4796970" y="2205025"/>
                  </a:lnTo>
                  <a:lnTo>
                    <a:pt x="4802519" y="2249579"/>
                  </a:lnTo>
                  <a:lnTo>
                    <a:pt x="4796970" y="2294133"/>
                  </a:lnTo>
                  <a:lnTo>
                    <a:pt x="4781226" y="2334444"/>
                  </a:lnTo>
                  <a:lnTo>
                    <a:pt x="4756639" y="2369157"/>
                  </a:lnTo>
                  <a:lnTo>
                    <a:pt x="4724563" y="2396918"/>
                  </a:lnTo>
                  <a:lnTo>
                    <a:pt x="4756639" y="2424680"/>
                  </a:lnTo>
                  <a:lnTo>
                    <a:pt x="4781226" y="2459393"/>
                  </a:lnTo>
                  <a:lnTo>
                    <a:pt x="4796970" y="2499704"/>
                  </a:lnTo>
                  <a:lnTo>
                    <a:pt x="4802519" y="2544258"/>
                  </a:lnTo>
                  <a:lnTo>
                    <a:pt x="4796970" y="2588270"/>
                  </a:lnTo>
                  <a:lnTo>
                    <a:pt x="4781226" y="2628400"/>
                  </a:lnTo>
                  <a:lnTo>
                    <a:pt x="4756639" y="2663294"/>
                  </a:lnTo>
                  <a:lnTo>
                    <a:pt x="4724563" y="2691598"/>
                  </a:lnTo>
                  <a:lnTo>
                    <a:pt x="4756639" y="2719359"/>
                  </a:lnTo>
                  <a:lnTo>
                    <a:pt x="4781226" y="2754072"/>
                  </a:lnTo>
                  <a:lnTo>
                    <a:pt x="4796970" y="2794383"/>
                  </a:lnTo>
                  <a:lnTo>
                    <a:pt x="4802519" y="2838937"/>
                  </a:lnTo>
                  <a:lnTo>
                    <a:pt x="4796970" y="2883491"/>
                  </a:lnTo>
                  <a:lnTo>
                    <a:pt x="4781226" y="2923802"/>
                  </a:lnTo>
                  <a:lnTo>
                    <a:pt x="4756639" y="2958515"/>
                  </a:lnTo>
                  <a:lnTo>
                    <a:pt x="4724563" y="2986276"/>
                  </a:lnTo>
                  <a:lnTo>
                    <a:pt x="4756639" y="3014038"/>
                  </a:lnTo>
                  <a:lnTo>
                    <a:pt x="4781226" y="3048751"/>
                  </a:lnTo>
                  <a:lnTo>
                    <a:pt x="4796970" y="3089062"/>
                  </a:lnTo>
                  <a:lnTo>
                    <a:pt x="4802519" y="3133616"/>
                  </a:lnTo>
                  <a:lnTo>
                    <a:pt x="4796970" y="3178170"/>
                  </a:lnTo>
                  <a:lnTo>
                    <a:pt x="4781226" y="3218481"/>
                  </a:lnTo>
                  <a:lnTo>
                    <a:pt x="4756639" y="3253194"/>
                  </a:lnTo>
                  <a:lnTo>
                    <a:pt x="4724563" y="3280955"/>
                  </a:lnTo>
                  <a:lnTo>
                    <a:pt x="4756639" y="3308717"/>
                  </a:lnTo>
                  <a:lnTo>
                    <a:pt x="4781226" y="3343430"/>
                  </a:lnTo>
                  <a:lnTo>
                    <a:pt x="4796970" y="3383741"/>
                  </a:lnTo>
                  <a:lnTo>
                    <a:pt x="4802519" y="3428295"/>
                  </a:lnTo>
                  <a:lnTo>
                    <a:pt x="4796970" y="3472307"/>
                  </a:lnTo>
                  <a:lnTo>
                    <a:pt x="4781226" y="3512437"/>
                  </a:lnTo>
                  <a:lnTo>
                    <a:pt x="4756639" y="3547331"/>
                  </a:lnTo>
                  <a:lnTo>
                    <a:pt x="4724563" y="3575634"/>
                  </a:lnTo>
                  <a:lnTo>
                    <a:pt x="4756639" y="3603396"/>
                  </a:lnTo>
                  <a:lnTo>
                    <a:pt x="4781226" y="3638109"/>
                  </a:lnTo>
                  <a:lnTo>
                    <a:pt x="4796970" y="3678420"/>
                  </a:lnTo>
                  <a:lnTo>
                    <a:pt x="4802519" y="3722974"/>
                  </a:lnTo>
                  <a:lnTo>
                    <a:pt x="4796970" y="3767528"/>
                  </a:lnTo>
                  <a:lnTo>
                    <a:pt x="4781226" y="3807838"/>
                  </a:lnTo>
                  <a:lnTo>
                    <a:pt x="4756639" y="3842551"/>
                  </a:lnTo>
                  <a:lnTo>
                    <a:pt x="4724563" y="3870313"/>
                  </a:lnTo>
                  <a:lnTo>
                    <a:pt x="4756639" y="3898075"/>
                  </a:lnTo>
                  <a:lnTo>
                    <a:pt x="4781226" y="3932788"/>
                  </a:lnTo>
                  <a:lnTo>
                    <a:pt x="4796970" y="3973099"/>
                  </a:lnTo>
                  <a:lnTo>
                    <a:pt x="4802519" y="4017653"/>
                  </a:lnTo>
                  <a:lnTo>
                    <a:pt x="4796970" y="4061665"/>
                  </a:lnTo>
                  <a:lnTo>
                    <a:pt x="4781226" y="4101795"/>
                  </a:lnTo>
                  <a:lnTo>
                    <a:pt x="4756639" y="4136689"/>
                  </a:lnTo>
                  <a:lnTo>
                    <a:pt x="4724563" y="4164992"/>
                  </a:lnTo>
                  <a:lnTo>
                    <a:pt x="4756639" y="4192753"/>
                  </a:lnTo>
                  <a:lnTo>
                    <a:pt x="4781226" y="4227467"/>
                  </a:lnTo>
                  <a:lnTo>
                    <a:pt x="4796970" y="4267777"/>
                  </a:lnTo>
                  <a:lnTo>
                    <a:pt x="4802519" y="4312331"/>
                  </a:lnTo>
                  <a:lnTo>
                    <a:pt x="4796970" y="4356885"/>
                  </a:lnTo>
                  <a:lnTo>
                    <a:pt x="4781226" y="4397196"/>
                  </a:lnTo>
                  <a:lnTo>
                    <a:pt x="4756639" y="4431909"/>
                  </a:lnTo>
                  <a:lnTo>
                    <a:pt x="4724563" y="4459671"/>
                  </a:lnTo>
                  <a:lnTo>
                    <a:pt x="4756639" y="4487432"/>
                  </a:lnTo>
                  <a:lnTo>
                    <a:pt x="4781226" y="4522146"/>
                  </a:lnTo>
                  <a:lnTo>
                    <a:pt x="4796970" y="4562456"/>
                  </a:lnTo>
                  <a:lnTo>
                    <a:pt x="4802519" y="4607010"/>
                  </a:lnTo>
                  <a:lnTo>
                    <a:pt x="4796970" y="4651564"/>
                  </a:lnTo>
                  <a:lnTo>
                    <a:pt x="4781226" y="4691875"/>
                  </a:lnTo>
                  <a:lnTo>
                    <a:pt x="4756639" y="4726588"/>
                  </a:lnTo>
                  <a:lnTo>
                    <a:pt x="4724563" y="4754350"/>
                  </a:lnTo>
                  <a:lnTo>
                    <a:pt x="4756639" y="4782111"/>
                  </a:lnTo>
                  <a:lnTo>
                    <a:pt x="4781226" y="4816824"/>
                  </a:lnTo>
                  <a:lnTo>
                    <a:pt x="4796970" y="4857135"/>
                  </a:lnTo>
                  <a:lnTo>
                    <a:pt x="4802519" y="4901689"/>
                  </a:lnTo>
                  <a:lnTo>
                    <a:pt x="4796970" y="4945701"/>
                  </a:lnTo>
                  <a:lnTo>
                    <a:pt x="4781226" y="4985831"/>
                  </a:lnTo>
                  <a:lnTo>
                    <a:pt x="4756639" y="5020725"/>
                  </a:lnTo>
                  <a:lnTo>
                    <a:pt x="4724563" y="5049029"/>
                  </a:lnTo>
                  <a:lnTo>
                    <a:pt x="4756639" y="5076790"/>
                  </a:lnTo>
                  <a:lnTo>
                    <a:pt x="4781226" y="5111503"/>
                  </a:lnTo>
                  <a:lnTo>
                    <a:pt x="4796970" y="5151814"/>
                  </a:lnTo>
                  <a:lnTo>
                    <a:pt x="4802519" y="5196368"/>
                  </a:lnTo>
                  <a:lnTo>
                    <a:pt x="4796970" y="5240922"/>
                  </a:lnTo>
                  <a:lnTo>
                    <a:pt x="4781226" y="5281232"/>
                  </a:lnTo>
                  <a:lnTo>
                    <a:pt x="4756639" y="5315946"/>
                  </a:lnTo>
                  <a:lnTo>
                    <a:pt x="4724563" y="5343707"/>
                  </a:lnTo>
                  <a:lnTo>
                    <a:pt x="4756639" y="5371469"/>
                  </a:lnTo>
                  <a:lnTo>
                    <a:pt x="4781226" y="5406182"/>
                  </a:lnTo>
                  <a:lnTo>
                    <a:pt x="4796970" y="5446493"/>
                  </a:lnTo>
                  <a:lnTo>
                    <a:pt x="4802519" y="5491047"/>
                  </a:lnTo>
                  <a:lnTo>
                    <a:pt x="4796970" y="5535194"/>
                  </a:lnTo>
                  <a:lnTo>
                    <a:pt x="4781226" y="5575550"/>
                  </a:lnTo>
                  <a:lnTo>
                    <a:pt x="4756639" y="5610489"/>
                  </a:lnTo>
                  <a:lnTo>
                    <a:pt x="4724563" y="5638386"/>
                  </a:lnTo>
                  <a:lnTo>
                    <a:pt x="4756639" y="5666148"/>
                  </a:lnTo>
                  <a:lnTo>
                    <a:pt x="4781226" y="5700861"/>
                  </a:lnTo>
                  <a:lnTo>
                    <a:pt x="4796970" y="5741172"/>
                  </a:lnTo>
                  <a:lnTo>
                    <a:pt x="4802519" y="5785726"/>
                  </a:lnTo>
                  <a:lnTo>
                    <a:pt x="4796970" y="5830279"/>
                  </a:lnTo>
                  <a:lnTo>
                    <a:pt x="4781226" y="5870590"/>
                  </a:lnTo>
                  <a:lnTo>
                    <a:pt x="4756639" y="5905304"/>
                  </a:lnTo>
                  <a:lnTo>
                    <a:pt x="4724563" y="5933065"/>
                  </a:lnTo>
                  <a:lnTo>
                    <a:pt x="4756639" y="5960827"/>
                  </a:lnTo>
                  <a:lnTo>
                    <a:pt x="4781226" y="5995540"/>
                  </a:lnTo>
                  <a:lnTo>
                    <a:pt x="4796970" y="6035850"/>
                  </a:lnTo>
                  <a:lnTo>
                    <a:pt x="4802519" y="6080405"/>
                  </a:lnTo>
                  <a:lnTo>
                    <a:pt x="4796970" y="6124552"/>
                  </a:lnTo>
                  <a:lnTo>
                    <a:pt x="4781226" y="6164908"/>
                  </a:lnTo>
                  <a:lnTo>
                    <a:pt x="4756639" y="6199847"/>
                  </a:lnTo>
                  <a:lnTo>
                    <a:pt x="4724563" y="6227744"/>
                  </a:lnTo>
                  <a:lnTo>
                    <a:pt x="4731600" y="6232409"/>
                  </a:lnTo>
                  <a:lnTo>
                    <a:pt x="4772474" y="6276225"/>
                  </a:lnTo>
                  <a:lnTo>
                    <a:pt x="4799001" y="6340205"/>
                  </a:lnTo>
                  <a:lnTo>
                    <a:pt x="4802519" y="6375083"/>
                  </a:lnTo>
                  <a:lnTo>
                    <a:pt x="4799001" y="6409962"/>
                  </a:lnTo>
                  <a:lnTo>
                    <a:pt x="4772474" y="6473942"/>
                  </a:lnTo>
                  <a:lnTo>
                    <a:pt x="4723134" y="6523175"/>
                  </a:lnTo>
                  <a:lnTo>
                    <a:pt x="4658922" y="6549718"/>
                  </a:lnTo>
                  <a:lnTo>
                    <a:pt x="4624470" y="6553239"/>
                  </a:lnTo>
                  <a:close/>
                </a:path>
              </a:pathLst>
            </a:custGeom>
            <a:solidFill>
              <a:srgbClr val="FFBD6F"/>
            </a:solidFill>
          </p:spPr>
          <p:txBody>
            <a:bodyPr wrap="square" lIns="0" tIns="0" rIns="0" bIns="0" rtlCol="0"/>
            <a:lstStyle/>
            <a:p>
              <a:endParaRPr/>
            </a:p>
          </p:txBody>
        </p:sp>
        <p:pic>
          <p:nvPicPr>
            <p:cNvPr id="6" name="object 6"/>
            <p:cNvPicPr/>
            <p:nvPr/>
          </p:nvPicPr>
          <p:blipFill>
            <a:blip r:embed="rId2" cstate="print"/>
            <a:stretch>
              <a:fillRect/>
            </a:stretch>
          </p:blipFill>
          <p:spPr>
            <a:xfrm>
              <a:off x="1001559" y="2677892"/>
              <a:ext cx="4221252" cy="5867984"/>
            </a:xfrm>
            <a:prstGeom prst="rect">
              <a:avLst/>
            </a:prstGeom>
          </p:spPr>
        </p:pic>
        <p:pic>
          <p:nvPicPr>
            <p:cNvPr id="7" name="object 7"/>
            <p:cNvPicPr/>
            <p:nvPr/>
          </p:nvPicPr>
          <p:blipFill>
            <a:blip r:embed="rId3" cstate="print"/>
            <a:stretch>
              <a:fillRect/>
            </a:stretch>
          </p:blipFill>
          <p:spPr>
            <a:xfrm>
              <a:off x="6564087" y="2315063"/>
              <a:ext cx="104775" cy="104774"/>
            </a:xfrm>
            <a:prstGeom prst="rect">
              <a:avLst/>
            </a:prstGeom>
          </p:spPr>
        </p:pic>
      </p:grpSp>
      <p:sp>
        <p:nvSpPr>
          <p:cNvPr id="8" name="object 8"/>
          <p:cNvSpPr txBox="1">
            <a:spLocks noGrp="1"/>
          </p:cNvSpPr>
          <p:nvPr>
            <p:ph type="title"/>
          </p:nvPr>
        </p:nvSpPr>
        <p:spPr>
          <a:prstGeom prst="rect">
            <a:avLst/>
          </a:prstGeom>
        </p:spPr>
        <p:txBody>
          <a:bodyPr vert="horz" wrap="square" lIns="0" tIns="220979" rIns="0" bIns="0" rtlCol="0">
            <a:spAutoFit/>
          </a:bodyPr>
          <a:lstStyle/>
          <a:p>
            <a:pPr marL="5252085">
              <a:lnSpc>
                <a:spcPct val="100000"/>
              </a:lnSpc>
              <a:spcBef>
                <a:spcPts val="1739"/>
              </a:spcBef>
            </a:pPr>
            <a:r>
              <a:rPr sz="7000" spc="-585" dirty="0">
                <a:solidFill>
                  <a:srgbClr val="262525"/>
                </a:solidFill>
              </a:rPr>
              <a:t>ANADOLU</a:t>
            </a:r>
            <a:r>
              <a:rPr sz="7000" spc="-565" dirty="0">
                <a:solidFill>
                  <a:srgbClr val="262525"/>
                </a:solidFill>
              </a:rPr>
              <a:t> </a:t>
            </a:r>
            <a:r>
              <a:rPr sz="7000" spc="-630" dirty="0">
                <a:solidFill>
                  <a:srgbClr val="262525"/>
                </a:solidFill>
              </a:rPr>
              <a:t>LİSELERİ</a:t>
            </a:r>
            <a:endParaRPr sz="7000"/>
          </a:p>
          <a:p>
            <a:pPr marL="4751070" marR="5080">
              <a:lnSpc>
                <a:spcPct val="116700"/>
              </a:lnSpc>
              <a:spcBef>
                <a:spcPts val="105"/>
              </a:spcBef>
            </a:pPr>
            <a:r>
              <a:rPr sz="3000" spc="-204" dirty="0">
                <a:solidFill>
                  <a:srgbClr val="262525"/>
                </a:solidFill>
              </a:rPr>
              <a:t>Fen,</a:t>
            </a:r>
            <a:r>
              <a:rPr sz="3000" spc="-200" dirty="0">
                <a:solidFill>
                  <a:srgbClr val="262525"/>
                </a:solidFill>
              </a:rPr>
              <a:t> </a:t>
            </a:r>
            <a:r>
              <a:rPr sz="3000" spc="-45" dirty="0">
                <a:solidFill>
                  <a:srgbClr val="262525"/>
                </a:solidFill>
              </a:rPr>
              <a:t>matematik,</a:t>
            </a:r>
            <a:r>
              <a:rPr sz="3000" spc="-40" dirty="0">
                <a:solidFill>
                  <a:srgbClr val="262525"/>
                </a:solidFill>
              </a:rPr>
              <a:t> </a:t>
            </a:r>
            <a:r>
              <a:rPr sz="3000" spc="-20" dirty="0">
                <a:solidFill>
                  <a:srgbClr val="262525"/>
                </a:solidFill>
              </a:rPr>
              <a:t>edebiyat, </a:t>
            </a:r>
            <a:r>
              <a:rPr sz="3000" spc="-55" dirty="0">
                <a:solidFill>
                  <a:srgbClr val="262525"/>
                </a:solidFill>
              </a:rPr>
              <a:t>sosyal</a:t>
            </a:r>
            <a:r>
              <a:rPr sz="3000" spc="-50" dirty="0">
                <a:solidFill>
                  <a:srgbClr val="262525"/>
                </a:solidFill>
              </a:rPr>
              <a:t> </a:t>
            </a:r>
            <a:r>
              <a:rPr sz="3000" spc="-100" dirty="0">
                <a:solidFill>
                  <a:srgbClr val="262525"/>
                </a:solidFill>
              </a:rPr>
              <a:t>ve</a:t>
            </a:r>
            <a:r>
              <a:rPr sz="3000" spc="-95" dirty="0">
                <a:solidFill>
                  <a:srgbClr val="262525"/>
                </a:solidFill>
              </a:rPr>
              <a:t> </a:t>
            </a:r>
            <a:r>
              <a:rPr sz="3000" spc="-60" dirty="0">
                <a:solidFill>
                  <a:srgbClr val="262525"/>
                </a:solidFill>
              </a:rPr>
              <a:t>yabancı</a:t>
            </a:r>
            <a:r>
              <a:rPr sz="3000" spc="-55" dirty="0">
                <a:solidFill>
                  <a:srgbClr val="262525"/>
                </a:solidFill>
              </a:rPr>
              <a:t> </a:t>
            </a:r>
            <a:r>
              <a:rPr sz="3000" spc="50" dirty="0">
                <a:solidFill>
                  <a:srgbClr val="262525"/>
                </a:solidFill>
              </a:rPr>
              <a:t>dil </a:t>
            </a:r>
            <a:r>
              <a:rPr sz="3000" spc="55" dirty="0">
                <a:solidFill>
                  <a:srgbClr val="262525"/>
                </a:solidFill>
              </a:rPr>
              <a:t> </a:t>
            </a:r>
            <a:r>
              <a:rPr sz="3000" spc="35" dirty="0">
                <a:solidFill>
                  <a:srgbClr val="262525"/>
                </a:solidFill>
              </a:rPr>
              <a:t>alanlarında </a:t>
            </a:r>
            <a:r>
              <a:rPr sz="3000" spc="-15" dirty="0">
                <a:solidFill>
                  <a:srgbClr val="262525"/>
                </a:solidFill>
              </a:rPr>
              <a:t>öğrencilerin</a:t>
            </a:r>
            <a:r>
              <a:rPr sz="3000" spc="-10" dirty="0">
                <a:solidFill>
                  <a:srgbClr val="262525"/>
                </a:solidFill>
              </a:rPr>
              <a:t> </a:t>
            </a:r>
            <a:r>
              <a:rPr sz="3000" spc="50" dirty="0">
                <a:solidFill>
                  <a:srgbClr val="262525"/>
                </a:solidFill>
              </a:rPr>
              <a:t>yetenekleri </a:t>
            </a:r>
            <a:r>
              <a:rPr sz="3000" spc="-100" dirty="0">
                <a:solidFill>
                  <a:srgbClr val="262525"/>
                </a:solidFill>
              </a:rPr>
              <a:t>ve</a:t>
            </a:r>
            <a:r>
              <a:rPr sz="3000" spc="-95" dirty="0">
                <a:solidFill>
                  <a:srgbClr val="262525"/>
                </a:solidFill>
              </a:rPr>
              <a:t> </a:t>
            </a:r>
            <a:r>
              <a:rPr sz="3000" spc="-25" dirty="0">
                <a:solidFill>
                  <a:srgbClr val="262525"/>
                </a:solidFill>
              </a:rPr>
              <a:t>ilgi</a:t>
            </a:r>
            <a:r>
              <a:rPr sz="3000" spc="-20" dirty="0">
                <a:solidFill>
                  <a:srgbClr val="262525"/>
                </a:solidFill>
              </a:rPr>
              <a:t> </a:t>
            </a:r>
            <a:r>
              <a:rPr sz="3000" spc="50" dirty="0">
                <a:solidFill>
                  <a:srgbClr val="262525"/>
                </a:solidFill>
              </a:rPr>
              <a:t>alanlarına </a:t>
            </a:r>
            <a:r>
              <a:rPr sz="3000" spc="55" dirty="0">
                <a:solidFill>
                  <a:srgbClr val="262525"/>
                </a:solidFill>
              </a:rPr>
              <a:t> </a:t>
            </a:r>
            <a:r>
              <a:rPr sz="3000" spc="-20" dirty="0">
                <a:solidFill>
                  <a:srgbClr val="262525"/>
                </a:solidFill>
              </a:rPr>
              <a:t>göre</a:t>
            </a:r>
            <a:r>
              <a:rPr sz="3000" spc="300" dirty="0">
                <a:solidFill>
                  <a:srgbClr val="262525"/>
                </a:solidFill>
              </a:rPr>
              <a:t> </a:t>
            </a:r>
            <a:r>
              <a:rPr sz="3000" spc="55" dirty="0">
                <a:solidFill>
                  <a:srgbClr val="262525"/>
                </a:solidFill>
              </a:rPr>
              <a:t>yetiştirilmelerine</a:t>
            </a:r>
            <a:r>
              <a:rPr sz="3000" spc="305" dirty="0">
                <a:solidFill>
                  <a:srgbClr val="262525"/>
                </a:solidFill>
              </a:rPr>
              <a:t> </a:t>
            </a:r>
            <a:r>
              <a:rPr sz="3000" dirty="0">
                <a:solidFill>
                  <a:srgbClr val="262525"/>
                </a:solidFill>
              </a:rPr>
              <a:t>kaynaklık</a:t>
            </a:r>
            <a:r>
              <a:rPr sz="3000" spc="305" dirty="0">
                <a:solidFill>
                  <a:srgbClr val="262525"/>
                </a:solidFill>
              </a:rPr>
              <a:t> </a:t>
            </a:r>
            <a:r>
              <a:rPr sz="3000" spc="-120" dirty="0">
                <a:solidFill>
                  <a:srgbClr val="262525"/>
                </a:solidFill>
              </a:rPr>
              <a:t>edecek</a:t>
            </a:r>
            <a:r>
              <a:rPr sz="3000" spc="300" dirty="0">
                <a:solidFill>
                  <a:srgbClr val="262525"/>
                </a:solidFill>
              </a:rPr>
              <a:t> </a:t>
            </a:r>
            <a:r>
              <a:rPr sz="3000" spc="15" dirty="0">
                <a:solidFill>
                  <a:srgbClr val="262525"/>
                </a:solidFill>
              </a:rPr>
              <a:t>gerekli</a:t>
            </a:r>
            <a:r>
              <a:rPr sz="3000" spc="305" dirty="0">
                <a:solidFill>
                  <a:srgbClr val="262525"/>
                </a:solidFill>
              </a:rPr>
              <a:t> </a:t>
            </a:r>
            <a:r>
              <a:rPr sz="3000" spc="-35" dirty="0">
                <a:solidFill>
                  <a:srgbClr val="262525"/>
                </a:solidFill>
              </a:rPr>
              <a:t>bilgi</a:t>
            </a:r>
            <a:r>
              <a:rPr sz="3000" spc="305" dirty="0">
                <a:solidFill>
                  <a:srgbClr val="262525"/>
                </a:solidFill>
              </a:rPr>
              <a:t> </a:t>
            </a:r>
            <a:r>
              <a:rPr sz="3000" spc="-100" dirty="0">
                <a:solidFill>
                  <a:srgbClr val="262525"/>
                </a:solidFill>
              </a:rPr>
              <a:t>ve </a:t>
            </a:r>
            <a:r>
              <a:rPr sz="3000" spc="-785" dirty="0">
                <a:solidFill>
                  <a:srgbClr val="262525"/>
                </a:solidFill>
              </a:rPr>
              <a:t> </a:t>
            </a:r>
            <a:r>
              <a:rPr sz="3000" spc="15" dirty="0">
                <a:solidFill>
                  <a:srgbClr val="262525"/>
                </a:solidFill>
              </a:rPr>
              <a:t>becerilerin </a:t>
            </a:r>
            <a:r>
              <a:rPr sz="3000" spc="-45" dirty="0">
                <a:solidFill>
                  <a:srgbClr val="262525"/>
                </a:solidFill>
              </a:rPr>
              <a:t>kazandırılmasını</a:t>
            </a:r>
            <a:r>
              <a:rPr sz="3000" spc="-40" dirty="0">
                <a:solidFill>
                  <a:srgbClr val="262525"/>
                </a:solidFill>
              </a:rPr>
              <a:t> </a:t>
            </a:r>
            <a:r>
              <a:rPr sz="3000" spc="-45" dirty="0">
                <a:solidFill>
                  <a:srgbClr val="262525"/>
                </a:solidFill>
              </a:rPr>
              <a:t>amaçlayan</a:t>
            </a:r>
            <a:r>
              <a:rPr sz="3000" spc="-40" dirty="0">
                <a:solidFill>
                  <a:srgbClr val="262525"/>
                </a:solidFill>
              </a:rPr>
              <a:t> </a:t>
            </a:r>
            <a:r>
              <a:rPr sz="3000" spc="50" dirty="0">
                <a:solidFill>
                  <a:srgbClr val="262525"/>
                </a:solidFill>
              </a:rPr>
              <a:t>ortaöğretim </a:t>
            </a:r>
            <a:r>
              <a:rPr sz="3000" spc="55" dirty="0">
                <a:solidFill>
                  <a:srgbClr val="262525"/>
                </a:solidFill>
              </a:rPr>
              <a:t> </a:t>
            </a:r>
            <a:r>
              <a:rPr sz="3000" spc="-15" dirty="0">
                <a:solidFill>
                  <a:srgbClr val="262525"/>
                </a:solidFill>
              </a:rPr>
              <a:t>kurumlarıdır.</a:t>
            </a:r>
            <a:endParaRPr sz="3000"/>
          </a:p>
        </p:txBody>
      </p:sp>
      <p:grpSp>
        <p:nvGrpSpPr>
          <p:cNvPr id="9" name="object 9"/>
          <p:cNvGrpSpPr/>
          <p:nvPr/>
        </p:nvGrpSpPr>
        <p:grpSpPr>
          <a:xfrm>
            <a:off x="6564086" y="5515462"/>
            <a:ext cx="104775" cy="2771775"/>
            <a:chOff x="6564086" y="5515462"/>
            <a:chExt cx="104775" cy="2771775"/>
          </a:xfrm>
        </p:grpSpPr>
        <p:pic>
          <p:nvPicPr>
            <p:cNvPr id="10" name="object 10"/>
            <p:cNvPicPr/>
            <p:nvPr/>
          </p:nvPicPr>
          <p:blipFill>
            <a:blip r:embed="rId3" cstate="print"/>
            <a:stretch>
              <a:fillRect/>
            </a:stretch>
          </p:blipFill>
          <p:spPr>
            <a:xfrm>
              <a:off x="6564086" y="5515462"/>
              <a:ext cx="104775" cy="104774"/>
            </a:xfrm>
            <a:prstGeom prst="rect">
              <a:avLst/>
            </a:prstGeom>
          </p:spPr>
        </p:pic>
        <p:pic>
          <p:nvPicPr>
            <p:cNvPr id="11" name="object 11"/>
            <p:cNvPicPr/>
            <p:nvPr/>
          </p:nvPicPr>
          <p:blipFill>
            <a:blip r:embed="rId3" cstate="print"/>
            <a:stretch>
              <a:fillRect/>
            </a:stretch>
          </p:blipFill>
          <p:spPr>
            <a:xfrm>
              <a:off x="6564086" y="8182462"/>
              <a:ext cx="104775" cy="104774"/>
            </a:xfrm>
            <a:prstGeom prst="rect">
              <a:avLst/>
            </a:prstGeom>
          </p:spPr>
        </p:pic>
      </p:grpSp>
      <p:sp>
        <p:nvSpPr>
          <p:cNvPr id="12" name="object 12"/>
          <p:cNvSpPr txBox="1"/>
          <p:nvPr/>
        </p:nvSpPr>
        <p:spPr>
          <a:xfrm>
            <a:off x="6818086" y="5197962"/>
            <a:ext cx="9180195" cy="3759200"/>
          </a:xfrm>
          <a:prstGeom prst="rect">
            <a:avLst/>
          </a:prstGeom>
        </p:spPr>
        <p:txBody>
          <a:bodyPr vert="horz" wrap="square" lIns="0" tIns="12065" rIns="0" bIns="0" rtlCol="0">
            <a:spAutoFit/>
          </a:bodyPr>
          <a:lstStyle/>
          <a:p>
            <a:pPr marL="12700" marR="5080">
              <a:lnSpc>
                <a:spcPct val="116700"/>
              </a:lnSpc>
              <a:spcBef>
                <a:spcPts val="95"/>
              </a:spcBef>
            </a:pPr>
            <a:r>
              <a:rPr sz="3000" spc="-20" dirty="0">
                <a:solidFill>
                  <a:srgbClr val="262525"/>
                </a:solidFill>
                <a:latin typeface="Microsoft Sans Serif"/>
                <a:cs typeface="Microsoft Sans Serif"/>
              </a:rPr>
              <a:t>Proje</a:t>
            </a:r>
            <a:r>
              <a:rPr sz="3000" spc="315" dirty="0">
                <a:solidFill>
                  <a:srgbClr val="262525"/>
                </a:solidFill>
                <a:latin typeface="Microsoft Sans Serif"/>
                <a:cs typeface="Microsoft Sans Serif"/>
              </a:rPr>
              <a:t> </a:t>
            </a:r>
            <a:r>
              <a:rPr sz="3000" spc="-105" dirty="0">
                <a:solidFill>
                  <a:srgbClr val="262525"/>
                </a:solidFill>
                <a:latin typeface="Microsoft Sans Serif"/>
                <a:cs typeface="Microsoft Sans Serif"/>
              </a:rPr>
              <a:t>Anadolu</a:t>
            </a:r>
            <a:r>
              <a:rPr sz="3000" spc="320" dirty="0">
                <a:solidFill>
                  <a:srgbClr val="262525"/>
                </a:solidFill>
                <a:latin typeface="Microsoft Sans Serif"/>
                <a:cs typeface="Microsoft Sans Serif"/>
              </a:rPr>
              <a:t> </a:t>
            </a:r>
            <a:r>
              <a:rPr sz="3000" spc="-30" dirty="0">
                <a:solidFill>
                  <a:srgbClr val="262525"/>
                </a:solidFill>
                <a:latin typeface="Microsoft Sans Serif"/>
                <a:cs typeface="Microsoft Sans Serif"/>
              </a:rPr>
              <a:t>Liselerine</a:t>
            </a:r>
            <a:r>
              <a:rPr sz="3000" spc="320" dirty="0">
                <a:solidFill>
                  <a:srgbClr val="262525"/>
                </a:solidFill>
                <a:latin typeface="Microsoft Sans Serif"/>
                <a:cs typeface="Microsoft Sans Serif"/>
              </a:rPr>
              <a:t> </a:t>
            </a:r>
            <a:r>
              <a:rPr sz="3000" spc="-40" dirty="0">
                <a:solidFill>
                  <a:srgbClr val="262525"/>
                </a:solidFill>
                <a:latin typeface="Microsoft Sans Serif"/>
                <a:cs typeface="Microsoft Sans Serif"/>
              </a:rPr>
              <a:t>merkezi</a:t>
            </a:r>
            <a:r>
              <a:rPr sz="3000" spc="320" dirty="0">
                <a:solidFill>
                  <a:srgbClr val="262525"/>
                </a:solidFill>
                <a:latin typeface="Microsoft Sans Serif"/>
                <a:cs typeface="Microsoft Sans Serif"/>
              </a:rPr>
              <a:t> </a:t>
            </a:r>
            <a:r>
              <a:rPr sz="3000" spc="-125" dirty="0">
                <a:solidFill>
                  <a:srgbClr val="262525"/>
                </a:solidFill>
                <a:latin typeface="Microsoft Sans Serif"/>
                <a:cs typeface="Microsoft Sans Serif"/>
              </a:rPr>
              <a:t>sınav</a:t>
            </a:r>
            <a:r>
              <a:rPr sz="3000" spc="315" dirty="0">
                <a:solidFill>
                  <a:srgbClr val="262525"/>
                </a:solidFill>
                <a:latin typeface="Microsoft Sans Serif"/>
                <a:cs typeface="Microsoft Sans Serif"/>
              </a:rPr>
              <a:t> </a:t>
            </a:r>
            <a:r>
              <a:rPr sz="3000" spc="35" dirty="0">
                <a:solidFill>
                  <a:srgbClr val="262525"/>
                </a:solidFill>
                <a:latin typeface="Microsoft Sans Serif"/>
                <a:cs typeface="Microsoft Sans Serif"/>
              </a:rPr>
              <a:t>ile</a:t>
            </a:r>
            <a:r>
              <a:rPr sz="3000" spc="320" dirty="0">
                <a:solidFill>
                  <a:srgbClr val="262525"/>
                </a:solidFill>
                <a:latin typeface="Microsoft Sans Serif"/>
                <a:cs typeface="Microsoft Sans Serif"/>
              </a:rPr>
              <a:t> </a:t>
            </a:r>
            <a:r>
              <a:rPr sz="3000" spc="65" dirty="0">
                <a:solidFill>
                  <a:srgbClr val="262525"/>
                </a:solidFill>
                <a:latin typeface="Microsoft Sans Serif"/>
                <a:cs typeface="Microsoft Sans Serif"/>
              </a:rPr>
              <a:t>yerleştirme </a:t>
            </a:r>
            <a:r>
              <a:rPr sz="3000" spc="-780" dirty="0">
                <a:solidFill>
                  <a:srgbClr val="262525"/>
                </a:solidFill>
                <a:latin typeface="Microsoft Sans Serif"/>
                <a:cs typeface="Microsoft Sans Serif"/>
              </a:rPr>
              <a:t> </a:t>
            </a:r>
            <a:r>
              <a:rPr sz="3000" spc="-10" dirty="0">
                <a:solidFill>
                  <a:srgbClr val="262525"/>
                </a:solidFill>
                <a:latin typeface="Microsoft Sans Serif"/>
                <a:cs typeface="Microsoft Sans Serif"/>
              </a:rPr>
              <a:t>yapılırken,</a:t>
            </a:r>
            <a:r>
              <a:rPr sz="3000" spc="315" dirty="0">
                <a:solidFill>
                  <a:srgbClr val="262525"/>
                </a:solidFill>
                <a:latin typeface="Microsoft Sans Serif"/>
                <a:cs typeface="Microsoft Sans Serif"/>
              </a:rPr>
              <a:t> </a:t>
            </a:r>
            <a:r>
              <a:rPr sz="3000" spc="-35" dirty="0">
                <a:solidFill>
                  <a:srgbClr val="262525"/>
                </a:solidFill>
                <a:latin typeface="Microsoft Sans Serif"/>
                <a:cs typeface="Microsoft Sans Serif"/>
              </a:rPr>
              <a:t>diğer</a:t>
            </a:r>
            <a:r>
              <a:rPr sz="3000" spc="315" dirty="0">
                <a:solidFill>
                  <a:srgbClr val="262525"/>
                </a:solidFill>
                <a:latin typeface="Microsoft Sans Serif"/>
                <a:cs typeface="Microsoft Sans Serif"/>
              </a:rPr>
              <a:t> </a:t>
            </a:r>
            <a:r>
              <a:rPr sz="3000" spc="-105" dirty="0">
                <a:solidFill>
                  <a:srgbClr val="262525"/>
                </a:solidFill>
                <a:latin typeface="Microsoft Sans Serif"/>
                <a:cs typeface="Microsoft Sans Serif"/>
              </a:rPr>
              <a:t>Anadolu</a:t>
            </a:r>
            <a:r>
              <a:rPr sz="3000" spc="315" dirty="0">
                <a:solidFill>
                  <a:srgbClr val="262525"/>
                </a:solidFill>
                <a:latin typeface="Microsoft Sans Serif"/>
                <a:cs typeface="Microsoft Sans Serif"/>
              </a:rPr>
              <a:t> </a:t>
            </a:r>
            <a:r>
              <a:rPr sz="3000" spc="-30" dirty="0">
                <a:solidFill>
                  <a:srgbClr val="262525"/>
                </a:solidFill>
                <a:latin typeface="Microsoft Sans Serif"/>
                <a:cs typeface="Microsoft Sans Serif"/>
              </a:rPr>
              <a:t>Liselerine</a:t>
            </a:r>
            <a:r>
              <a:rPr sz="3000" spc="320" dirty="0">
                <a:solidFill>
                  <a:srgbClr val="262525"/>
                </a:solidFill>
                <a:latin typeface="Microsoft Sans Serif"/>
                <a:cs typeface="Microsoft Sans Serif"/>
              </a:rPr>
              <a:t> </a:t>
            </a:r>
            <a:r>
              <a:rPr sz="3000" spc="-160" dirty="0">
                <a:solidFill>
                  <a:srgbClr val="262525"/>
                </a:solidFill>
                <a:latin typeface="Microsoft Sans Serif"/>
                <a:cs typeface="Microsoft Sans Serif"/>
              </a:rPr>
              <a:t>ise</a:t>
            </a:r>
            <a:r>
              <a:rPr sz="3000" spc="315" dirty="0">
                <a:solidFill>
                  <a:srgbClr val="262525"/>
                </a:solidFill>
                <a:latin typeface="Microsoft Sans Serif"/>
                <a:cs typeface="Microsoft Sans Serif"/>
              </a:rPr>
              <a:t> </a:t>
            </a:r>
            <a:r>
              <a:rPr sz="3000" spc="30" dirty="0">
                <a:solidFill>
                  <a:srgbClr val="262525"/>
                </a:solidFill>
                <a:latin typeface="Microsoft Sans Serif"/>
                <a:cs typeface="Microsoft Sans Serif"/>
              </a:rPr>
              <a:t>ortaokul</a:t>
            </a:r>
            <a:r>
              <a:rPr sz="3000" spc="315" dirty="0">
                <a:solidFill>
                  <a:srgbClr val="262525"/>
                </a:solidFill>
                <a:latin typeface="Microsoft Sans Serif"/>
                <a:cs typeface="Microsoft Sans Serif"/>
              </a:rPr>
              <a:t> </a:t>
            </a:r>
            <a:r>
              <a:rPr sz="3000" spc="-10" dirty="0">
                <a:solidFill>
                  <a:srgbClr val="262525"/>
                </a:solidFill>
                <a:latin typeface="Microsoft Sans Serif"/>
                <a:cs typeface="Microsoft Sans Serif"/>
              </a:rPr>
              <a:t>başarı </a:t>
            </a:r>
            <a:r>
              <a:rPr sz="3000" spc="-780" dirty="0">
                <a:solidFill>
                  <a:srgbClr val="262525"/>
                </a:solidFill>
                <a:latin typeface="Microsoft Sans Serif"/>
                <a:cs typeface="Microsoft Sans Serif"/>
              </a:rPr>
              <a:t> </a:t>
            </a:r>
            <a:r>
              <a:rPr sz="3000" spc="-180" dirty="0">
                <a:solidFill>
                  <a:srgbClr val="262525"/>
                </a:solidFill>
                <a:latin typeface="Microsoft Sans Serif"/>
                <a:cs typeface="Microsoft Sans Serif"/>
              </a:rPr>
              <a:t>puanı</a:t>
            </a:r>
            <a:r>
              <a:rPr sz="3000" spc="-175" dirty="0">
                <a:solidFill>
                  <a:srgbClr val="262525"/>
                </a:solidFill>
                <a:latin typeface="Microsoft Sans Serif"/>
                <a:cs typeface="Microsoft Sans Serif"/>
              </a:rPr>
              <a:t> </a:t>
            </a:r>
            <a:r>
              <a:rPr sz="3000" spc="-100" dirty="0">
                <a:solidFill>
                  <a:srgbClr val="262525"/>
                </a:solidFill>
                <a:latin typeface="Microsoft Sans Serif"/>
                <a:cs typeface="Microsoft Sans Serif"/>
              </a:rPr>
              <a:t>ve</a:t>
            </a:r>
            <a:r>
              <a:rPr sz="3000" spc="-95" dirty="0">
                <a:solidFill>
                  <a:srgbClr val="262525"/>
                </a:solidFill>
                <a:latin typeface="Microsoft Sans Serif"/>
                <a:cs typeface="Microsoft Sans Serif"/>
              </a:rPr>
              <a:t> </a:t>
            </a:r>
            <a:r>
              <a:rPr sz="3000" spc="-70" dirty="0">
                <a:solidFill>
                  <a:srgbClr val="262525"/>
                </a:solidFill>
                <a:latin typeface="Microsoft Sans Serif"/>
                <a:cs typeface="Microsoft Sans Serif"/>
              </a:rPr>
              <a:t>ikametgah</a:t>
            </a:r>
            <a:r>
              <a:rPr sz="3000" spc="-65" dirty="0">
                <a:solidFill>
                  <a:srgbClr val="262525"/>
                </a:solidFill>
                <a:latin typeface="Microsoft Sans Serif"/>
                <a:cs typeface="Microsoft Sans Serif"/>
              </a:rPr>
              <a:t> adresine</a:t>
            </a:r>
            <a:r>
              <a:rPr sz="3000" spc="-60" dirty="0">
                <a:solidFill>
                  <a:srgbClr val="262525"/>
                </a:solidFill>
                <a:latin typeface="Microsoft Sans Serif"/>
                <a:cs typeface="Microsoft Sans Serif"/>
              </a:rPr>
              <a:t> </a:t>
            </a:r>
            <a:r>
              <a:rPr sz="3000" spc="60" dirty="0">
                <a:solidFill>
                  <a:srgbClr val="262525"/>
                </a:solidFill>
                <a:latin typeface="Microsoft Sans Serif"/>
                <a:cs typeface="Microsoft Sans Serif"/>
              </a:rPr>
              <a:t>(kayıt </a:t>
            </a:r>
            <a:r>
              <a:rPr sz="3000" spc="-20" dirty="0">
                <a:solidFill>
                  <a:srgbClr val="262525"/>
                </a:solidFill>
                <a:latin typeface="Microsoft Sans Serif"/>
                <a:cs typeface="Microsoft Sans Serif"/>
              </a:rPr>
              <a:t>alanı) göre </a:t>
            </a:r>
            <a:r>
              <a:rPr sz="3000" spc="-15" dirty="0">
                <a:solidFill>
                  <a:srgbClr val="262525"/>
                </a:solidFill>
                <a:latin typeface="Microsoft Sans Serif"/>
                <a:cs typeface="Microsoft Sans Serif"/>
              </a:rPr>
              <a:t> </a:t>
            </a:r>
            <a:r>
              <a:rPr sz="3000" spc="65" dirty="0">
                <a:solidFill>
                  <a:srgbClr val="262525"/>
                </a:solidFill>
                <a:latin typeface="Microsoft Sans Serif"/>
                <a:cs typeface="Microsoft Sans Serif"/>
              </a:rPr>
              <a:t>yerleştirme</a:t>
            </a:r>
            <a:r>
              <a:rPr sz="3000" spc="310" dirty="0">
                <a:solidFill>
                  <a:srgbClr val="262525"/>
                </a:solidFill>
                <a:latin typeface="Microsoft Sans Serif"/>
                <a:cs typeface="Microsoft Sans Serif"/>
              </a:rPr>
              <a:t> </a:t>
            </a:r>
            <a:r>
              <a:rPr sz="3000" spc="5" dirty="0">
                <a:solidFill>
                  <a:srgbClr val="262525"/>
                </a:solidFill>
                <a:latin typeface="Microsoft Sans Serif"/>
                <a:cs typeface="Microsoft Sans Serif"/>
              </a:rPr>
              <a:t>yapılmaktadır.</a:t>
            </a:r>
            <a:endParaRPr sz="3000">
              <a:latin typeface="Microsoft Sans Serif"/>
              <a:cs typeface="Microsoft Sans Serif"/>
            </a:endParaRPr>
          </a:p>
          <a:p>
            <a:pPr>
              <a:lnSpc>
                <a:spcPct val="100000"/>
              </a:lnSpc>
              <a:spcBef>
                <a:spcPts val="10"/>
              </a:spcBef>
            </a:pPr>
            <a:endParaRPr sz="3700">
              <a:latin typeface="Microsoft Sans Serif"/>
              <a:cs typeface="Microsoft Sans Serif"/>
            </a:endParaRPr>
          </a:p>
          <a:p>
            <a:pPr marL="12700" marR="339090">
              <a:lnSpc>
                <a:spcPct val="116700"/>
              </a:lnSpc>
              <a:spcBef>
                <a:spcPts val="5"/>
              </a:spcBef>
            </a:pPr>
            <a:r>
              <a:rPr sz="3000" spc="-155" dirty="0">
                <a:solidFill>
                  <a:srgbClr val="262525"/>
                </a:solidFill>
                <a:latin typeface="Microsoft Sans Serif"/>
                <a:cs typeface="Microsoft Sans Serif"/>
              </a:rPr>
              <a:t>Öğrenim</a:t>
            </a:r>
            <a:r>
              <a:rPr sz="3000" spc="315" dirty="0">
                <a:solidFill>
                  <a:srgbClr val="262525"/>
                </a:solidFill>
                <a:latin typeface="Microsoft Sans Serif"/>
                <a:cs typeface="Microsoft Sans Serif"/>
              </a:rPr>
              <a:t> </a:t>
            </a:r>
            <a:r>
              <a:rPr sz="3000" spc="-80" dirty="0">
                <a:solidFill>
                  <a:srgbClr val="262525"/>
                </a:solidFill>
                <a:latin typeface="Microsoft Sans Serif"/>
                <a:cs typeface="Microsoft Sans Serif"/>
              </a:rPr>
              <a:t>süresi</a:t>
            </a:r>
            <a:r>
              <a:rPr sz="3000" spc="315" dirty="0">
                <a:solidFill>
                  <a:srgbClr val="262525"/>
                </a:solidFill>
                <a:latin typeface="Microsoft Sans Serif"/>
                <a:cs typeface="Microsoft Sans Serif"/>
              </a:rPr>
              <a:t> </a:t>
            </a:r>
            <a:r>
              <a:rPr sz="3000" spc="195" dirty="0">
                <a:solidFill>
                  <a:srgbClr val="262525"/>
                </a:solidFill>
                <a:latin typeface="Microsoft Sans Serif"/>
                <a:cs typeface="Microsoft Sans Serif"/>
              </a:rPr>
              <a:t>dört</a:t>
            </a:r>
            <a:r>
              <a:rPr sz="3000" spc="315" dirty="0">
                <a:solidFill>
                  <a:srgbClr val="262525"/>
                </a:solidFill>
                <a:latin typeface="Microsoft Sans Serif"/>
                <a:cs typeface="Microsoft Sans Serif"/>
              </a:rPr>
              <a:t> </a:t>
            </a:r>
            <a:r>
              <a:rPr sz="3000" spc="140" dirty="0">
                <a:solidFill>
                  <a:srgbClr val="262525"/>
                </a:solidFill>
                <a:latin typeface="Microsoft Sans Serif"/>
                <a:cs typeface="Microsoft Sans Serif"/>
              </a:rPr>
              <a:t>yıl</a:t>
            </a:r>
            <a:r>
              <a:rPr sz="3000" spc="315" dirty="0">
                <a:solidFill>
                  <a:srgbClr val="262525"/>
                </a:solidFill>
                <a:latin typeface="Microsoft Sans Serif"/>
                <a:cs typeface="Microsoft Sans Serif"/>
              </a:rPr>
              <a:t> </a:t>
            </a:r>
            <a:r>
              <a:rPr sz="3000" spc="-55" dirty="0">
                <a:solidFill>
                  <a:srgbClr val="262525"/>
                </a:solidFill>
                <a:latin typeface="Microsoft Sans Serif"/>
                <a:cs typeface="Microsoft Sans Serif"/>
              </a:rPr>
              <a:t>olan</a:t>
            </a:r>
            <a:r>
              <a:rPr sz="3000" spc="315" dirty="0">
                <a:solidFill>
                  <a:srgbClr val="262525"/>
                </a:solidFill>
                <a:latin typeface="Microsoft Sans Serif"/>
                <a:cs typeface="Microsoft Sans Serif"/>
              </a:rPr>
              <a:t> </a:t>
            </a:r>
            <a:r>
              <a:rPr sz="3000" spc="140" dirty="0">
                <a:solidFill>
                  <a:srgbClr val="262525"/>
                </a:solidFill>
                <a:latin typeface="Microsoft Sans Serif"/>
                <a:cs typeface="Microsoft Sans Serif"/>
              </a:rPr>
              <a:t>yatılı</a:t>
            </a:r>
            <a:r>
              <a:rPr sz="3000" spc="315" dirty="0">
                <a:solidFill>
                  <a:srgbClr val="262525"/>
                </a:solidFill>
                <a:latin typeface="Microsoft Sans Serif"/>
                <a:cs typeface="Microsoft Sans Serif"/>
              </a:rPr>
              <a:t> </a:t>
            </a:r>
            <a:r>
              <a:rPr sz="3000" spc="15" dirty="0">
                <a:solidFill>
                  <a:srgbClr val="262525"/>
                </a:solidFill>
                <a:latin typeface="Microsoft Sans Serif"/>
                <a:cs typeface="Microsoft Sans Serif"/>
              </a:rPr>
              <a:t>ve/veya</a:t>
            </a:r>
            <a:r>
              <a:rPr sz="3000" spc="320" dirty="0">
                <a:solidFill>
                  <a:srgbClr val="262525"/>
                </a:solidFill>
                <a:latin typeface="Microsoft Sans Serif"/>
                <a:cs typeface="Microsoft Sans Serif"/>
              </a:rPr>
              <a:t> </a:t>
            </a:r>
            <a:r>
              <a:rPr sz="3000" spc="-85" dirty="0">
                <a:solidFill>
                  <a:srgbClr val="262525"/>
                </a:solidFill>
                <a:latin typeface="Microsoft Sans Serif"/>
                <a:cs typeface="Microsoft Sans Serif"/>
              </a:rPr>
              <a:t>gündüzlü </a:t>
            </a:r>
            <a:r>
              <a:rPr sz="3000" spc="-785" dirty="0">
                <a:solidFill>
                  <a:srgbClr val="262525"/>
                </a:solidFill>
                <a:latin typeface="Microsoft Sans Serif"/>
                <a:cs typeface="Microsoft Sans Serif"/>
              </a:rPr>
              <a:t> </a:t>
            </a:r>
            <a:r>
              <a:rPr sz="3000" spc="55" dirty="0">
                <a:solidFill>
                  <a:srgbClr val="262525"/>
                </a:solidFill>
                <a:latin typeface="Microsoft Sans Serif"/>
                <a:cs typeface="Microsoft Sans Serif"/>
              </a:rPr>
              <a:t>olarak</a:t>
            </a:r>
            <a:r>
              <a:rPr sz="3000" spc="315" dirty="0">
                <a:solidFill>
                  <a:srgbClr val="262525"/>
                </a:solidFill>
                <a:latin typeface="Microsoft Sans Serif"/>
                <a:cs typeface="Microsoft Sans Serif"/>
              </a:rPr>
              <a:t> </a:t>
            </a:r>
            <a:r>
              <a:rPr sz="3000" spc="-85" dirty="0">
                <a:solidFill>
                  <a:srgbClr val="262525"/>
                </a:solidFill>
                <a:latin typeface="Microsoft Sans Serif"/>
                <a:cs typeface="Microsoft Sans Serif"/>
              </a:rPr>
              <a:t>eğitim</a:t>
            </a:r>
            <a:r>
              <a:rPr sz="3000" spc="315" dirty="0">
                <a:solidFill>
                  <a:srgbClr val="262525"/>
                </a:solidFill>
                <a:latin typeface="Microsoft Sans Serif"/>
                <a:cs typeface="Microsoft Sans Serif"/>
              </a:rPr>
              <a:t> </a:t>
            </a:r>
            <a:r>
              <a:rPr sz="3000" spc="-100" dirty="0">
                <a:solidFill>
                  <a:srgbClr val="262525"/>
                </a:solidFill>
                <a:latin typeface="Microsoft Sans Serif"/>
                <a:cs typeface="Microsoft Sans Serif"/>
              </a:rPr>
              <a:t>ve</a:t>
            </a:r>
            <a:r>
              <a:rPr sz="3000" spc="315" dirty="0">
                <a:solidFill>
                  <a:srgbClr val="262525"/>
                </a:solidFill>
                <a:latin typeface="Microsoft Sans Serif"/>
                <a:cs typeface="Microsoft Sans Serif"/>
              </a:rPr>
              <a:t> </a:t>
            </a:r>
            <a:r>
              <a:rPr sz="3000" spc="-15" dirty="0">
                <a:solidFill>
                  <a:srgbClr val="262525"/>
                </a:solidFill>
                <a:latin typeface="Microsoft Sans Serif"/>
                <a:cs typeface="Microsoft Sans Serif"/>
              </a:rPr>
              <a:t>öğretim</a:t>
            </a:r>
            <a:r>
              <a:rPr sz="3000" spc="315" dirty="0">
                <a:solidFill>
                  <a:srgbClr val="262525"/>
                </a:solidFill>
                <a:latin typeface="Microsoft Sans Serif"/>
                <a:cs typeface="Microsoft Sans Serif"/>
              </a:rPr>
              <a:t> </a:t>
            </a:r>
            <a:r>
              <a:rPr sz="3000" spc="35" dirty="0">
                <a:solidFill>
                  <a:srgbClr val="262525"/>
                </a:solidFill>
                <a:latin typeface="Microsoft Sans Serif"/>
                <a:cs typeface="Microsoft Sans Serif"/>
              </a:rPr>
              <a:t>vermektedirler.</a:t>
            </a:r>
            <a:endParaRPr sz="3000">
              <a:latin typeface="Microsoft Sans Serif"/>
              <a:cs typeface="Microsoft Sans Serif"/>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2701290" cy="3394710"/>
            <a:chOff x="0" y="0"/>
            <a:chExt cx="2701290" cy="3394710"/>
          </a:xfrm>
        </p:grpSpPr>
        <p:sp>
          <p:nvSpPr>
            <p:cNvPr id="3" name="object 3"/>
            <p:cNvSpPr/>
            <p:nvPr/>
          </p:nvSpPr>
          <p:spPr>
            <a:xfrm>
              <a:off x="0" y="0"/>
              <a:ext cx="2701290" cy="3394710"/>
            </a:xfrm>
            <a:custGeom>
              <a:avLst/>
              <a:gdLst/>
              <a:ahLst/>
              <a:cxnLst/>
              <a:rect l="l" t="t" r="r" b="b"/>
              <a:pathLst>
                <a:path w="2701290" h="3394710">
                  <a:moveTo>
                    <a:pt x="1932610" y="3394450"/>
                  </a:moveTo>
                  <a:lnTo>
                    <a:pt x="0" y="2915280"/>
                  </a:lnTo>
                  <a:lnTo>
                    <a:pt x="0" y="0"/>
                  </a:lnTo>
                  <a:lnTo>
                    <a:pt x="1507545" y="0"/>
                  </a:lnTo>
                  <a:lnTo>
                    <a:pt x="2700869" y="295871"/>
                  </a:lnTo>
                  <a:lnTo>
                    <a:pt x="1932610" y="3394450"/>
                  </a:lnTo>
                  <a:close/>
                </a:path>
              </a:pathLst>
            </a:custGeom>
            <a:solidFill>
              <a:srgbClr val="A8EBA1"/>
            </a:solidFill>
          </p:spPr>
          <p:txBody>
            <a:bodyPr wrap="square" lIns="0" tIns="0" rIns="0" bIns="0" rtlCol="0"/>
            <a:lstStyle/>
            <a:p>
              <a:endParaRPr/>
            </a:p>
          </p:txBody>
        </p:sp>
        <p:sp>
          <p:nvSpPr>
            <p:cNvPr id="4" name="object 4"/>
            <p:cNvSpPr/>
            <p:nvPr/>
          </p:nvSpPr>
          <p:spPr>
            <a:xfrm>
              <a:off x="0" y="0"/>
              <a:ext cx="2626360" cy="3054350"/>
            </a:xfrm>
            <a:custGeom>
              <a:avLst/>
              <a:gdLst/>
              <a:ahLst/>
              <a:cxnLst/>
              <a:rect l="l" t="t" r="r" b="b"/>
              <a:pathLst>
                <a:path w="2626360" h="3054350">
                  <a:moveTo>
                    <a:pt x="42140" y="0"/>
                  </a:moveTo>
                  <a:lnTo>
                    <a:pt x="187463" y="0"/>
                  </a:lnTo>
                  <a:lnTo>
                    <a:pt x="1207985" y="250861"/>
                  </a:lnTo>
                  <a:lnTo>
                    <a:pt x="2625944" y="606200"/>
                  </a:lnTo>
                  <a:lnTo>
                    <a:pt x="2620613" y="627701"/>
                  </a:lnTo>
                  <a:lnTo>
                    <a:pt x="42140" y="0"/>
                  </a:lnTo>
                  <a:close/>
                </a:path>
                <a:path w="2626360" h="3054350">
                  <a:moveTo>
                    <a:pt x="0" y="380057"/>
                  </a:moveTo>
                  <a:lnTo>
                    <a:pt x="0" y="344664"/>
                  </a:lnTo>
                  <a:lnTo>
                    <a:pt x="1300455" y="663399"/>
                  </a:lnTo>
                  <a:lnTo>
                    <a:pt x="2533263" y="971867"/>
                  </a:lnTo>
                  <a:lnTo>
                    <a:pt x="2527462" y="995265"/>
                  </a:lnTo>
                  <a:lnTo>
                    <a:pt x="0" y="380057"/>
                  </a:lnTo>
                  <a:close/>
                </a:path>
                <a:path w="2626360" h="3054350">
                  <a:moveTo>
                    <a:pt x="0" y="747778"/>
                  </a:moveTo>
                  <a:lnTo>
                    <a:pt x="0" y="711728"/>
                  </a:lnTo>
                  <a:lnTo>
                    <a:pt x="1323892" y="1036258"/>
                  </a:lnTo>
                  <a:lnTo>
                    <a:pt x="2447657" y="1317138"/>
                  </a:lnTo>
                  <a:lnTo>
                    <a:pt x="2441543" y="1341800"/>
                  </a:lnTo>
                  <a:lnTo>
                    <a:pt x="0" y="747778"/>
                  </a:lnTo>
                  <a:close/>
                </a:path>
                <a:path w="2626360" h="3054350">
                  <a:moveTo>
                    <a:pt x="0" y="1093370"/>
                  </a:moveTo>
                  <a:lnTo>
                    <a:pt x="0" y="1057987"/>
                  </a:lnTo>
                  <a:lnTo>
                    <a:pt x="1478482" y="1420325"/>
                  </a:lnTo>
                  <a:lnTo>
                    <a:pt x="2367702" y="1642329"/>
                  </a:lnTo>
                  <a:lnTo>
                    <a:pt x="2361274" y="1668256"/>
                  </a:lnTo>
                  <a:lnTo>
                    <a:pt x="0" y="1093370"/>
                  </a:lnTo>
                  <a:close/>
                </a:path>
                <a:path w="2626360" h="3054350">
                  <a:moveTo>
                    <a:pt x="0" y="1482481"/>
                  </a:moveTo>
                  <a:lnTo>
                    <a:pt x="0" y="1446518"/>
                  </a:lnTo>
                  <a:lnTo>
                    <a:pt x="1185771" y="1737689"/>
                  </a:lnTo>
                  <a:lnTo>
                    <a:pt x="2276452" y="2010365"/>
                  </a:lnTo>
                  <a:lnTo>
                    <a:pt x="2270337" y="2035027"/>
                  </a:lnTo>
                  <a:lnTo>
                    <a:pt x="0" y="1482481"/>
                  </a:lnTo>
                  <a:close/>
                </a:path>
                <a:path w="2626360" h="3054350">
                  <a:moveTo>
                    <a:pt x="0" y="1828687"/>
                  </a:moveTo>
                  <a:lnTo>
                    <a:pt x="0" y="1793414"/>
                  </a:lnTo>
                  <a:lnTo>
                    <a:pt x="1310404" y="2114998"/>
                  </a:lnTo>
                  <a:lnTo>
                    <a:pt x="2195706" y="2336031"/>
                  </a:lnTo>
                  <a:lnTo>
                    <a:pt x="2189278" y="2361958"/>
                  </a:lnTo>
                  <a:lnTo>
                    <a:pt x="0" y="1828687"/>
                  </a:lnTo>
                  <a:close/>
                </a:path>
                <a:path w="2626360" h="3054350">
                  <a:moveTo>
                    <a:pt x="0" y="2216358"/>
                  </a:moveTo>
                  <a:lnTo>
                    <a:pt x="0" y="2181285"/>
                  </a:lnTo>
                  <a:lnTo>
                    <a:pt x="1021203" y="2432566"/>
                  </a:lnTo>
                  <a:lnTo>
                    <a:pt x="2104613" y="2703434"/>
                  </a:lnTo>
                  <a:lnTo>
                    <a:pt x="2098655" y="2727464"/>
                  </a:lnTo>
                  <a:lnTo>
                    <a:pt x="0" y="2216358"/>
                  </a:lnTo>
                  <a:close/>
                </a:path>
                <a:path w="2626360" h="3054350">
                  <a:moveTo>
                    <a:pt x="0" y="2561852"/>
                  </a:moveTo>
                  <a:lnTo>
                    <a:pt x="0" y="2526783"/>
                  </a:lnTo>
                  <a:lnTo>
                    <a:pt x="1047299" y="2784100"/>
                  </a:lnTo>
                  <a:lnTo>
                    <a:pt x="2024181" y="3027836"/>
                  </a:lnTo>
                  <a:lnTo>
                    <a:pt x="2017752" y="3053763"/>
                  </a:lnTo>
                  <a:lnTo>
                    <a:pt x="0" y="2561852"/>
                  </a:lnTo>
                  <a:close/>
                </a:path>
              </a:pathLst>
            </a:custGeom>
            <a:solidFill>
              <a:srgbClr val="FFFEFE"/>
            </a:solidFill>
          </p:spPr>
          <p:txBody>
            <a:bodyPr wrap="square" lIns="0" tIns="0" rIns="0" bIns="0" rtlCol="0"/>
            <a:lstStyle/>
            <a:p>
              <a:endParaRPr/>
            </a:p>
          </p:txBody>
        </p:sp>
      </p:grpSp>
      <p:pic>
        <p:nvPicPr>
          <p:cNvPr id="5" name="object 5"/>
          <p:cNvPicPr/>
          <p:nvPr/>
        </p:nvPicPr>
        <p:blipFill>
          <a:blip r:embed="rId2" cstate="print"/>
          <a:stretch>
            <a:fillRect/>
          </a:stretch>
        </p:blipFill>
        <p:spPr>
          <a:xfrm>
            <a:off x="15820631" y="0"/>
            <a:ext cx="2467367" cy="6360946"/>
          </a:xfrm>
          <a:prstGeom prst="rect">
            <a:avLst/>
          </a:prstGeom>
        </p:spPr>
      </p:pic>
      <p:grpSp>
        <p:nvGrpSpPr>
          <p:cNvPr id="6" name="object 6"/>
          <p:cNvGrpSpPr/>
          <p:nvPr/>
        </p:nvGrpSpPr>
        <p:grpSpPr>
          <a:xfrm>
            <a:off x="16555110" y="6910482"/>
            <a:ext cx="1732914" cy="3376929"/>
            <a:chOff x="16555110" y="6910482"/>
            <a:chExt cx="1732914" cy="3376929"/>
          </a:xfrm>
        </p:grpSpPr>
        <p:sp>
          <p:nvSpPr>
            <p:cNvPr id="7" name="object 7"/>
            <p:cNvSpPr/>
            <p:nvPr/>
          </p:nvSpPr>
          <p:spPr>
            <a:xfrm>
              <a:off x="16555110" y="6928378"/>
              <a:ext cx="1732914" cy="3359150"/>
            </a:xfrm>
            <a:custGeom>
              <a:avLst/>
              <a:gdLst/>
              <a:ahLst/>
              <a:cxnLst/>
              <a:rect l="l" t="t" r="r" b="b"/>
              <a:pathLst>
                <a:path w="1732915" h="3359150">
                  <a:moveTo>
                    <a:pt x="656757" y="3358620"/>
                  </a:moveTo>
                  <a:lnTo>
                    <a:pt x="311237" y="3281415"/>
                  </a:lnTo>
                  <a:lnTo>
                    <a:pt x="266502" y="3268814"/>
                  </a:lnTo>
                  <a:lnTo>
                    <a:pt x="224434" y="3251492"/>
                  </a:lnTo>
                  <a:lnTo>
                    <a:pt x="185259" y="3229808"/>
                  </a:lnTo>
                  <a:lnTo>
                    <a:pt x="149202" y="3204124"/>
                  </a:lnTo>
                  <a:lnTo>
                    <a:pt x="116487" y="3174800"/>
                  </a:lnTo>
                  <a:lnTo>
                    <a:pt x="87341" y="3142197"/>
                  </a:lnTo>
                  <a:lnTo>
                    <a:pt x="61988" y="3106676"/>
                  </a:lnTo>
                  <a:lnTo>
                    <a:pt x="40653" y="3068596"/>
                  </a:lnTo>
                  <a:lnTo>
                    <a:pt x="23562" y="3028320"/>
                  </a:lnTo>
                  <a:lnTo>
                    <a:pt x="10939" y="2986207"/>
                  </a:lnTo>
                  <a:lnTo>
                    <a:pt x="3010" y="2942618"/>
                  </a:lnTo>
                  <a:lnTo>
                    <a:pt x="0" y="2897914"/>
                  </a:lnTo>
                  <a:lnTo>
                    <a:pt x="2133" y="2852456"/>
                  </a:lnTo>
                  <a:lnTo>
                    <a:pt x="9636" y="2806604"/>
                  </a:lnTo>
                  <a:lnTo>
                    <a:pt x="567288" y="310927"/>
                  </a:lnTo>
                  <a:lnTo>
                    <a:pt x="580013" y="266252"/>
                  </a:lnTo>
                  <a:lnTo>
                    <a:pt x="597425" y="224236"/>
                  </a:lnTo>
                  <a:lnTo>
                    <a:pt x="619168" y="185104"/>
                  </a:lnTo>
                  <a:lnTo>
                    <a:pt x="644886" y="149083"/>
                  </a:lnTo>
                  <a:lnTo>
                    <a:pt x="674222" y="116398"/>
                  </a:lnTo>
                  <a:lnTo>
                    <a:pt x="706820" y="87275"/>
                  </a:lnTo>
                  <a:lnTo>
                    <a:pt x="742325" y="61940"/>
                  </a:lnTo>
                  <a:lnTo>
                    <a:pt x="780379" y="40620"/>
                  </a:lnTo>
                  <a:lnTo>
                    <a:pt x="820627" y="23540"/>
                  </a:lnTo>
                  <a:lnTo>
                    <a:pt x="862712" y="10926"/>
                  </a:lnTo>
                  <a:lnTo>
                    <a:pt x="906279" y="3004"/>
                  </a:lnTo>
                  <a:lnTo>
                    <a:pt x="950970" y="0"/>
                  </a:lnTo>
                  <a:lnTo>
                    <a:pt x="996430" y="2139"/>
                  </a:lnTo>
                  <a:lnTo>
                    <a:pt x="1042303" y="9649"/>
                  </a:lnTo>
                  <a:lnTo>
                    <a:pt x="1732886" y="163957"/>
                  </a:lnTo>
                  <a:lnTo>
                    <a:pt x="1732886" y="3358620"/>
                  </a:lnTo>
                  <a:lnTo>
                    <a:pt x="656757" y="3358620"/>
                  </a:lnTo>
                  <a:close/>
                </a:path>
              </a:pathLst>
            </a:custGeom>
            <a:solidFill>
              <a:srgbClr val="B9E6FF"/>
            </a:solidFill>
          </p:spPr>
          <p:txBody>
            <a:bodyPr wrap="square" lIns="0" tIns="0" rIns="0" bIns="0" rtlCol="0"/>
            <a:lstStyle/>
            <a:p>
              <a:endParaRPr/>
            </a:p>
          </p:txBody>
        </p:sp>
        <p:sp>
          <p:nvSpPr>
            <p:cNvPr id="8" name="object 8"/>
            <p:cNvSpPr/>
            <p:nvPr/>
          </p:nvSpPr>
          <p:spPr>
            <a:xfrm>
              <a:off x="18061026" y="6910482"/>
              <a:ext cx="227329" cy="414655"/>
            </a:xfrm>
            <a:custGeom>
              <a:avLst/>
              <a:gdLst/>
              <a:ahLst/>
              <a:cxnLst/>
              <a:rect l="l" t="t" r="r" b="b"/>
              <a:pathLst>
                <a:path w="227330" h="414654">
                  <a:moveTo>
                    <a:pt x="226970" y="414244"/>
                  </a:moveTo>
                  <a:lnTo>
                    <a:pt x="0" y="363528"/>
                  </a:lnTo>
                  <a:lnTo>
                    <a:pt x="23482" y="314734"/>
                  </a:lnTo>
                  <a:lnTo>
                    <a:pt x="46818" y="265976"/>
                  </a:lnTo>
                  <a:lnTo>
                    <a:pt x="70125" y="217349"/>
                  </a:lnTo>
                  <a:lnTo>
                    <a:pt x="93520" y="168949"/>
                  </a:lnTo>
                  <a:lnTo>
                    <a:pt x="90345" y="126861"/>
                  </a:lnTo>
                  <a:lnTo>
                    <a:pt x="87316" y="84736"/>
                  </a:lnTo>
                  <a:lnTo>
                    <a:pt x="84316" y="42481"/>
                  </a:lnTo>
                  <a:lnTo>
                    <a:pt x="81229" y="0"/>
                  </a:lnTo>
                  <a:lnTo>
                    <a:pt x="226970" y="32565"/>
                  </a:lnTo>
                  <a:lnTo>
                    <a:pt x="226970" y="414244"/>
                  </a:lnTo>
                  <a:close/>
                </a:path>
              </a:pathLst>
            </a:custGeom>
            <a:solidFill>
              <a:srgbClr val="A8EBA1"/>
            </a:solidFill>
          </p:spPr>
          <p:txBody>
            <a:bodyPr wrap="square" lIns="0" tIns="0" rIns="0" bIns="0" rtlCol="0"/>
            <a:lstStyle/>
            <a:p>
              <a:endParaRPr/>
            </a:p>
          </p:txBody>
        </p:sp>
        <p:sp>
          <p:nvSpPr>
            <p:cNvPr id="9" name="object 9"/>
            <p:cNvSpPr/>
            <p:nvPr/>
          </p:nvSpPr>
          <p:spPr>
            <a:xfrm>
              <a:off x="16984477" y="7432848"/>
              <a:ext cx="1303655" cy="2729865"/>
            </a:xfrm>
            <a:custGeom>
              <a:avLst/>
              <a:gdLst/>
              <a:ahLst/>
              <a:cxnLst/>
              <a:rect l="l" t="t" r="r" b="b"/>
              <a:pathLst>
                <a:path w="1303655" h="2729865">
                  <a:moveTo>
                    <a:pt x="1303520" y="168503"/>
                  </a:moveTo>
                  <a:lnTo>
                    <a:pt x="904730" y="79395"/>
                  </a:lnTo>
                  <a:lnTo>
                    <a:pt x="1303520" y="165229"/>
                  </a:lnTo>
                  <a:lnTo>
                    <a:pt x="1303520" y="168503"/>
                  </a:lnTo>
                  <a:close/>
                </a:path>
                <a:path w="1303655" h="2729865">
                  <a:moveTo>
                    <a:pt x="898036" y="109522"/>
                  </a:moveTo>
                  <a:lnTo>
                    <a:pt x="553041" y="30119"/>
                  </a:lnTo>
                  <a:lnTo>
                    <a:pt x="543075" y="22847"/>
                  </a:lnTo>
                  <a:lnTo>
                    <a:pt x="541745" y="11507"/>
                  </a:lnTo>
                  <a:lnTo>
                    <a:pt x="547746" y="1943"/>
                  </a:lnTo>
                  <a:lnTo>
                    <a:pt x="559771" y="0"/>
                  </a:lnTo>
                  <a:lnTo>
                    <a:pt x="1303520" y="168503"/>
                  </a:lnTo>
                  <a:lnTo>
                    <a:pt x="1303520" y="196748"/>
                  </a:lnTo>
                  <a:lnTo>
                    <a:pt x="898036" y="109522"/>
                  </a:lnTo>
                  <a:close/>
                </a:path>
                <a:path w="1303655" h="2729865">
                  <a:moveTo>
                    <a:pt x="1303520" y="592838"/>
                  </a:moveTo>
                  <a:lnTo>
                    <a:pt x="814459" y="483559"/>
                  </a:lnTo>
                  <a:lnTo>
                    <a:pt x="1303520" y="588081"/>
                  </a:lnTo>
                  <a:lnTo>
                    <a:pt x="1303520" y="592838"/>
                  </a:lnTo>
                  <a:close/>
                </a:path>
                <a:path w="1303655" h="2729865">
                  <a:moveTo>
                    <a:pt x="807729" y="513678"/>
                  </a:moveTo>
                  <a:lnTo>
                    <a:pt x="462734" y="434274"/>
                  </a:lnTo>
                  <a:lnTo>
                    <a:pt x="452746" y="427101"/>
                  </a:lnTo>
                  <a:lnTo>
                    <a:pt x="451379" y="415925"/>
                  </a:lnTo>
                  <a:lnTo>
                    <a:pt x="457373" y="406394"/>
                  </a:lnTo>
                  <a:lnTo>
                    <a:pt x="469464" y="404155"/>
                  </a:lnTo>
                  <a:lnTo>
                    <a:pt x="1303520" y="592838"/>
                  </a:lnTo>
                  <a:lnTo>
                    <a:pt x="1303520" y="619586"/>
                  </a:lnTo>
                  <a:lnTo>
                    <a:pt x="807729" y="513678"/>
                  </a:lnTo>
                  <a:close/>
                </a:path>
                <a:path w="1303655" h="2729865">
                  <a:moveTo>
                    <a:pt x="1303520" y="1017172"/>
                  </a:moveTo>
                  <a:lnTo>
                    <a:pt x="724152" y="887714"/>
                  </a:lnTo>
                  <a:lnTo>
                    <a:pt x="1303520" y="1010690"/>
                  </a:lnTo>
                  <a:lnTo>
                    <a:pt x="1303520" y="1017172"/>
                  </a:lnTo>
                  <a:close/>
                </a:path>
                <a:path w="1303655" h="2729865">
                  <a:moveTo>
                    <a:pt x="717422" y="917833"/>
                  </a:moveTo>
                  <a:lnTo>
                    <a:pt x="372426" y="838429"/>
                  </a:lnTo>
                  <a:lnTo>
                    <a:pt x="362438" y="831256"/>
                  </a:lnTo>
                  <a:lnTo>
                    <a:pt x="361072" y="820080"/>
                  </a:lnTo>
                  <a:lnTo>
                    <a:pt x="367065" y="810549"/>
                  </a:lnTo>
                  <a:lnTo>
                    <a:pt x="379156" y="808310"/>
                  </a:lnTo>
                  <a:lnTo>
                    <a:pt x="1303520" y="1017172"/>
                  </a:lnTo>
                  <a:lnTo>
                    <a:pt x="1303520" y="1042178"/>
                  </a:lnTo>
                  <a:lnTo>
                    <a:pt x="717422" y="917833"/>
                  </a:lnTo>
                  <a:close/>
                </a:path>
                <a:path w="1303655" h="2729865">
                  <a:moveTo>
                    <a:pt x="1303520" y="1441506"/>
                  </a:moveTo>
                  <a:lnTo>
                    <a:pt x="633845" y="1291869"/>
                  </a:lnTo>
                  <a:lnTo>
                    <a:pt x="732623" y="1313673"/>
                  </a:lnTo>
                  <a:lnTo>
                    <a:pt x="1303520" y="1433080"/>
                  </a:lnTo>
                  <a:lnTo>
                    <a:pt x="1303520" y="1441506"/>
                  </a:lnTo>
                  <a:close/>
                </a:path>
                <a:path w="1303655" h="2729865">
                  <a:moveTo>
                    <a:pt x="627115" y="1321988"/>
                  </a:moveTo>
                  <a:lnTo>
                    <a:pt x="282119" y="1242584"/>
                  </a:lnTo>
                  <a:lnTo>
                    <a:pt x="272131" y="1235411"/>
                  </a:lnTo>
                  <a:lnTo>
                    <a:pt x="270765" y="1224236"/>
                  </a:lnTo>
                  <a:lnTo>
                    <a:pt x="276758" y="1214705"/>
                  </a:lnTo>
                  <a:lnTo>
                    <a:pt x="288849" y="1212465"/>
                  </a:lnTo>
                  <a:lnTo>
                    <a:pt x="1303520" y="1441506"/>
                  </a:lnTo>
                  <a:lnTo>
                    <a:pt x="1303520" y="1464551"/>
                  </a:lnTo>
                  <a:lnTo>
                    <a:pt x="725893" y="1343792"/>
                  </a:lnTo>
                  <a:lnTo>
                    <a:pt x="627115" y="1321988"/>
                  </a:lnTo>
                  <a:close/>
                </a:path>
                <a:path w="1303655" h="2729865">
                  <a:moveTo>
                    <a:pt x="1303520" y="1865840"/>
                  </a:moveTo>
                  <a:lnTo>
                    <a:pt x="543537" y="1696024"/>
                  </a:lnTo>
                  <a:lnTo>
                    <a:pt x="691736" y="1728596"/>
                  </a:lnTo>
                  <a:lnTo>
                    <a:pt x="1303520" y="1855267"/>
                  </a:lnTo>
                  <a:lnTo>
                    <a:pt x="1303520" y="1865840"/>
                  </a:lnTo>
                  <a:close/>
                </a:path>
                <a:path w="1303655" h="2729865">
                  <a:moveTo>
                    <a:pt x="536807" y="1726143"/>
                  </a:moveTo>
                  <a:lnTo>
                    <a:pt x="191812" y="1646739"/>
                  </a:lnTo>
                  <a:lnTo>
                    <a:pt x="181824" y="1639567"/>
                  </a:lnTo>
                  <a:lnTo>
                    <a:pt x="180458" y="1628391"/>
                  </a:lnTo>
                  <a:lnTo>
                    <a:pt x="186451" y="1618860"/>
                  </a:lnTo>
                  <a:lnTo>
                    <a:pt x="198542" y="1616620"/>
                  </a:lnTo>
                  <a:lnTo>
                    <a:pt x="1303520" y="1865840"/>
                  </a:lnTo>
                  <a:lnTo>
                    <a:pt x="1303520" y="1886721"/>
                  </a:lnTo>
                  <a:lnTo>
                    <a:pt x="685006" y="1758715"/>
                  </a:lnTo>
                  <a:lnTo>
                    <a:pt x="536807" y="1726143"/>
                  </a:lnTo>
                  <a:close/>
                </a:path>
                <a:path w="1303655" h="2729865">
                  <a:moveTo>
                    <a:pt x="1303520" y="2289439"/>
                  </a:moveTo>
                  <a:lnTo>
                    <a:pt x="453387" y="2099479"/>
                  </a:lnTo>
                  <a:lnTo>
                    <a:pt x="651026" y="2142733"/>
                  </a:lnTo>
                  <a:lnTo>
                    <a:pt x="1303520" y="2276536"/>
                  </a:lnTo>
                  <a:lnTo>
                    <a:pt x="1303520" y="2289439"/>
                  </a:lnTo>
                  <a:close/>
                </a:path>
                <a:path w="1303655" h="2729865">
                  <a:moveTo>
                    <a:pt x="446657" y="2129598"/>
                  </a:moveTo>
                  <a:lnTo>
                    <a:pt x="101661" y="2050194"/>
                  </a:lnTo>
                  <a:lnTo>
                    <a:pt x="91673" y="2043021"/>
                  </a:lnTo>
                  <a:lnTo>
                    <a:pt x="90307" y="2031846"/>
                  </a:lnTo>
                  <a:lnTo>
                    <a:pt x="96300" y="2022315"/>
                  </a:lnTo>
                  <a:lnTo>
                    <a:pt x="108391" y="2020075"/>
                  </a:lnTo>
                  <a:lnTo>
                    <a:pt x="1303520" y="2289439"/>
                  </a:lnTo>
                  <a:lnTo>
                    <a:pt x="1303520" y="2307976"/>
                  </a:lnTo>
                  <a:lnTo>
                    <a:pt x="644296" y="2172852"/>
                  </a:lnTo>
                  <a:lnTo>
                    <a:pt x="446657" y="2129598"/>
                  </a:lnTo>
                  <a:close/>
                </a:path>
                <a:path w="1303655" h="2729865">
                  <a:moveTo>
                    <a:pt x="1303520" y="2713773"/>
                  </a:moveTo>
                  <a:lnTo>
                    <a:pt x="363079" y="2503634"/>
                  </a:lnTo>
                  <a:lnTo>
                    <a:pt x="610179" y="2557486"/>
                  </a:lnTo>
                  <a:lnTo>
                    <a:pt x="1303520" y="2698364"/>
                  </a:lnTo>
                  <a:lnTo>
                    <a:pt x="1303520" y="2713773"/>
                  </a:lnTo>
                  <a:close/>
                </a:path>
                <a:path w="1303655" h="2729865">
                  <a:moveTo>
                    <a:pt x="356349" y="2533753"/>
                  </a:moveTo>
                  <a:lnTo>
                    <a:pt x="11354" y="2454350"/>
                  </a:lnTo>
                  <a:lnTo>
                    <a:pt x="1366" y="2447177"/>
                  </a:lnTo>
                  <a:lnTo>
                    <a:pt x="0" y="2436001"/>
                  </a:lnTo>
                  <a:lnTo>
                    <a:pt x="5993" y="2426470"/>
                  </a:lnTo>
                  <a:lnTo>
                    <a:pt x="18084" y="2424231"/>
                  </a:lnTo>
                  <a:lnTo>
                    <a:pt x="1303520" y="2713773"/>
                  </a:lnTo>
                  <a:lnTo>
                    <a:pt x="1303520" y="2729792"/>
                  </a:lnTo>
                  <a:lnTo>
                    <a:pt x="603449" y="2587605"/>
                  </a:lnTo>
                  <a:lnTo>
                    <a:pt x="356349" y="2533753"/>
                  </a:lnTo>
                  <a:close/>
                </a:path>
              </a:pathLst>
            </a:custGeom>
            <a:solidFill>
              <a:srgbClr val="FFFEFE"/>
            </a:solidFill>
          </p:spPr>
          <p:txBody>
            <a:bodyPr wrap="square" lIns="0" tIns="0" rIns="0" bIns="0" rtlCol="0"/>
            <a:lstStyle/>
            <a:p>
              <a:endParaRPr/>
            </a:p>
          </p:txBody>
        </p:sp>
      </p:grpSp>
      <p:sp>
        <p:nvSpPr>
          <p:cNvPr id="10" name="object 10"/>
          <p:cNvSpPr/>
          <p:nvPr/>
        </p:nvSpPr>
        <p:spPr>
          <a:xfrm>
            <a:off x="355873" y="3682960"/>
            <a:ext cx="314960" cy="819785"/>
          </a:xfrm>
          <a:custGeom>
            <a:avLst/>
            <a:gdLst/>
            <a:ahLst/>
            <a:cxnLst/>
            <a:rect l="l" t="t" r="r" b="b"/>
            <a:pathLst>
              <a:path w="314959" h="819785">
                <a:moveTo>
                  <a:pt x="14033" y="803963"/>
                </a:moveTo>
                <a:lnTo>
                  <a:pt x="4034" y="788975"/>
                </a:lnTo>
                <a:lnTo>
                  <a:pt x="0" y="770809"/>
                </a:lnTo>
                <a:lnTo>
                  <a:pt x="2668" y="750378"/>
                </a:lnTo>
                <a:lnTo>
                  <a:pt x="74740" y="508049"/>
                </a:lnTo>
                <a:lnTo>
                  <a:pt x="103695" y="411152"/>
                </a:lnTo>
                <a:lnTo>
                  <a:pt x="132862" y="314302"/>
                </a:lnTo>
                <a:lnTo>
                  <a:pt x="147553" y="265901"/>
                </a:lnTo>
                <a:lnTo>
                  <a:pt x="162332" y="217519"/>
                </a:lnTo>
                <a:lnTo>
                  <a:pt x="177209" y="169159"/>
                </a:lnTo>
                <a:lnTo>
                  <a:pt x="192197" y="120823"/>
                </a:lnTo>
                <a:lnTo>
                  <a:pt x="217136" y="65787"/>
                </a:lnTo>
                <a:lnTo>
                  <a:pt x="249870" y="14129"/>
                </a:lnTo>
                <a:lnTo>
                  <a:pt x="279998" y="0"/>
                </a:lnTo>
                <a:lnTo>
                  <a:pt x="291051" y="59"/>
                </a:lnTo>
                <a:lnTo>
                  <a:pt x="303316" y="4785"/>
                </a:lnTo>
                <a:lnTo>
                  <a:pt x="311237" y="14039"/>
                </a:lnTo>
                <a:lnTo>
                  <a:pt x="314889" y="26301"/>
                </a:lnTo>
                <a:lnTo>
                  <a:pt x="314349" y="40054"/>
                </a:lnTo>
                <a:lnTo>
                  <a:pt x="303640" y="100079"/>
                </a:lnTo>
                <a:lnTo>
                  <a:pt x="289769" y="159450"/>
                </a:lnTo>
                <a:lnTo>
                  <a:pt x="260699" y="259479"/>
                </a:lnTo>
                <a:lnTo>
                  <a:pt x="216824" y="409436"/>
                </a:lnTo>
                <a:lnTo>
                  <a:pt x="113710" y="759100"/>
                </a:lnTo>
                <a:lnTo>
                  <a:pt x="85046" y="806134"/>
                </a:lnTo>
                <a:lnTo>
                  <a:pt x="47731" y="819593"/>
                </a:lnTo>
                <a:lnTo>
                  <a:pt x="29256" y="814861"/>
                </a:lnTo>
                <a:lnTo>
                  <a:pt x="14033" y="803963"/>
                </a:lnTo>
                <a:close/>
              </a:path>
            </a:pathLst>
          </a:custGeom>
          <a:solidFill>
            <a:srgbClr val="FD86B0"/>
          </a:solidFill>
        </p:spPr>
        <p:txBody>
          <a:bodyPr wrap="square" lIns="0" tIns="0" rIns="0" bIns="0" rtlCol="0"/>
          <a:lstStyle/>
          <a:p>
            <a:endParaRPr/>
          </a:p>
        </p:txBody>
      </p:sp>
      <p:sp>
        <p:nvSpPr>
          <p:cNvPr id="11" name="object 11"/>
          <p:cNvSpPr/>
          <p:nvPr/>
        </p:nvSpPr>
        <p:spPr>
          <a:xfrm>
            <a:off x="842412" y="4350667"/>
            <a:ext cx="679450" cy="478155"/>
          </a:xfrm>
          <a:custGeom>
            <a:avLst/>
            <a:gdLst/>
            <a:ahLst/>
            <a:cxnLst/>
            <a:rect l="l" t="t" r="r" b="b"/>
            <a:pathLst>
              <a:path w="679450" h="478154">
                <a:moveTo>
                  <a:pt x="25003" y="472383"/>
                </a:moveTo>
                <a:lnTo>
                  <a:pt x="11863" y="461324"/>
                </a:lnTo>
                <a:lnTo>
                  <a:pt x="3222" y="446355"/>
                </a:lnTo>
                <a:lnTo>
                  <a:pt x="0" y="429466"/>
                </a:lnTo>
                <a:lnTo>
                  <a:pt x="2385" y="412037"/>
                </a:lnTo>
                <a:lnTo>
                  <a:pt x="24192" y="380378"/>
                </a:lnTo>
                <a:lnTo>
                  <a:pt x="69428" y="346260"/>
                </a:lnTo>
                <a:lnTo>
                  <a:pt x="109617" y="316754"/>
                </a:lnTo>
                <a:lnTo>
                  <a:pt x="150081" y="287654"/>
                </a:lnTo>
                <a:lnTo>
                  <a:pt x="190822" y="258963"/>
                </a:lnTo>
                <a:lnTo>
                  <a:pt x="231839" y="230683"/>
                </a:lnTo>
                <a:lnTo>
                  <a:pt x="273133" y="202815"/>
                </a:lnTo>
                <a:lnTo>
                  <a:pt x="314704" y="175361"/>
                </a:lnTo>
                <a:lnTo>
                  <a:pt x="356551" y="148322"/>
                </a:lnTo>
                <a:lnTo>
                  <a:pt x="398676" y="121701"/>
                </a:lnTo>
                <a:lnTo>
                  <a:pt x="441079" y="95499"/>
                </a:lnTo>
                <a:lnTo>
                  <a:pt x="483759" y="69718"/>
                </a:lnTo>
                <a:lnTo>
                  <a:pt x="526718" y="44360"/>
                </a:lnTo>
                <a:lnTo>
                  <a:pt x="575109" y="20653"/>
                </a:lnTo>
                <a:lnTo>
                  <a:pt x="626022" y="2101"/>
                </a:lnTo>
                <a:lnTo>
                  <a:pt x="641200" y="0"/>
                </a:lnTo>
                <a:lnTo>
                  <a:pt x="655534" y="3243"/>
                </a:lnTo>
                <a:lnTo>
                  <a:pt x="667604" y="11623"/>
                </a:lnTo>
                <a:lnTo>
                  <a:pt x="675991" y="24930"/>
                </a:lnTo>
                <a:lnTo>
                  <a:pt x="678771" y="36810"/>
                </a:lnTo>
                <a:lnTo>
                  <a:pt x="679413" y="49238"/>
                </a:lnTo>
                <a:lnTo>
                  <a:pt x="679131" y="61572"/>
                </a:lnTo>
                <a:lnTo>
                  <a:pt x="679140" y="73166"/>
                </a:lnTo>
                <a:lnTo>
                  <a:pt x="643352" y="98437"/>
                </a:lnTo>
                <a:lnTo>
                  <a:pt x="220589" y="376505"/>
                </a:lnTo>
                <a:lnTo>
                  <a:pt x="137973" y="430706"/>
                </a:lnTo>
                <a:lnTo>
                  <a:pt x="107401" y="451095"/>
                </a:lnTo>
                <a:lnTo>
                  <a:pt x="91959" y="461051"/>
                </a:lnTo>
                <a:lnTo>
                  <a:pt x="76282" y="470421"/>
                </a:lnTo>
                <a:lnTo>
                  <a:pt x="58186" y="477354"/>
                </a:lnTo>
                <a:lnTo>
                  <a:pt x="40769" y="477867"/>
                </a:lnTo>
                <a:lnTo>
                  <a:pt x="25003" y="472383"/>
                </a:lnTo>
                <a:close/>
              </a:path>
            </a:pathLst>
          </a:custGeom>
          <a:solidFill>
            <a:srgbClr val="FD86B0"/>
          </a:solidFill>
        </p:spPr>
        <p:txBody>
          <a:bodyPr wrap="square" lIns="0" tIns="0" rIns="0" bIns="0" rtlCol="0"/>
          <a:lstStyle/>
          <a:p>
            <a:endParaRPr/>
          </a:p>
        </p:txBody>
      </p:sp>
      <p:sp>
        <p:nvSpPr>
          <p:cNvPr id="12" name="object 12"/>
          <p:cNvSpPr/>
          <p:nvPr/>
        </p:nvSpPr>
        <p:spPr>
          <a:xfrm>
            <a:off x="74837" y="3826336"/>
            <a:ext cx="159385" cy="602615"/>
          </a:xfrm>
          <a:custGeom>
            <a:avLst/>
            <a:gdLst/>
            <a:ahLst/>
            <a:cxnLst/>
            <a:rect l="l" t="t" r="r" b="b"/>
            <a:pathLst>
              <a:path w="159385" h="602614">
                <a:moveTo>
                  <a:pt x="21049" y="593573"/>
                </a:moveTo>
                <a:lnTo>
                  <a:pt x="9495" y="583044"/>
                </a:lnTo>
                <a:lnTo>
                  <a:pt x="2445" y="569183"/>
                </a:lnTo>
                <a:lnTo>
                  <a:pt x="0" y="552475"/>
                </a:lnTo>
                <a:lnTo>
                  <a:pt x="225" y="501910"/>
                </a:lnTo>
                <a:lnTo>
                  <a:pt x="1258" y="451397"/>
                </a:lnTo>
                <a:lnTo>
                  <a:pt x="3300" y="400971"/>
                </a:lnTo>
                <a:lnTo>
                  <a:pt x="6551" y="350665"/>
                </a:lnTo>
                <a:lnTo>
                  <a:pt x="11212" y="300514"/>
                </a:lnTo>
                <a:lnTo>
                  <a:pt x="17482" y="250550"/>
                </a:lnTo>
                <a:lnTo>
                  <a:pt x="25563" y="200808"/>
                </a:lnTo>
                <a:lnTo>
                  <a:pt x="35656" y="151322"/>
                </a:lnTo>
                <a:lnTo>
                  <a:pt x="47960" y="102125"/>
                </a:lnTo>
                <a:lnTo>
                  <a:pt x="69772" y="55294"/>
                </a:lnTo>
                <a:lnTo>
                  <a:pt x="100558" y="12039"/>
                </a:lnTo>
                <a:lnTo>
                  <a:pt x="130400" y="0"/>
                </a:lnTo>
                <a:lnTo>
                  <a:pt x="140421" y="981"/>
                </a:lnTo>
                <a:lnTo>
                  <a:pt x="147304" y="5832"/>
                </a:lnTo>
                <a:lnTo>
                  <a:pt x="153312" y="14599"/>
                </a:lnTo>
                <a:lnTo>
                  <a:pt x="157576" y="25072"/>
                </a:lnTo>
                <a:lnTo>
                  <a:pt x="159227" y="35043"/>
                </a:lnTo>
                <a:lnTo>
                  <a:pt x="158723" y="56682"/>
                </a:lnTo>
                <a:lnTo>
                  <a:pt x="157050" y="78337"/>
                </a:lnTo>
                <a:lnTo>
                  <a:pt x="154266" y="99925"/>
                </a:lnTo>
                <a:lnTo>
                  <a:pt x="150431" y="121366"/>
                </a:lnTo>
                <a:lnTo>
                  <a:pt x="140958" y="171267"/>
                </a:lnTo>
                <a:lnTo>
                  <a:pt x="132950" y="221328"/>
                </a:lnTo>
                <a:lnTo>
                  <a:pt x="126268" y="271529"/>
                </a:lnTo>
                <a:lnTo>
                  <a:pt x="120770" y="321851"/>
                </a:lnTo>
                <a:lnTo>
                  <a:pt x="116316" y="372273"/>
                </a:lnTo>
                <a:lnTo>
                  <a:pt x="112765" y="422776"/>
                </a:lnTo>
                <a:lnTo>
                  <a:pt x="109977" y="473339"/>
                </a:lnTo>
                <a:lnTo>
                  <a:pt x="107811" y="523943"/>
                </a:lnTo>
                <a:lnTo>
                  <a:pt x="106542" y="537618"/>
                </a:lnTo>
                <a:lnTo>
                  <a:pt x="84898" y="587333"/>
                </a:lnTo>
                <a:lnTo>
                  <a:pt x="53982" y="602059"/>
                </a:lnTo>
                <a:lnTo>
                  <a:pt x="37009" y="600283"/>
                </a:lnTo>
                <a:lnTo>
                  <a:pt x="21049" y="593573"/>
                </a:lnTo>
                <a:close/>
              </a:path>
            </a:pathLst>
          </a:custGeom>
          <a:solidFill>
            <a:srgbClr val="FD86B0"/>
          </a:solidFill>
        </p:spPr>
        <p:txBody>
          <a:bodyPr wrap="square" lIns="0" tIns="0" rIns="0" bIns="0" rtlCol="0"/>
          <a:lstStyle/>
          <a:p>
            <a:endParaRPr/>
          </a:p>
        </p:txBody>
      </p:sp>
      <p:sp>
        <p:nvSpPr>
          <p:cNvPr id="13" name="object 13"/>
          <p:cNvSpPr/>
          <p:nvPr/>
        </p:nvSpPr>
        <p:spPr>
          <a:xfrm>
            <a:off x="985901" y="4850308"/>
            <a:ext cx="577850" cy="226060"/>
          </a:xfrm>
          <a:custGeom>
            <a:avLst/>
            <a:gdLst/>
            <a:ahLst/>
            <a:cxnLst/>
            <a:rect l="l" t="t" r="r" b="b"/>
            <a:pathLst>
              <a:path w="577850" h="226060">
                <a:moveTo>
                  <a:pt x="16492" y="214655"/>
                </a:moveTo>
                <a:lnTo>
                  <a:pt x="6379" y="201674"/>
                </a:lnTo>
                <a:lnTo>
                  <a:pt x="417" y="186427"/>
                </a:lnTo>
                <a:lnTo>
                  <a:pt x="0" y="170842"/>
                </a:lnTo>
                <a:lnTo>
                  <a:pt x="5265" y="154276"/>
                </a:lnTo>
                <a:lnTo>
                  <a:pt x="32468" y="126719"/>
                </a:lnTo>
                <a:lnTo>
                  <a:pt x="86789" y="106553"/>
                </a:lnTo>
                <a:lnTo>
                  <a:pt x="152137" y="87634"/>
                </a:lnTo>
                <a:lnTo>
                  <a:pt x="231892" y="68056"/>
                </a:lnTo>
                <a:lnTo>
                  <a:pt x="278771" y="57087"/>
                </a:lnTo>
                <a:lnTo>
                  <a:pt x="325691" y="46233"/>
                </a:lnTo>
                <a:lnTo>
                  <a:pt x="466571" y="13881"/>
                </a:lnTo>
                <a:lnTo>
                  <a:pt x="513533" y="3011"/>
                </a:lnTo>
                <a:lnTo>
                  <a:pt x="530838" y="0"/>
                </a:lnTo>
                <a:lnTo>
                  <a:pt x="546900" y="841"/>
                </a:lnTo>
                <a:lnTo>
                  <a:pt x="561040" y="7484"/>
                </a:lnTo>
                <a:lnTo>
                  <a:pt x="572580" y="21874"/>
                </a:lnTo>
                <a:lnTo>
                  <a:pt x="577611" y="37545"/>
                </a:lnTo>
                <a:lnTo>
                  <a:pt x="575807" y="52941"/>
                </a:lnTo>
                <a:lnTo>
                  <a:pt x="550775" y="81906"/>
                </a:lnTo>
                <a:lnTo>
                  <a:pt x="517363" y="102482"/>
                </a:lnTo>
                <a:lnTo>
                  <a:pt x="481703" y="118434"/>
                </a:lnTo>
                <a:lnTo>
                  <a:pt x="417785" y="136811"/>
                </a:lnTo>
                <a:lnTo>
                  <a:pt x="307449" y="164402"/>
                </a:lnTo>
                <a:lnTo>
                  <a:pt x="215945" y="186945"/>
                </a:lnTo>
                <a:lnTo>
                  <a:pt x="78687" y="220511"/>
                </a:lnTo>
                <a:lnTo>
                  <a:pt x="66465" y="223946"/>
                </a:lnTo>
                <a:lnTo>
                  <a:pt x="59989" y="224955"/>
                </a:lnTo>
                <a:lnTo>
                  <a:pt x="43707" y="225850"/>
                </a:lnTo>
                <a:lnTo>
                  <a:pt x="29072" y="222565"/>
                </a:lnTo>
                <a:lnTo>
                  <a:pt x="16492" y="214655"/>
                </a:lnTo>
                <a:close/>
              </a:path>
            </a:pathLst>
          </a:custGeom>
          <a:solidFill>
            <a:srgbClr val="FD86B0"/>
          </a:solidFill>
        </p:spPr>
        <p:txBody>
          <a:bodyPr wrap="square" lIns="0" tIns="0" rIns="0" bIns="0" rtlCol="0"/>
          <a:lstStyle/>
          <a:p>
            <a:endParaRPr/>
          </a:p>
        </p:txBody>
      </p:sp>
      <p:sp>
        <p:nvSpPr>
          <p:cNvPr id="14" name="object 14"/>
          <p:cNvSpPr/>
          <p:nvPr/>
        </p:nvSpPr>
        <p:spPr>
          <a:xfrm>
            <a:off x="593580" y="4257568"/>
            <a:ext cx="284480" cy="387350"/>
          </a:xfrm>
          <a:custGeom>
            <a:avLst/>
            <a:gdLst/>
            <a:ahLst/>
            <a:cxnLst/>
            <a:rect l="l" t="t" r="r" b="b"/>
            <a:pathLst>
              <a:path w="284480" h="387350">
                <a:moveTo>
                  <a:pt x="18984" y="376001"/>
                </a:moveTo>
                <a:lnTo>
                  <a:pt x="7676" y="364182"/>
                </a:lnTo>
                <a:lnTo>
                  <a:pt x="1433" y="350641"/>
                </a:lnTo>
                <a:lnTo>
                  <a:pt x="0" y="335729"/>
                </a:lnTo>
                <a:lnTo>
                  <a:pt x="3119" y="319797"/>
                </a:lnTo>
                <a:lnTo>
                  <a:pt x="78317" y="200933"/>
                </a:lnTo>
                <a:lnTo>
                  <a:pt x="107714" y="157096"/>
                </a:lnTo>
                <a:lnTo>
                  <a:pt x="137294" y="113415"/>
                </a:lnTo>
                <a:lnTo>
                  <a:pt x="167148" y="69996"/>
                </a:lnTo>
                <a:lnTo>
                  <a:pt x="191946" y="37879"/>
                </a:lnTo>
                <a:lnTo>
                  <a:pt x="220743" y="9348"/>
                </a:lnTo>
                <a:lnTo>
                  <a:pt x="252653" y="0"/>
                </a:lnTo>
                <a:lnTo>
                  <a:pt x="262011" y="2408"/>
                </a:lnTo>
                <a:lnTo>
                  <a:pt x="270385" y="9183"/>
                </a:lnTo>
                <a:lnTo>
                  <a:pt x="277639" y="19075"/>
                </a:lnTo>
                <a:lnTo>
                  <a:pt x="282650" y="30225"/>
                </a:lnTo>
                <a:lnTo>
                  <a:pt x="284291" y="40775"/>
                </a:lnTo>
                <a:lnTo>
                  <a:pt x="282292" y="59355"/>
                </a:lnTo>
                <a:lnTo>
                  <a:pt x="265416" y="113107"/>
                </a:lnTo>
                <a:lnTo>
                  <a:pt x="244894" y="149198"/>
                </a:lnTo>
                <a:lnTo>
                  <a:pt x="223261" y="184601"/>
                </a:lnTo>
                <a:lnTo>
                  <a:pt x="201104" y="219703"/>
                </a:lnTo>
                <a:lnTo>
                  <a:pt x="179007" y="254892"/>
                </a:lnTo>
                <a:lnTo>
                  <a:pt x="178354" y="253973"/>
                </a:lnTo>
                <a:lnTo>
                  <a:pt x="177491" y="253342"/>
                </a:lnTo>
                <a:lnTo>
                  <a:pt x="142214" y="301761"/>
                </a:lnTo>
                <a:lnTo>
                  <a:pt x="124467" y="325892"/>
                </a:lnTo>
                <a:lnTo>
                  <a:pt x="100482" y="357181"/>
                </a:lnTo>
                <a:lnTo>
                  <a:pt x="64483" y="384411"/>
                </a:lnTo>
                <a:lnTo>
                  <a:pt x="49224" y="387171"/>
                </a:lnTo>
                <a:lnTo>
                  <a:pt x="33978" y="384476"/>
                </a:lnTo>
                <a:lnTo>
                  <a:pt x="18984" y="376001"/>
                </a:lnTo>
                <a:close/>
              </a:path>
            </a:pathLst>
          </a:custGeom>
          <a:solidFill>
            <a:srgbClr val="FD86B0"/>
          </a:solidFill>
        </p:spPr>
        <p:txBody>
          <a:bodyPr wrap="square" lIns="0" tIns="0" rIns="0" bIns="0" rtlCol="0"/>
          <a:lstStyle/>
          <a:p>
            <a:endParaRPr/>
          </a:p>
        </p:txBody>
      </p:sp>
      <p:grpSp>
        <p:nvGrpSpPr>
          <p:cNvPr id="15" name="object 15"/>
          <p:cNvGrpSpPr/>
          <p:nvPr/>
        </p:nvGrpSpPr>
        <p:grpSpPr>
          <a:xfrm>
            <a:off x="0" y="4889689"/>
            <a:ext cx="3036570" cy="5397500"/>
            <a:chOff x="0" y="4889689"/>
            <a:chExt cx="3036570" cy="5397500"/>
          </a:xfrm>
        </p:grpSpPr>
        <p:sp>
          <p:nvSpPr>
            <p:cNvPr id="16" name="object 16"/>
            <p:cNvSpPr/>
            <p:nvPr/>
          </p:nvSpPr>
          <p:spPr>
            <a:xfrm>
              <a:off x="0" y="4889689"/>
              <a:ext cx="3036570" cy="5397500"/>
            </a:xfrm>
            <a:custGeom>
              <a:avLst/>
              <a:gdLst/>
              <a:ahLst/>
              <a:cxnLst/>
              <a:rect l="l" t="t" r="r" b="b"/>
              <a:pathLst>
                <a:path w="3036570" h="5397500">
                  <a:moveTo>
                    <a:pt x="2953890" y="5397310"/>
                  </a:moveTo>
                  <a:lnTo>
                    <a:pt x="0" y="5397310"/>
                  </a:lnTo>
                  <a:lnTo>
                    <a:pt x="0" y="223932"/>
                  </a:lnTo>
                  <a:lnTo>
                    <a:pt x="452456" y="34715"/>
                  </a:lnTo>
                  <a:lnTo>
                    <a:pt x="498611" y="18266"/>
                  </a:lnTo>
                  <a:lnTo>
                    <a:pt x="545319" y="7095"/>
                  </a:lnTo>
                  <a:lnTo>
                    <a:pt x="592221" y="1055"/>
                  </a:lnTo>
                  <a:lnTo>
                    <a:pt x="638960" y="0"/>
                  </a:lnTo>
                  <a:lnTo>
                    <a:pt x="685177" y="3781"/>
                  </a:lnTo>
                  <a:lnTo>
                    <a:pt x="730513" y="12253"/>
                  </a:lnTo>
                  <a:lnTo>
                    <a:pt x="774611" y="25270"/>
                  </a:lnTo>
                  <a:lnTo>
                    <a:pt x="817112" y="42683"/>
                  </a:lnTo>
                  <a:lnTo>
                    <a:pt x="857658" y="64346"/>
                  </a:lnTo>
                  <a:lnTo>
                    <a:pt x="895891" y="90113"/>
                  </a:lnTo>
                  <a:lnTo>
                    <a:pt x="931452" y="119836"/>
                  </a:lnTo>
                  <a:lnTo>
                    <a:pt x="963982" y="153369"/>
                  </a:lnTo>
                  <a:lnTo>
                    <a:pt x="993125" y="190566"/>
                  </a:lnTo>
                  <a:lnTo>
                    <a:pt x="1018521" y="231278"/>
                  </a:lnTo>
                  <a:lnTo>
                    <a:pt x="1039812" y="275360"/>
                  </a:lnTo>
                  <a:lnTo>
                    <a:pt x="1066352" y="338824"/>
                  </a:lnTo>
                  <a:lnTo>
                    <a:pt x="1709694" y="1204579"/>
                  </a:lnTo>
                  <a:lnTo>
                    <a:pt x="1699825" y="1853582"/>
                  </a:lnTo>
                  <a:lnTo>
                    <a:pt x="3001496" y="4966136"/>
                  </a:lnTo>
                  <a:lnTo>
                    <a:pt x="3017926" y="5012251"/>
                  </a:lnTo>
                  <a:lnTo>
                    <a:pt x="3029073" y="5058922"/>
                  </a:lnTo>
                  <a:lnTo>
                    <a:pt x="3035087" y="5105791"/>
                  </a:lnTo>
                  <a:lnTo>
                    <a:pt x="3036113" y="5152499"/>
                  </a:lnTo>
                  <a:lnTo>
                    <a:pt x="3032300" y="5198689"/>
                  </a:lnTo>
                  <a:lnTo>
                    <a:pt x="3023793" y="5244002"/>
                  </a:lnTo>
                  <a:lnTo>
                    <a:pt x="3010740" y="5288080"/>
                  </a:lnTo>
                  <a:lnTo>
                    <a:pt x="2993288" y="5330566"/>
                  </a:lnTo>
                  <a:lnTo>
                    <a:pt x="2971585" y="5371100"/>
                  </a:lnTo>
                  <a:lnTo>
                    <a:pt x="2953890" y="5397310"/>
                  </a:lnTo>
                  <a:close/>
                </a:path>
              </a:pathLst>
            </a:custGeom>
            <a:solidFill>
              <a:srgbClr val="CDD8FF"/>
            </a:solidFill>
          </p:spPr>
          <p:txBody>
            <a:bodyPr wrap="square" lIns="0" tIns="0" rIns="0" bIns="0" rtlCol="0"/>
            <a:lstStyle/>
            <a:p>
              <a:endParaRPr/>
            </a:p>
          </p:txBody>
        </p:sp>
        <p:sp>
          <p:nvSpPr>
            <p:cNvPr id="17" name="object 17"/>
            <p:cNvSpPr/>
            <p:nvPr/>
          </p:nvSpPr>
          <p:spPr>
            <a:xfrm>
              <a:off x="0" y="5308144"/>
              <a:ext cx="2976245" cy="4979035"/>
            </a:xfrm>
            <a:custGeom>
              <a:avLst/>
              <a:gdLst/>
              <a:ahLst/>
              <a:cxnLst/>
              <a:rect l="l" t="t" r="r" b="b"/>
              <a:pathLst>
                <a:path w="2976245" h="4979034">
                  <a:moveTo>
                    <a:pt x="1699825" y="1435127"/>
                  </a:moveTo>
                  <a:lnTo>
                    <a:pt x="1360659" y="624114"/>
                  </a:lnTo>
                  <a:lnTo>
                    <a:pt x="1543152" y="573983"/>
                  </a:lnTo>
                  <a:lnTo>
                    <a:pt x="1573010" y="571448"/>
                  </a:lnTo>
                  <a:lnTo>
                    <a:pt x="1624483" y="596494"/>
                  </a:lnTo>
                  <a:lnTo>
                    <a:pt x="1898434" y="1237438"/>
                  </a:lnTo>
                  <a:lnTo>
                    <a:pt x="1904767" y="1266709"/>
                  </a:lnTo>
                  <a:lnTo>
                    <a:pt x="1900459" y="1295458"/>
                  </a:lnTo>
                  <a:lnTo>
                    <a:pt x="1886449" y="1320941"/>
                  </a:lnTo>
                  <a:lnTo>
                    <a:pt x="1863675" y="1340416"/>
                  </a:lnTo>
                  <a:lnTo>
                    <a:pt x="1699825" y="1435127"/>
                  </a:lnTo>
                  <a:close/>
                </a:path>
                <a:path w="2976245" h="4979034">
                  <a:moveTo>
                    <a:pt x="1418067" y="761388"/>
                  </a:moveTo>
                  <a:lnTo>
                    <a:pt x="0" y="1354425"/>
                  </a:lnTo>
                  <a:lnTo>
                    <a:pt x="0" y="1335125"/>
                  </a:lnTo>
                  <a:lnTo>
                    <a:pt x="1411198" y="744962"/>
                  </a:lnTo>
                  <a:lnTo>
                    <a:pt x="1418067" y="761388"/>
                  </a:lnTo>
                  <a:close/>
                </a:path>
                <a:path w="2976245" h="4979034">
                  <a:moveTo>
                    <a:pt x="2975749" y="4486114"/>
                  </a:moveTo>
                  <a:lnTo>
                    <a:pt x="1797509" y="4978854"/>
                  </a:lnTo>
                  <a:lnTo>
                    <a:pt x="1751482" y="4978854"/>
                  </a:lnTo>
                  <a:lnTo>
                    <a:pt x="2968898" y="4469731"/>
                  </a:lnTo>
                  <a:lnTo>
                    <a:pt x="2975749" y="4486114"/>
                  </a:lnTo>
                  <a:close/>
                </a:path>
                <a:path w="2976245" h="4979034">
                  <a:moveTo>
                    <a:pt x="2664223" y="3741195"/>
                  </a:moveTo>
                  <a:lnTo>
                    <a:pt x="0" y="4855374"/>
                  </a:lnTo>
                  <a:lnTo>
                    <a:pt x="0" y="4836075"/>
                  </a:lnTo>
                  <a:lnTo>
                    <a:pt x="2657354" y="3724768"/>
                  </a:lnTo>
                  <a:lnTo>
                    <a:pt x="2664223" y="3741195"/>
                  </a:lnTo>
                  <a:close/>
                </a:path>
                <a:path w="2976245" h="4979034">
                  <a:moveTo>
                    <a:pt x="2352680" y="2996232"/>
                  </a:moveTo>
                  <a:lnTo>
                    <a:pt x="0" y="3980124"/>
                  </a:lnTo>
                  <a:lnTo>
                    <a:pt x="0" y="3960825"/>
                  </a:lnTo>
                  <a:lnTo>
                    <a:pt x="2345810" y="2979806"/>
                  </a:lnTo>
                  <a:lnTo>
                    <a:pt x="2352680" y="2996232"/>
                  </a:lnTo>
                  <a:close/>
                </a:path>
                <a:path w="2976245" h="4979034">
                  <a:moveTo>
                    <a:pt x="2041136" y="2251270"/>
                  </a:moveTo>
                  <a:lnTo>
                    <a:pt x="0" y="3104874"/>
                  </a:lnTo>
                  <a:lnTo>
                    <a:pt x="0" y="3085575"/>
                  </a:lnTo>
                  <a:lnTo>
                    <a:pt x="2034267" y="2234843"/>
                  </a:lnTo>
                  <a:lnTo>
                    <a:pt x="2041136" y="2251270"/>
                  </a:lnTo>
                  <a:close/>
                </a:path>
                <a:path w="2976245" h="4979034">
                  <a:moveTo>
                    <a:pt x="1729593" y="1506307"/>
                  </a:moveTo>
                  <a:lnTo>
                    <a:pt x="0" y="2229624"/>
                  </a:lnTo>
                  <a:lnTo>
                    <a:pt x="0" y="2210375"/>
                  </a:lnTo>
                  <a:lnTo>
                    <a:pt x="1722741" y="1489924"/>
                  </a:lnTo>
                  <a:lnTo>
                    <a:pt x="1729593" y="1506307"/>
                  </a:lnTo>
                  <a:close/>
                </a:path>
                <a:path w="2976245" h="4979034">
                  <a:moveTo>
                    <a:pt x="1106524" y="16426"/>
                  </a:moveTo>
                  <a:lnTo>
                    <a:pt x="0" y="479175"/>
                  </a:lnTo>
                  <a:lnTo>
                    <a:pt x="0" y="459875"/>
                  </a:lnTo>
                  <a:lnTo>
                    <a:pt x="1099654" y="0"/>
                  </a:lnTo>
                  <a:lnTo>
                    <a:pt x="1106524" y="16426"/>
                  </a:lnTo>
                  <a:close/>
                </a:path>
              </a:pathLst>
            </a:custGeom>
            <a:solidFill>
              <a:srgbClr val="FDF5B5"/>
            </a:solidFill>
          </p:spPr>
          <p:txBody>
            <a:bodyPr wrap="square" lIns="0" tIns="0" rIns="0" bIns="0" rtlCol="0"/>
            <a:lstStyle/>
            <a:p>
              <a:endParaRPr/>
            </a:p>
          </p:txBody>
        </p:sp>
        <p:sp>
          <p:nvSpPr>
            <p:cNvPr id="18" name="object 18"/>
            <p:cNvSpPr/>
            <p:nvPr/>
          </p:nvSpPr>
          <p:spPr>
            <a:xfrm>
              <a:off x="0" y="5175829"/>
              <a:ext cx="3036570" cy="5111750"/>
            </a:xfrm>
            <a:custGeom>
              <a:avLst/>
              <a:gdLst/>
              <a:ahLst/>
              <a:cxnLst/>
              <a:rect l="l" t="t" r="r" b="b"/>
              <a:pathLst>
                <a:path w="3036570" h="5111750">
                  <a:moveTo>
                    <a:pt x="1405518" y="863696"/>
                  </a:moveTo>
                  <a:lnTo>
                    <a:pt x="1066352" y="52684"/>
                  </a:lnTo>
                  <a:lnTo>
                    <a:pt x="1248846" y="2553"/>
                  </a:lnTo>
                  <a:lnTo>
                    <a:pt x="1278696" y="0"/>
                  </a:lnTo>
                  <a:lnTo>
                    <a:pt x="1330174" y="25057"/>
                  </a:lnTo>
                  <a:lnTo>
                    <a:pt x="1604127" y="666008"/>
                  </a:lnTo>
                  <a:lnTo>
                    <a:pt x="1610461" y="695279"/>
                  </a:lnTo>
                  <a:lnTo>
                    <a:pt x="1606152" y="724027"/>
                  </a:lnTo>
                  <a:lnTo>
                    <a:pt x="1592142" y="749511"/>
                  </a:lnTo>
                  <a:lnTo>
                    <a:pt x="1569368" y="768986"/>
                  </a:lnTo>
                  <a:lnTo>
                    <a:pt x="1405518" y="863696"/>
                  </a:lnTo>
                  <a:close/>
                </a:path>
                <a:path w="3036570" h="5111750">
                  <a:moveTo>
                    <a:pt x="1210359" y="397033"/>
                  </a:moveTo>
                  <a:lnTo>
                    <a:pt x="0" y="903206"/>
                  </a:lnTo>
                  <a:lnTo>
                    <a:pt x="0" y="883958"/>
                  </a:lnTo>
                  <a:lnTo>
                    <a:pt x="1203508" y="380650"/>
                  </a:lnTo>
                  <a:lnTo>
                    <a:pt x="1210359" y="397033"/>
                  </a:lnTo>
                  <a:close/>
                </a:path>
                <a:path w="3036570" h="5111750">
                  <a:moveTo>
                    <a:pt x="1314213" y="645368"/>
                  </a:moveTo>
                  <a:lnTo>
                    <a:pt x="0" y="1194973"/>
                  </a:lnTo>
                  <a:lnTo>
                    <a:pt x="0" y="1175725"/>
                  </a:lnTo>
                  <a:lnTo>
                    <a:pt x="1307362" y="628985"/>
                  </a:lnTo>
                  <a:lnTo>
                    <a:pt x="1314213" y="645368"/>
                  </a:lnTo>
                  <a:close/>
                </a:path>
                <a:path w="3036570" h="5111750">
                  <a:moveTo>
                    <a:pt x="3034983" y="4885424"/>
                  </a:moveTo>
                  <a:lnTo>
                    <a:pt x="2495181" y="5111170"/>
                  </a:lnTo>
                  <a:lnTo>
                    <a:pt x="2449154" y="5111170"/>
                  </a:lnTo>
                  <a:lnTo>
                    <a:pt x="3036028" y="4865739"/>
                  </a:lnTo>
                  <a:lnTo>
                    <a:pt x="3035790" y="4872322"/>
                  </a:lnTo>
                  <a:lnTo>
                    <a:pt x="3035491" y="4878880"/>
                  </a:lnTo>
                  <a:lnTo>
                    <a:pt x="3034983" y="4885424"/>
                  </a:lnTo>
                  <a:close/>
                </a:path>
                <a:path w="3036570" h="5111750">
                  <a:moveTo>
                    <a:pt x="2871913" y="4370137"/>
                  </a:moveTo>
                  <a:lnTo>
                    <a:pt x="1099958" y="5111170"/>
                  </a:lnTo>
                  <a:lnTo>
                    <a:pt x="1053809" y="5111170"/>
                  </a:lnTo>
                  <a:lnTo>
                    <a:pt x="2865044" y="4353711"/>
                  </a:lnTo>
                  <a:lnTo>
                    <a:pt x="2871913" y="4370137"/>
                  </a:lnTo>
                  <a:close/>
                </a:path>
                <a:path w="3036570" h="5111750">
                  <a:moveTo>
                    <a:pt x="2768059" y="4121802"/>
                  </a:moveTo>
                  <a:lnTo>
                    <a:pt x="402285" y="5111170"/>
                  </a:lnTo>
                  <a:lnTo>
                    <a:pt x="356258" y="5111170"/>
                  </a:lnTo>
                  <a:lnTo>
                    <a:pt x="2761208" y="4105419"/>
                  </a:lnTo>
                  <a:lnTo>
                    <a:pt x="2768059" y="4121802"/>
                  </a:lnTo>
                  <a:close/>
                </a:path>
                <a:path w="3036570" h="5111750">
                  <a:moveTo>
                    <a:pt x="2560370" y="3625175"/>
                  </a:moveTo>
                  <a:lnTo>
                    <a:pt x="0" y="4695923"/>
                  </a:lnTo>
                  <a:lnTo>
                    <a:pt x="0" y="4676623"/>
                  </a:lnTo>
                  <a:lnTo>
                    <a:pt x="2553500" y="3608748"/>
                  </a:lnTo>
                  <a:lnTo>
                    <a:pt x="2560370" y="3625175"/>
                  </a:lnTo>
                  <a:close/>
                </a:path>
                <a:path w="3036570" h="5111750">
                  <a:moveTo>
                    <a:pt x="2456534" y="3376883"/>
                  </a:moveTo>
                  <a:lnTo>
                    <a:pt x="0" y="4404206"/>
                  </a:lnTo>
                  <a:lnTo>
                    <a:pt x="0" y="4384907"/>
                  </a:lnTo>
                  <a:lnTo>
                    <a:pt x="2449664" y="3360456"/>
                  </a:lnTo>
                  <a:lnTo>
                    <a:pt x="2456534" y="3376883"/>
                  </a:lnTo>
                  <a:close/>
                </a:path>
                <a:path w="3036570" h="5111750">
                  <a:moveTo>
                    <a:pt x="2248826" y="2880212"/>
                  </a:moveTo>
                  <a:lnTo>
                    <a:pt x="0" y="3820673"/>
                  </a:lnTo>
                  <a:lnTo>
                    <a:pt x="0" y="3801424"/>
                  </a:lnTo>
                  <a:lnTo>
                    <a:pt x="2241975" y="2863829"/>
                  </a:lnTo>
                  <a:lnTo>
                    <a:pt x="2248826" y="2880212"/>
                  </a:lnTo>
                  <a:close/>
                </a:path>
                <a:path w="3036570" h="5111750">
                  <a:moveTo>
                    <a:pt x="2144990" y="2631920"/>
                  </a:moveTo>
                  <a:lnTo>
                    <a:pt x="0" y="3528956"/>
                  </a:lnTo>
                  <a:lnTo>
                    <a:pt x="0" y="3509657"/>
                  </a:lnTo>
                  <a:lnTo>
                    <a:pt x="2138121" y="2615494"/>
                  </a:lnTo>
                  <a:lnTo>
                    <a:pt x="2144990" y="2631920"/>
                  </a:lnTo>
                  <a:close/>
                </a:path>
                <a:path w="3036570" h="5111750">
                  <a:moveTo>
                    <a:pt x="1937300" y="2135293"/>
                  </a:moveTo>
                  <a:lnTo>
                    <a:pt x="0" y="2945473"/>
                  </a:lnTo>
                  <a:lnTo>
                    <a:pt x="0" y="2926174"/>
                  </a:lnTo>
                  <a:lnTo>
                    <a:pt x="1930431" y="2118867"/>
                  </a:lnTo>
                  <a:lnTo>
                    <a:pt x="1937300" y="2135293"/>
                  </a:lnTo>
                  <a:close/>
                </a:path>
                <a:path w="3036570" h="5111750">
                  <a:moveTo>
                    <a:pt x="1833447" y="1886958"/>
                  </a:moveTo>
                  <a:lnTo>
                    <a:pt x="0" y="2653706"/>
                  </a:lnTo>
                  <a:lnTo>
                    <a:pt x="0" y="2634407"/>
                  </a:lnTo>
                  <a:lnTo>
                    <a:pt x="1826577" y="1870532"/>
                  </a:lnTo>
                  <a:lnTo>
                    <a:pt x="1833447" y="1886958"/>
                  </a:lnTo>
                  <a:close/>
                </a:path>
                <a:path w="3036570" h="5111750">
                  <a:moveTo>
                    <a:pt x="1625757" y="1390331"/>
                  </a:moveTo>
                  <a:lnTo>
                    <a:pt x="0" y="2070223"/>
                  </a:lnTo>
                  <a:lnTo>
                    <a:pt x="0" y="2050924"/>
                  </a:lnTo>
                  <a:lnTo>
                    <a:pt x="1618887" y="1373904"/>
                  </a:lnTo>
                  <a:lnTo>
                    <a:pt x="1625757" y="1390331"/>
                  </a:lnTo>
                  <a:close/>
                </a:path>
                <a:path w="3036570" h="5111750">
                  <a:moveTo>
                    <a:pt x="1521903" y="1141996"/>
                  </a:moveTo>
                  <a:lnTo>
                    <a:pt x="0" y="1778456"/>
                  </a:lnTo>
                  <a:lnTo>
                    <a:pt x="0" y="1759208"/>
                  </a:lnTo>
                  <a:lnTo>
                    <a:pt x="1515051" y="1125612"/>
                  </a:lnTo>
                  <a:lnTo>
                    <a:pt x="1521903" y="1141996"/>
                  </a:lnTo>
                  <a:close/>
                </a:path>
              </a:pathLst>
            </a:custGeom>
            <a:solidFill>
              <a:srgbClr val="FFD6E4"/>
            </a:solidFill>
          </p:spPr>
          <p:txBody>
            <a:bodyPr wrap="square" lIns="0" tIns="0" rIns="0" bIns="0" rtlCol="0"/>
            <a:lstStyle/>
            <a:p>
              <a:endParaRPr/>
            </a:p>
          </p:txBody>
        </p:sp>
      </p:grpSp>
      <p:sp>
        <p:nvSpPr>
          <p:cNvPr id="19" name="object 19"/>
          <p:cNvSpPr/>
          <p:nvPr/>
        </p:nvSpPr>
        <p:spPr>
          <a:xfrm>
            <a:off x="16969162" y="7473285"/>
            <a:ext cx="1257935" cy="956310"/>
          </a:xfrm>
          <a:custGeom>
            <a:avLst/>
            <a:gdLst/>
            <a:ahLst/>
            <a:cxnLst/>
            <a:rect l="l" t="t" r="r" b="b"/>
            <a:pathLst>
              <a:path w="1257934" h="956309">
                <a:moveTo>
                  <a:pt x="1251964" y="214213"/>
                </a:moveTo>
                <a:lnTo>
                  <a:pt x="1256555" y="224869"/>
                </a:lnTo>
                <a:lnTo>
                  <a:pt x="1257519" y="236551"/>
                </a:lnTo>
                <a:lnTo>
                  <a:pt x="1254741" y="249018"/>
                </a:lnTo>
                <a:lnTo>
                  <a:pt x="1248611" y="260386"/>
                </a:lnTo>
                <a:lnTo>
                  <a:pt x="1240126" y="268637"/>
                </a:lnTo>
                <a:lnTo>
                  <a:pt x="1229592" y="273704"/>
                </a:lnTo>
                <a:lnTo>
                  <a:pt x="1217315" y="275520"/>
                </a:lnTo>
                <a:lnTo>
                  <a:pt x="1207869" y="275147"/>
                </a:lnTo>
                <a:lnTo>
                  <a:pt x="1130291" y="247486"/>
                </a:lnTo>
                <a:lnTo>
                  <a:pt x="981198" y="182302"/>
                </a:lnTo>
                <a:lnTo>
                  <a:pt x="825014" y="111786"/>
                </a:lnTo>
                <a:lnTo>
                  <a:pt x="818616" y="109670"/>
                </a:lnTo>
                <a:lnTo>
                  <a:pt x="810013" y="106443"/>
                </a:lnTo>
                <a:lnTo>
                  <a:pt x="810204" y="114559"/>
                </a:lnTo>
                <a:lnTo>
                  <a:pt x="809906" y="120631"/>
                </a:lnTo>
                <a:lnTo>
                  <a:pt x="815129" y="174807"/>
                </a:lnTo>
                <a:lnTo>
                  <a:pt x="821298" y="222897"/>
                </a:lnTo>
                <a:lnTo>
                  <a:pt x="828983" y="270682"/>
                </a:lnTo>
                <a:lnTo>
                  <a:pt x="838219" y="318149"/>
                </a:lnTo>
                <a:lnTo>
                  <a:pt x="849043" y="365282"/>
                </a:lnTo>
                <a:lnTo>
                  <a:pt x="861492" y="412064"/>
                </a:lnTo>
                <a:lnTo>
                  <a:pt x="886260" y="493203"/>
                </a:lnTo>
                <a:lnTo>
                  <a:pt x="896223" y="528119"/>
                </a:lnTo>
                <a:lnTo>
                  <a:pt x="914687" y="598330"/>
                </a:lnTo>
                <a:lnTo>
                  <a:pt x="920706" y="638851"/>
                </a:lnTo>
                <a:lnTo>
                  <a:pt x="920951" y="652509"/>
                </a:lnTo>
                <a:lnTo>
                  <a:pt x="915563" y="677674"/>
                </a:lnTo>
                <a:lnTo>
                  <a:pt x="901707" y="695060"/>
                </a:lnTo>
                <a:lnTo>
                  <a:pt x="901275" y="695382"/>
                </a:lnTo>
                <a:lnTo>
                  <a:pt x="880647" y="703920"/>
                </a:lnTo>
                <a:lnTo>
                  <a:pt x="854670" y="702225"/>
                </a:lnTo>
                <a:lnTo>
                  <a:pt x="815892" y="688719"/>
                </a:lnTo>
                <a:lnTo>
                  <a:pt x="559557" y="553846"/>
                </a:lnTo>
                <a:lnTo>
                  <a:pt x="443697" y="494932"/>
                </a:lnTo>
                <a:lnTo>
                  <a:pt x="448008" y="515868"/>
                </a:lnTo>
                <a:lnTo>
                  <a:pt x="448958" y="520951"/>
                </a:lnTo>
                <a:lnTo>
                  <a:pt x="460383" y="567503"/>
                </a:lnTo>
                <a:lnTo>
                  <a:pt x="473943" y="613324"/>
                </a:lnTo>
                <a:lnTo>
                  <a:pt x="489157" y="658583"/>
                </a:lnTo>
                <a:lnTo>
                  <a:pt x="505539" y="703446"/>
                </a:lnTo>
                <a:lnTo>
                  <a:pt x="561836" y="850654"/>
                </a:lnTo>
                <a:lnTo>
                  <a:pt x="566593" y="864032"/>
                </a:lnTo>
                <a:lnTo>
                  <a:pt x="570924" y="877533"/>
                </a:lnTo>
                <a:lnTo>
                  <a:pt x="574618" y="891218"/>
                </a:lnTo>
                <a:lnTo>
                  <a:pt x="576115" y="916778"/>
                </a:lnTo>
                <a:lnTo>
                  <a:pt x="567747" y="937588"/>
                </a:lnTo>
                <a:lnTo>
                  <a:pt x="550675" y="951396"/>
                </a:lnTo>
                <a:lnTo>
                  <a:pt x="526064" y="955948"/>
                </a:lnTo>
                <a:lnTo>
                  <a:pt x="502516" y="954444"/>
                </a:lnTo>
                <a:lnTo>
                  <a:pt x="455728" y="946302"/>
                </a:lnTo>
                <a:lnTo>
                  <a:pt x="386685" y="924375"/>
                </a:lnTo>
                <a:lnTo>
                  <a:pt x="201604" y="859712"/>
                </a:lnTo>
                <a:lnTo>
                  <a:pt x="159052" y="845705"/>
                </a:lnTo>
                <a:lnTo>
                  <a:pt x="116332" y="832211"/>
                </a:lnTo>
                <a:lnTo>
                  <a:pt x="30725" y="805992"/>
                </a:lnTo>
                <a:lnTo>
                  <a:pt x="17948" y="800116"/>
                </a:lnTo>
                <a:lnTo>
                  <a:pt x="8117" y="791303"/>
                </a:lnTo>
                <a:lnTo>
                  <a:pt x="1908" y="779985"/>
                </a:lnTo>
                <a:lnTo>
                  <a:pt x="0" y="766594"/>
                </a:lnTo>
                <a:lnTo>
                  <a:pt x="3160" y="751636"/>
                </a:lnTo>
                <a:lnTo>
                  <a:pt x="11118" y="738525"/>
                </a:lnTo>
                <a:lnTo>
                  <a:pt x="22998" y="728944"/>
                </a:lnTo>
                <a:lnTo>
                  <a:pt x="37924" y="724580"/>
                </a:lnTo>
                <a:lnTo>
                  <a:pt x="50310" y="724203"/>
                </a:lnTo>
                <a:lnTo>
                  <a:pt x="62951" y="725122"/>
                </a:lnTo>
                <a:lnTo>
                  <a:pt x="75483" y="727282"/>
                </a:lnTo>
                <a:lnTo>
                  <a:pt x="87546" y="730632"/>
                </a:lnTo>
                <a:lnTo>
                  <a:pt x="390768" y="835805"/>
                </a:lnTo>
                <a:lnTo>
                  <a:pt x="475760" y="864375"/>
                </a:lnTo>
                <a:lnTo>
                  <a:pt x="455232" y="810031"/>
                </a:lnTo>
                <a:lnTo>
                  <a:pt x="429578" y="747462"/>
                </a:lnTo>
                <a:lnTo>
                  <a:pt x="412388" y="700608"/>
                </a:lnTo>
                <a:lnTo>
                  <a:pt x="396790" y="653255"/>
                </a:lnTo>
                <a:lnTo>
                  <a:pt x="382517" y="605480"/>
                </a:lnTo>
                <a:lnTo>
                  <a:pt x="369301" y="557363"/>
                </a:lnTo>
                <a:lnTo>
                  <a:pt x="356877" y="508982"/>
                </a:lnTo>
                <a:lnTo>
                  <a:pt x="344977" y="460415"/>
                </a:lnTo>
                <a:lnTo>
                  <a:pt x="344261" y="430198"/>
                </a:lnTo>
                <a:lnTo>
                  <a:pt x="356290" y="407295"/>
                </a:lnTo>
                <a:lnTo>
                  <a:pt x="378584" y="394877"/>
                </a:lnTo>
                <a:lnTo>
                  <a:pt x="408660" y="396116"/>
                </a:lnTo>
                <a:lnTo>
                  <a:pt x="474729" y="417833"/>
                </a:lnTo>
                <a:lnTo>
                  <a:pt x="538082" y="445960"/>
                </a:lnTo>
                <a:lnTo>
                  <a:pt x="580539" y="467856"/>
                </a:lnTo>
                <a:lnTo>
                  <a:pt x="790502" y="581406"/>
                </a:lnTo>
                <a:lnTo>
                  <a:pt x="797939" y="585200"/>
                </a:lnTo>
                <a:lnTo>
                  <a:pt x="825505" y="598347"/>
                </a:lnTo>
                <a:lnTo>
                  <a:pt x="810467" y="544026"/>
                </a:lnTo>
                <a:lnTo>
                  <a:pt x="805497" y="527565"/>
                </a:lnTo>
                <a:lnTo>
                  <a:pt x="790933" y="480971"/>
                </a:lnTo>
                <a:lnTo>
                  <a:pt x="777360" y="434169"/>
                </a:lnTo>
                <a:lnTo>
                  <a:pt x="764933" y="387128"/>
                </a:lnTo>
                <a:lnTo>
                  <a:pt x="753804" y="339814"/>
                </a:lnTo>
                <a:lnTo>
                  <a:pt x="744125" y="292193"/>
                </a:lnTo>
                <a:lnTo>
                  <a:pt x="736050" y="244233"/>
                </a:lnTo>
                <a:lnTo>
                  <a:pt x="729731" y="195900"/>
                </a:lnTo>
                <a:lnTo>
                  <a:pt x="725321" y="147161"/>
                </a:lnTo>
                <a:lnTo>
                  <a:pt x="722536" y="98693"/>
                </a:lnTo>
                <a:lnTo>
                  <a:pt x="721367" y="50313"/>
                </a:lnTo>
                <a:lnTo>
                  <a:pt x="726207" y="25264"/>
                </a:lnTo>
                <a:lnTo>
                  <a:pt x="739716" y="8083"/>
                </a:lnTo>
                <a:lnTo>
                  <a:pt x="760067" y="0"/>
                </a:lnTo>
                <a:lnTo>
                  <a:pt x="785433" y="2246"/>
                </a:lnTo>
                <a:lnTo>
                  <a:pt x="822764" y="16765"/>
                </a:lnTo>
                <a:lnTo>
                  <a:pt x="1110819" y="147345"/>
                </a:lnTo>
                <a:lnTo>
                  <a:pt x="1136986" y="158491"/>
                </a:lnTo>
                <a:lnTo>
                  <a:pt x="1163435" y="168975"/>
                </a:lnTo>
                <a:lnTo>
                  <a:pt x="1189988" y="179252"/>
                </a:lnTo>
                <a:lnTo>
                  <a:pt x="1216468" y="189778"/>
                </a:lnTo>
                <a:lnTo>
                  <a:pt x="1223665" y="192858"/>
                </a:lnTo>
                <a:lnTo>
                  <a:pt x="1230829" y="196286"/>
                </a:lnTo>
                <a:lnTo>
                  <a:pt x="1237661" y="200220"/>
                </a:lnTo>
                <a:lnTo>
                  <a:pt x="1243858" y="204819"/>
                </a:lnTo>
                <a:lnTo>
                  <a:pt x="1251964" y="214213"/>
                </a:lnTo>
                <a:close/>
              </a:path>
            </a:pathLst>
          </a:custGeom>
          <a:solidFill>
            <a:srgbClr val="FFD6E4"/>
          </a:solidFill>
        </p:spPr>
        <p:txBody>
          <a:bodyPr wrap="square" lIns="0" tIns="0" rIns="0" bIns="0" rtlCol="0"/>
          <a:lstStyle/>
          <a:p>
            <a:endParaRPr/>
          </a:p>
        </p:txBody>
      </p:sp>
      <p:sp>
        <p:nvSpPr>
          <p:cNvPr id="20" name="object 20"/>
          <p:cNvSpPr/>
          <p:nvPr/>
        </p:nvSpPr>
        <p:spPr>
          <a:xfrm>
            <a:off x="1334353" y="8591823"/>
            <a:ext cx="1813560" cy="1490980"/>
          </a:xfrm>
          <a:custGeom>
            <a:avLst/>
            <a:gdLst/>
            <a:ahLst/>
            <a:cxnLst/>
            <a:rect l="l" t="t" r="r" b="b"/>
            <a:pathLst>
              <a:path w="1813560" h="1490979">
                <a:moveTo>
                  <a:pt x="993793" y="322762"/>
                </a:moveTo>
                <a:lnTo>
                  <a:pt x="843513" y="201445"/>
                </a:lnTo>
                <a:lnTo>
                  <a:pt x="869946" y="201565"/>
                </a:lnTo>
                <a:lnTo>
                  <a:pt x="895363" y="204130"/>
                </a:lnTo>
                <a:lnTo>
                  <a:pt x="946193" y="212519"/>
                </a:lnTo>
                <a:lnTo>
                  <a:pt x="990703" y="225601"/>
                </a:lnTo>
                <a:lnTo>
                  <a:pt x="1033857" y="242484"/>
                </a:lnTo>
                <a:lnTo>
                  <a:pt x="1074570" y="263925"/>
                </a:lnTo>
                <a:lnTo>
                  <a:pt x="1112554" y="289692"/>
                </a:lnTo>
                <a:lnTo>
                  <a:pt x="1148317" y="318562"/>
                </a:lnTo>
                <a:lnTo>
                  <a:pt x="1179976" y="352281"/>
                </a:lnTo>
                <a:lnTo>
                  <a:pt x="1208041" y="389626"/>
                </a:lnTo>
                <a:lnTo>
                  <a:pt x="1235952" y="438273"/>
                </a:lnTo>
                <a:lnTo>
                  <a:pt x="1258708" y="489287"/>
                </a:lnTo>
                <a:lnTo>
                  <a:pt x="1272276" y="534516"/>
                </a:lnTo>
                <a:lnTo>
                  <a:pt x="1078266" y="377897"/>
                </a:lnTo>
                <a:lnTo>
                  <a:pt x="1039954" y="348601"/>
                </a:lnTo>
                <a:lnTo>
                  <a:pt x="998031" y="324550"/>
                </a:lnTo>
                <a:lnTo>
                  <a:pt x="993793" y="322762"/>
                </a:lnTo>
                <a:close/>
              </a:path>
              <a:path w="1813560" h="1490979">
                <a:moveTo>
                  <a:pt x="65895" y="226567"/>
                </a:moveTo>
                <a:lnTo>
                  <a:pt x="0" y="173371"/>
                </a:lnTo>
                <a:lnTo>
                  <a:pt x="907" y="170839"/>
                </a:lnTo>
                <a:lnTo>
                  <a:pt x="2502" y="168863"/>
                </a:lnTo>
                <a:lnTo>
                  <a:pt x="39461" y="136676"/>
                </a:lnTo>
                <a:lnTo>
                  <a:pt x="79295" y="106810"/>
                </a:lnTo>
                <a:lnTo>
                  <a:pt x="121358" y="80376"/>
                </a:lnTo>
                <a:lnTo>
                  <a:pt x="165767" y="57467"/>
                </a:lnTo>
                <a:lnTo>
                  <a:pt x="211384" y="38798"/>
                </a:lnTo>
                <a:lnTo>
                  <a:pt x="258818" y="23229"/>
                </a:lnTo>
                <a:lnTo>
                  <a:pt x="307099" y="11607"/>
                </a:lnTo>
                <a:lnTo>
                  <a:pt x="355252" y="4779"/>
                </a:lnTo>
                <a:lnTo>
                  <a:pt x="404700" y="628"/>
                </a:lnTo>
                <a:lnTo>
                  <a:pt x="454468" y="0"/>
                </a:lnTo>
                <a:lnTo>
                  <a:pt x="503584" y="3742"/>
                </a:lnTo>
                <a:lnTo>
                  <a:pt x="551165" y="11142"/>
                </a:lnTo>
                <a:lnTo>
                  <a:pt x="598178" y="22979"/>
                </a:lnTo>
                <a:lnTo>
                  <a:pt x="644228" y="38936"/>
                </a:lnTo>
                <a:lnTo>
                  <a:pt x="688920" y="58692"/>
                </a:lnTo>
                <a:lnTo>
                  <a:pt x="731061" y="82918"/>
                </a:lnTo>
                <a:lnTo>
                  <a:pt x="769458" y="112283"/>
                </a:lnTo>
                <a:lnTo>
                  <a:pt x="804514" y="145479"/>
                </a:lnTo>
                <a:lnTo>
                  <a:pt x="835091" y="186485"/>
                </a:lnTo>
                <a:lnTo>
                  <a:pt x="843513" y="201445"/>
                </a:lnTo>
                <a:lnTo>
                  <a:pt x="993793" y="322762"/>
                </a:lnTo>
                <a:lnTo>
                  <a:pt x="968367" y="312029"/>
                </a:lnTo>
                <a:lnTo>
                  <a:pt x="937096" y="303107"/>
                </a:lnTo>
                <a:lnTo>
                  <a:pt x="905918" y="295891"/>
                </a:lnTo>
                <a:lnTo>
                  <a:pt x="874140" y="291456"/>
                </a:lnTo>
                <a:lnTo>
                  <a:pt x="874506" y="311338"/>
                </a:lnTo>
                <a:lnTo>
                  <a:pt x="705946" y="175264"/>
                </a:lnTo>
                <a:lnTo>
                  <a:pt x="663920" y="146234"/>
                </a:lnTo>
                <a:lnTo>
                  <a:pt x="616937" y="124627"/>
                </a:lnTo>
                <a:lnTo>
                  <a:pt x="568207" y="108140"/>
                </a:lnTo>
                <a:lnTo>
                  <a:pt x="518548" y="97431"/>
                </a:lnTo>
                <a:lnTo>
                  <a:pt x="470806" y="91534"/>
                </a:lnTo>
                <a:lnTo>
                  <a:pt x="422464" y="90049"/>
                </a:lnTo>
                <a:lnTo>
                  <a:pt x="374559" y="92181"/>
                </a:lnTo>
                <a:lnTo>
                  <a:pt x="326532" y="99111"/>
                </a:lnTo>
                <a:lnTo>
                  <a:pt x="279419" y="110043"/>
                </a:lnTo>
                <a:lnTo>
                  <a:pt x="233461" y="125172"/>
                </a:lnTo>
                <a:lnTo>
                  <a:pt x="189693" y="143701"/>
                </a:lnTo>
                <a:lnTo>
                  <a:pt x="146759" y="167801"/>
                </a:lnTo>
                <a:lnTo>
                  <a:pt x="107292" y="194699"/>
                </a:lnTo>
                <a:lnTo>
                  <a:pt x="68947" y="227398"/>
                </a:lnTo>
                <a:lnTo>
                  <a:pt x="66777" y="225647"/>
                </a:lnTo>
                <a:lnTo>
                  <a:pt x="65895" y="226567"/>
                </a:lnTo>
                <a:close/>
              </a:path>
              <a:path w="1813560" h="1490979">
                <a:moveTo>
                  <a:pt x="1564197" y="824038"/>
                </a:moveTo>
                <a:lnTo>
                  <a:pt x="1284556" y="598291"/>
                </a:lnTo>
                <a:lnTo>
                  <a:pt x="1291959" y="601003"/>
                </a:lnTo>
                <a:lnTo>
                  <a:pt x="1300195" y="602755"/>
                </a:lnTo>
                <a:lnTo>
                  <a:pt x="1307668" y="605524"/>
                </a:lnTo>
                <a:lnTo>
                  <a:pt x="1315976" y="607334"/>
                </a:lnTo>
                <a:lnTo>
                  <a:pt x="1361986" y="624890"/>
                </a:lnTo>
                <a:lnTo>
                  <a:pt x="1406031" y="647389"/>
                </a:lnTo>
                <a:lnTo>
                  <a:pt x="1447530" y="674361"/>
                </a:lnTo>
                <a:lnTo>
                  <a:pt x="1485105" y="706327"/>
                </a:lnTo>
                <a:lnTo>
                  <a:pt x="1518177" y="742818"/>
                </a:lnTo>
                <a:lnTo>
                  <a:pt x="1545367" y="784354"/>
                </a:lnTo>
                <a:lnTo>
                  <a:pt x="1561707" y="817130"/>
                </a:lnTo>
                <a:lnTo>
                  <a:pt x="1564197" y="824038"/>
                </a:lnTo>
                <a:close/>
              </a:path>
              <a:path w="1813560" h="1490979">
                <a:moveTo>
                  <a:pt x="920856" y="937971"/>
                </a:moveTo>
                <a:lnTo>
                  <a:pt x="895032" y="910596"/>
                </a:lnTo>
                <a:lnTo>
                  <a:pt x="877177" y="876596"/>
                </a:lnTo>
                <a:lnTo>
                  <a:pt x="865054" y="835798"/>
                </a:lnTo>
                <a:lnTo>
                  <a:pt x="863956" y="792475"/>
                </a:lnTo>
                <a:lnTo>
                  <a:pt x="872407" y="750332"/>
                </a:lnTo>
                <a:lnTo>
                  <a:pt x="890528" y="711098"/>
                </a:lnTo>
                <a:lnTo>
                  <a:pt x="917073" y="677033"/>
                </a:lnTo>
                <a:lnTo>
                  <a:pt x="949295" y="649183"/>
                </a:lnTo>
                <a:lnTo>
                  <a:pt x="985191" y="627564"/>
                </a:lnTo>
                <a:lnTo>
                  <a:pt x="1024353" y="610213"/>
                </a:lnTo>
                <a:lnTo>
                  <a:pt x="1065294" y="597563"/>
                </a:lnTo>
                <a:lnTo>
                  <a:pt x="1107453" y="589159"/>
                </a:lnTo>
                <a:lnTo>
                  <a:pt x="1149693" y="585718"/>
                </a:lnTo>
                <a:lnTo>
                  <a:pt x="1193271" y="584989"/>
                </a:lnTo>
                <a:lnTo>
                  <a:pt x="1181814" y="538200"/>
                </a:lnTo>
                <a:lnTo>
                  <a:pt x="1163546" y="494074"/>
                </a:lnTo>
                <a:lnTo>
                  <a:pt x="1140702" y="451151"/>
                </a:lnTo>
                <a:lnTo>
                  <a:pt x="1111531" y="412911"/>
                </a:lnTo>
                <a:lnTo>
                  <a:pt x="1078266" y="377897"/>
                </a:lnTo>
                <a:lnTo>
                  <a:pt x="1272276" y="534516"/>
                </a:lnTo>
                <a:lnTo>
                  <a:pt x="1274860" y="543131"/>
                </a:lnTo>
                <a:lnTo>
                  <a:pt x="1284556" y="598291"/>
                </a:lnTo>
                <a:lnTo>
                  <a:pt x="1564197" y="824038"/>
                </a:lnTo>
                <a:lnTo>
                  <a:pt x="1574161" y="851667"/>
                </a:lnTo>
                <a:lnTo>
                  <a:pt x="1581603" y="888687"/>
                </a:lnTo>
                <a:lnTo>
                  <a:pt x="1582484" y="897558"/>
                </a:lnTo>
                <a:lnTo>
                  <a:pt x="1393844" y="745275"/>
                </a:lnTo>
                <a:lnTo>
                  <a:pt x="1368589" y="728151"/>
                </a:lnTo>
                <a:lnTo>
                  <a:pt x="1341217" y="714216"/>
                </a:lnTo>
                <a:lnTo>
                  <a:pt x="1313464" y="701604"/>
                </a:lnTo>
                <a:lnTo>
                  <a:pt x="1283872" y="692405"/>
                </a:lnTo>
                <a:lnTo>
                  <a:pt x="1284285" y="692738"/>
                </a:lnTo>
                <a:lnTo>
                  <a:pt x="1283938" y="694091"/>
                </a:lnTo>
                <a:lnTo>
                  <a:pt x="1284346" y="694420"/>
                </a:lnTo>
                <a:lnTo>
                  <a:pt x="1275453" y="741103"/>
                </a:lnTo>
                <a:lnTo>
                  <a:pt x="1195835" y="676829"/>
                </a:lnTo>
                <a:lnTo>
                  <a:pt x="1184267" y="675652"/>
                </a:lnTo>
                <a:lnTo>
                  <a:pt x="1098172" y="682863"/>
                </a:lnTo>
                <a:lnTo>
                  <a:pt x="1048688" y="696777"/>
                </a:lnTo>
                <a:lnTo>
                  <a:pt x="1003533" y="720715"/>
                </a:lnTo>
                <a:lnTo>
                  <a:pt x="967983" y="755672"/>
                </a:lnTo>
                <a:lnTo>
                  <a:pt x="951719" y="801301"/>
                </a:lnTo>
                <a:lnTo>
                  <a:pt x="953428" y="825530"/>
                </a:lnTo>
                <a:lnTo>
                  <a:pt x="961983" y="848758"/>
                </a:lnTo>
                <a:lnTo>
                  <a:pt x="975697" y="867991"/>
                </a:lnTo>
                <a:lnTo>
                  <a:pt x="1091239" y="961264"/>
                </a:lnTo>
                <a:lnTo>
                  <a:pt x="1057250" y="971366"/>
                </a:lnTo>
                <a:lnTo>
                  <a:pt x="1022166" y="975687"/>
                </a:lnTo>
                <a:lnTo>
                  <a:pt x="987529" y="972209"/>
                </a:lnTo>
                <a:lnTo>
                  <a:pt x="951631" y="959551"/>
                </a:lnTo>
                <a:lnTo>
                  <a:pt x="920856" y="937971"/>
                </a:lnTo>
                <a:close/>
              </a:path>
              <a:path w="1813560" h="1490979">
                <a:moveTo>
                  <a:pt x="477194" y="666321"/>
                </a:moveTo>
                <a:lnTo>
                  <a:pt x="450348" y="643017"/>
                </a:lnTo>
                <a:lnTo>
                  <a:pt x="427151" y="612865"/>
                </a:lnTo>
                <a:lnTo>
                  <a:pt x="413699" y="577523"/>
                </a:lnTo>
                <a:lnTo>
                  <a:pt x="407928" y="540221"/>
                </a:lnTo>
                <a:lnTo>
                  <a:pt x="410165" y="501223"/>
                </a:lnTo>
                <a:lnTo>
                  <a:pt x="421035" y="454503"/>
                </a:lnTo>
                <a:lnTo>
                  <a:pt x="441032" y="410256"/>
                </a:lnTo>
                <a:lnTo>
                  <a:pt x="467193" y="370984"/>
                </a:lnTo>
                <a:lnTo>
                  <a:pt x="500978" y="332971"/>
                </a:lnTo>
                <a:lnTo>
                  <a:pt x="538009" y="300842"/>
                </a:lnTo>
                <a:lnTo>
                  <a:pt x="578330" y="273002"/>
                </a:lnTo>
                <a:lnTo>
                  <a:pt x="620484" y="249905"/>
                </a:lnTo>
                <a:lnTo>
                  <a:pt x="680167" y="226269"/>
                </a:lnTo>
                <a:lnTo>
                  <a:pt x="742995" y="210069"/>
                </a:lnTo>
                <a:lnTo>
                  <a:pt x="705946" y="175264"/>
                </a:lnTo>
                <a:lnTo>
                  <a:pt x="874506" y="311338"/>
                </a:lnTo>
                <a:lnTo>
                  <a:pt x="874933" y="334533"/>
                </a:lnTo>
                <a:lnTo>
                  <a:pt x="871111" y="362459"/>
                </a:lnTo>
                <a:lnTo>
                  <a:pt x="785186" y="293094"/>
                </a:lnTo>
                <a:lnTo>
                  <a:pt x="776821" y="294502"/>
                </a:lnTo>
                <a:lnTo>
                  <a:pt x="709331" y="310203"/>
                </a:lnTo>
                <a:lnTo>
                  <a:pt x="666663" y="326356"/>
                </a:lnTo>
                <a:lnTo>
                  <a:pt x="625865" y="347283"/>
                </a:lnTo>
                <a:lnTo>
                  <a:pt x="588517" y="372627"/>
                </a:lnTo>
                <a:lnTo>
                  <a:pt x="555402" y="403020"/>
                </a:lnTo>
                <a:lnTo>
                  <a:pt x="527300" y="439093"/>
                </a:lnTo>
                <a:lnTo>
                  <a:pt x="502769" y="494370"/>
                </a:lnTo>
                <a:lnTo>
                  <a:pt x="498724" y="523748"/>
                </a:lnTo>
                <a:lnTo>
                  <a:pt x="501328" y="553597"/>
                </a:lnTo>
                <a:lnTo>
                  <a:pt x="513095" y="581050"/>
                </a:lnTo>
                <a:lnTo>
                  <a:pt x="640220" y="683675"/>
                </a:lnTo>
                <a:lnTo>
                  <a:pt x="620503" y="690608"/>
                </a:lnTo>
                <a:lnTo>
                  <a:pt x="578140" y="695582"/>
                </a:lnTo>
                <a:lnTo>
                  <a:pt x="542373" y="692823"/>
                </a:lnTo>
                <a:lnTo>
                  <a:pt x="508164" y="683161"/>
                </a:lnTo>
                <a:lnTo>
                  <a:pt x="477194" y="666321"/>
                </a:lnTo>
                <a:close/>
              </a:path>
              <a:path w="1813560" h="1490979">
                <a:moveTo>
                  <a:pt x="1278815" y="1187770"/>
                </a:moveTo>
                <a:lnTo>
                  <a:pt x="1250324" y="1161505"/>
                </a:lnTo>
                <a:lnTo>
                  <a:pt x="1230673" y="1127688"/>
                </a:lnTo>
                <a:lnTo>
                  <a:pt x="1219850" y="1089572"/>
                </a:lnTo>
                <a:lnTo>
                  <a:pt x="1219992" y="1043985"/>
                </a:lnTo>
                <a:lnTo>
                  <a:pt x="1231446" y="1002634"/>
                </a:lnTo>
                <a:lnTo>
                  <a:pt x="1254385" y="965658"/>
                </a:lnTo>
                <a:lnTo>
                  <a:pt x="1287389" y="935175"/>
                </a:lnTo>
                <a:lnTo>
                  <a:pt x="1334739" y="909744"/>
                </a:lnTo>
                <a:lnTo>
                  <a:pt x="1386141" y="895745"/>
                </a:lnTo>
                <a:lnTo>
                  <a:pt x="1439073" y="892775"/>
                </a:lnTo>
                <a:lnTo>
                  <a:pt x="1492607" y="898452"/>
                </a:lnTo>
                <a:lnTo>
                  <a:pt x="1490332" y="883557"/>
                </a:lnTo>
                <a:lnTo>
                  <a:pt x="1476286" y="842839"/>
                </a:lnTo>
                <a:lnTo>
                  <a:pt x="1440650" y="789589"/>
                </a:lnTo>
                <a:lnTo>
                  <a:pt x="1393844" y="745275"/>
                </a:lnTo>
                <a:lnTo>
                  <a:pt x="1582484" y="897558"/>
                </a:lnTo>
                <a:lnTo>
                  <a:pt x="1585302" y="925948"/>
                </a:lnTo>
                <a:lnTo>
                  <a:pt x="1759153" y="1066293"/>
                </a:lnTo>
                <a:lnTo>
                  <a:pt x="1780272" y="1101296"/>
                </a:lnTo>
                <a:lnTo>
                  <a:pt x="1799014" y="1145805"/>
                </a:lnTo>
                <a:lnTo>
                  <a:pt x="1810066" y="1193899"/>
                </a:lnTo>
                <a:lnTo>
                  <a:pt x="1810637" y="1202522"/>
                </a:lnTo>
                <a:lnTo>
                  <a:pt x="1613372" y="1043275"/>
                </a:lnTo>
                <a:lnTo>
                  <a:pt x="1576011" y="1019643"/>
                </a:lnTo>
                <a:lnTo>
                  <a:pt x="1568984" y="1041718"/>
                </a:lnTo>
                <a:lnTo>
                  <a:pt x="1566051" y="1049143"/>
                </a:lnTo>
                <a:lnTo>
                  <a:pt x="1491533" y="988987"/>
                </a:lnTo>
                <a:lnTo>
                  <a:pt x="1464057" y="984760"/>
                </a:lnTo>
                <a:lnTo>
                  <a:pt x="1436163" y="983460"/>
                </a:lnTo>
                <a:lnTo>
                  <a:pt x="1408900" y="984302"/>
                </a:lnTo>
                <a:lnTo>
                  <a:pt x="1380928" y="989467"/>
                </a:lnTo>
                <a:lnTo>
                  <a:pt x="1334618" y="1009209"/>
                </a:lnTo>
                <a:lnTo>
                  <a:pt x="1308567" y="1050202"/>
                </a:lnTo>
                <a:lnTo>
                  <a:pt x="1307335" y="1063897"/>
                </a:lnTo>
                <a:lnTo>
                  <a:pt x="1308489" y="1077886"/>
                </a:lnTo>
                <a:lnTo>
                  <a:pt x="1311726" y="1091925"/>
                </a:lnTo>
                <a:lnTo>
                  <a:pt x="1318341" y="1103793"/>
                </a:lnTo>
                <a:lnTo>
                  <a:pt x="1326037" y="1111638"/>
                </a:lnTo>
                <a:lnTo>
                  <a:pt x="1429848" y="1195442"/>
                </a:lnTo>
                <a:lnTo>
                  <a:pt x="1400223" y="1207435"/>
                </a:lnTo>
                <a:lnTo>
                  <a:pt x="1357029" y="1213370"/>
                </a:lnTo>
                <a:lnTo>
                  <a:pt x="1313767" y="1206192"/>
                </a:lnTo>
                <a:lnTo>
                  <a:pt x="1278815" y="1187770"/>
                </a:lnTo>
                <a:close/>
              </a:path>
              <a:path w="1813560" h="1490979">
                <a:moveTo>
                  <a:pt x="1759153" y="1066293"/>
                </a:moveTo>
                <a:lnTo>
                  <a:pt x="1585302" y="925948"/>
                </a:lnTo>
                <a:lnTo>
                  <a:pt x="1600771" y="931907"/>
                </a:lnTo>
                <a:lnTo>
                  <a:pt x="1649916" y="960155"/>
                </a:lnTo>
                <a:lnTo>
                  <a:pt x="1689458" y="988812"/>
                </a:lnTo>
                <a:lnTo>
                  <a:pt x="1724816" y="1022252"/>
                </a:lnTo>
                <a:lnTo>
                  <a:pt x="1755313" y="1059929"/>
                </a:lnTo>
                <a:lnTo>
                  <a:pt x="1759153" y="1066293"/>
                </a:lnTo>
                <a:close/>
              </a:path>
              <a:path w="1813560" h="1490979">
                <a:moveTo>
                  <a:pt x="640220" y="683675"/>
                </a:moveTo>
                <a:lnTo>
                  <a:pt x="534207" y="598093"/>
                </a:lnTo>
                <a:lnTo>
                  <a:pt x="560799" y="606503"/>
                </a:lnTo>
                <a:lnTo>
                  <a:pt x="590605" y="606082"/>
                </a:lnTo>
                <a:lnTo>
                  <a:pt x="638667" y="587755"/>
                </a:lnTo>
                <a:lnTo>
                  <a:pt x="676536" y="554670"/>
                </a:lnTo>
                <a:lnTo>
                  <a:pt x="709926" y="509810"/>
                </a:lnTo>
                <a:lnTo>
                  <a:pt x="735538" y="465198"/>
                </a:lnTo>
                <a:lnTo>
                  <a:pt x="762453" y="413478"/>
                </a:lnTo>
                <a:lnTo>
                  <a:pt x="782464" y="359449"/>
                </a:lnTo>
                <a:lnTo>
                  <a:pt x="787370" y="325869"/>
                </a:lnTo>
                <a:lnTo>
                  <a:pt x="787142" y="309363"/>
                </a:lnTo>
                <a:lnTo>
                  <a:pt x="785186" y="293094"/>
                </a:lnTo>
                <a:lnTo>
                  <a:pt x="871111" y="362459"/>
                </a:lnTo>
                <a:lnTo>
                  <a:pt x="857122" y="416453"/>
                </a:lnTo>
                <a:lnTo>
                  <a:pt x="839876" y="456393"/>
                </a:lnTo>
                <a:lnTo>
                  <a:pt x="814860" y="503117"/>
                </a:lnTo>
                <a:lnTo>
                  <a:pt x="787684" y="548098"/>
                </a:lnTo>
                <a:lnTo>
                  <a:pt x="760670" y="588314"/>
                </a:lnTo>
                <a:lnTo>
                  <a:pt x="728803" y="626243"/>
                </a:lnTo>
                <a:lnTo>
                  <a:pt x="696738" y="654220"/>
                </a:lnTo>
                <a:lnTo>
                  <a:pt x="659938" y="676742"/>
                </a:lnTo>
                <a:lnTo>
                  <a:pt x="640220" y="683675"/>
                </a:lnTo>
                <a:close/>
              </a:path>
              <a:path w="1813560" h="1490979">
                <a:moveTo>
                  <a:pt x="1091239" y="961264"/>
                </a:moveTo>
                <a:lnTo>
                  <a:pt x="975697" y="867991"/>
                </a:lnTo>
                <a:lnTo>
                  <a:pt x="993438" y="880681"/>
                </a:lnTo>
                <a:lnTo>
                  <a:pt x="1015395" y="885348"/>
                </a:lnTo>
                <a:lnTo>
                  <a:pt x="1079778" y="870403"/>
                </a:lnTo>
                <a:lnTo>
                  <a:pt x="1115545" y="845416"/>
                </a:lnTo>
                <a:lnTo>
                  <a:pt x="1145348" y="812348"/>
                </a:lnTo>
                <a:lnTo>
                  <a:pt x="1167866" y="775032"/>
                </a:lnTo>
                <a:lnTo>
                  <a:pt x="1184171" y="734333"/>
                </a:lnTo>
                <a:lnTo>
                  <a:pt x="1193791" y="691501"/>
                </a:lnTo>
                <a:lnTo>
                  <a:pt x="1195835" y="676829"/>
                </a:lnTo>
                <a:lnTo>
                  <a:pt x="1275453" y="741103"/>
                </a:lnTo>
                <a:lnTo>
                  <a:pt x="1257333" y="795027"/>
                </a:lnTo>
                <a:lnTo>
                  <a:pt x="1233501" y="841075"/>
                </a:lnTo>
                <a:lnTo>
                  <a:pt x="1203438" y="882093"/>
                </a:lnTo>
                <a:lnTo>
                  <a:pt x="1166637" y="917672"/>
                </a:lnTo>
                <a:lnTo>
                  <a:pt x="1122591" y="947402"/>
                </a:lnTo>
                <a:lnTo>
                  <a:pt x="1091239" y="961264"/>
                </a:lnTo>
                <a:close/>
              </a:path>
              <a:path w="1813560" h="1490979">
                <a:moveTo>
                  <a:pt x="1653787" y="1490475"/>
                </a:moveTo>
                <a:lnTo>
                  <a:pt x="1651985" y="1489019"/>
                </a:lnTo>
                <a:lnTo>
                  <a:pt x="1621472" y="1408893"/>
                </a:lnTo>
                <a:lnTo>
                  <a:pt x="1622775" y="1406681"/>
                </a:lnTo>
                <a:lnTo>
                  <a:pt x="1624217" y="1406212"/>
                </a:lnTo>
                <a:lnTo>
                  <a:pt x="1652286" y="1389700"/>
                </a:lnTo>
                <a:lnTo>
                  <a:pt x="1695069" y="1342628"/>
                </a:lnTo>
                <a:lnTo>
                  <a:pt x="1722629" y="1268578"/>
                </a:lnTo>
                <a:lnTo>
                  <a:pt x="1723781" y="1225439"/>
                </a:lnTo>
                <a:lnTo>
                  <a:pt x="1715863" y="1183139"/>
                </a:lnTo>
                <a:lnTo>
                  <a:pt x="1699989" y="1142578"/>
                </a:lnTo>
                <a:lnTo>
                  <a:pt x="1676475" y="1105641"/>
                </a:lnTo>
                <a:lnTo>
                  <a:pt x="1647231" y="1072241"/>
                </a:lnTo>
                <a:lnTo>
                  <a:pt x="1613372" y="1043275"/>
                </a:lnTo>
                <a:lnTo>
                  <a:pt x="1810637" y="1202522"/>
                </a:lnTo>
                <a:lnTo>
                  <a:pt x="1808450" y="1283997"/>
                </a:lnTo>
                <a:lnTo>
                  <a:pt x="1798400" y="1326482"/>
                </a:lnTo>
                <a:lnTo>
                  <a:pt x="1781002" y="1367931"/>
                </a:lnTo>
                <a:lnTo>
                  <a:pt x="1758358" y="1405145"/>
                </a:lnTo>
                <a:lnTo>
                  <a:pt x="1729378" y="1438877"/>
                </a:lnTo>
                <a:lnTo>
                  <a:pt x="1695368" y="1466915"/>
                </a:lnTo>
                <a:lnTo>
                  <a:pt x="1655237" y="1490013"/>
                </a:lnTo>
                <a:lnTo>
                  <a:pt x="1653787" y="1490475"/>
                </a:lnTo>
                <a:close/>
              </a:path>
              <a:path w="1813560" h="1490979">
                <a:moveTo>
                  <a:pt x="1429848" y="1195442"/>
                </a:moveTo>
                <a:lnTo>
                  <a:pt x="1326037" y="1111638"/>
                </a:lnTo>
                <a:lnTo>
                  <a:pt x="1335037" y="1117272"/>
                </a:lnTo>
                <a:lnTo>
                  <a:pt x="1345953" y="1119555"/>
                </a:lnTo>
                <a:lnTo>
                  <a:pt x="1403731" y="1109071"/>
                </a:lnTo>
                <a:lnTo>
                  <a:pt x="1443875" y="1081088"/>
                </a:lnTo>
                <a:lnTo>
                  <a:pt x="1474218" y="1038664"/>
                </a:lnTo>
                <a:lnTo>
                  <a:pt x="1491533" y="988987"/>
                </a:lnTo>
                <a:lnTo>
                  <a:pt x="1566051" y="1049143"/>
                </a:lnTo>
                <a:lnTo>
                  <a:pt x="1539885" y="1101467"/>
                </a:lnTo>
                <a:lnTo>
                  <a:pt x="1513181" y="1135404"/>
                </a:lnTo>
                <a:lnTo>
                  <a:pt x="1480081" y="1165810"/>
                </a:lnTo>
                <a:lnTo>
                  <a:pt x="1441967" y="1190536"/>
                </a:lnTo>
                <a:lnTo>
                  <a:pt x="1429848" y="1195442"/>
                </a:lnTo>
                <a:close/>
              </a:path>
              <a:path w="1813560" h="1490979">
                <a:moveTo>
                  <a:pt x="67155" y="227584"/>
                </a:moveTo>
                <a:lnTo>
                  <a:pt x="66889" y="225737"/>
                </a:lnTo>
                <a:lnTo>
                  <a:pt x="68947" y="227398"/>
                </a:lnTo>
                <a:lnTo>
                  <a:pt x="67155" y="227584"/>
                </a:lnTo>
                <a:close/>
              </a:path>
            </a:pathLst>
          </a:custGeom>
          <a:solidFill>
            <a:srgbClr val="FFD6E4"/>
          </a:solidFill>
        </p:spPr>
        <p:txBody>
          <a:bodyPr wrap="square" lIns="0" tIns="0" rIns="0" bIns="0" rtlCol="0"/>
          <a:lstStyle/>
          <a:p>
            <a:endParaRPr/>
          </a:p>
        </p:txBody>
      </p:sp>
      <p:pic>
        <p:nvPicPr>
          <p:cNvPr id="21" name="object 21"/>
          <p:cNvPicPr/>
          <p:nvPr/>
        </p:nvPicPr>
        <p:blipFill>
          <a:blip r:embed="rId3" cstate="print"/>
          <a:stretch>
            <a:fillRect/>
          </a:stretch>
        </p:blipFill>
        <p:spPr>
          <a:xfrm>
            <a:off x="-2736" y="992328"/>
            <a:ext cx="1989852" cy="1597697"/>
          </a:xfrm>
          <a:prstGeom prst="rect">
            <a:avLst/>
          </a:prstGeom>
        </p:spPr>
      </p:pic>
      <p:sp>
        <p:nvSpPr>
          <p:cNvPr id="22" name="object 22"/>
          <p:cNvSpPr txBox="1">
            <a:spLocks noGrp="1"/>
          </p:cNvSpPr>
          <p:nvPr>
            <p:ph type="title"/>
          </p:nvPr>
        </p:nvSpPr>
        <p:spPr>
          <a:xfrm>
            <a:off x="3319435" y="313519"/>
            <a:ext cx="12284075" cy="1692275"/>
          </a:xfrm>
          <a:prstGeom prst="rect">
            <a:avLst/>
          </a:prstGeom>
        </p:spPr>
        <p:txBody>
          <a:bodyPr vert="horz" wrap="square" lIns="0" tIns="33655" rIns="0" bIns="0" rtlCol="0">
            <a:spAutoFit/>
          </a:bodyPr>
          <a:lstStyle/>
          <a:p>
            <a:pPr marL="1089025" marR="5080" indent="-1076325">
              <a:lnSpc>
                <a:spcPts val="6530"/>
              </a:lnSpc>
              <a:spcBef>
                <a:spcPts val="265"/>
              </a:spcBef>
            </a:pPr>
            <a:r>
              <a:rPr sz="5500" spc="-465" dirty="0">
                <a:solidFill>
                  <a:srgbClr val="262525"/>
                </a:solidFill>
              </a:rPr>
              <a:t>İLİMİZDE</a:t>
            </a:r>
            <a:r>
              <a:rPr sz="5500" spc="-415" dirty="0">
                <a:solidFill>
                  <a:srgbClr val="262525"/>
                </a:solidFill>
              </a:rPr>
              <a:t> </a:t>
            </a:r>
            <a:r>
              <a:rPr sz="5500" spc="-70" dirty="0" smtClean="0">
                <a:solidFill>
                  <a:srgbClr val="262525"/>
                </a:solidFill>
              </a:rPr>
              <a:t>202</a:t>
            </a:r>
            <a:r>
              <a:rPr lang="tr-TR" sz="5500" spc="-70" dirty="0" smtClean="0">
                <a:solidFill>
                  <a:srgbClr val="262525"/>
                </a:solidFill>
              </a:rPr>
              <a:t>4</a:t>
            </a:r>
            <a:r>
              <a:rPr sz="5500" spc="570" dirty="0" smtClean="0">
                <a:solidFill>
                  <a:srgbClr val="262525"/>
                </a:solidFill>
              </a:rPr>
              <a:t> </a:t>
            </a:r>
            <a:r>
              <a:rPr sz="5500" spc="-415" dirty="0">
                <a:solidFill>
                  <a:srgbClr val="262525"/>
                </a:solidFill>
              </a:rPr>
              <a:t>YILINDA</a:t>
            </a:r>
            <a:r>
              <a:rPr sz="5500" spc="575" dirty="0">
                <a:solidFill>
                  <a:srgbClr val="262525"/>
                </a:solidFill>
              </a:rPr>
              <a:t> </a:t>
            </a:r>
            <a:r>
              <a:rPr sz="5500" spc="-350" dirty="0">
                <a:solidFill>
                  <a:srgbClr val="262525"/>
                </a:solidFill>
              </a:rPr>
              <a:t>SINAV</a:t>
            </a:r>
            <a:r>
              <a:rPr sz="5500" spc="570" dirty="0">
                <a:solidFill>
                  <a:srgbClr val="262525"/>
                </a:solidFill>
              </a:rPr>
              <a:t> </a:t>
            </a:r>
            <a:r>
              <a:rPr sz="5500" spc="-525" dirty="0">
                <a:solidFill>
                  <a:srgbClr val="262525"/>
                </a:solidFill>
              </a:rPr>
              <a:t>PUANI</a:t>
            </a:r>
            <a:r>
              <a:rPr sz="5500" spc="-360" dirty="0">
                <a:solidFill>
                  <a:srgbClr val="262525"/>
                </a:solidFill>
              </a:rPr>
              <a:t> </a:t>
            </a:r>
            <a:r>
              <a:rPr sz="5500" spc="-335" dirty="0">
                <a:solidFill>
                  <a:srgbClr val="262525"/>
                </a:solidFill>
              </a:rPr>
              <a:t>İLE </a:t>
            </a:r>
            <a:r>
              <a:rPr sz="5500" spc="-1450" dirty="0">
                <a:solidFill>
                  <a:srgbClr val="262525"/>
                </a:solidFill>
              </a:rPr>
              <a:t> </a:t>
            </a:r>
            <a:r>
              <a:rPr sz="5500" spc="-675" dirty="0">
                <a:solidFill>
                  <a:srgbClr val="262525"/>
                </a:solidFill>
              </a:rPr>
              <a:t>ÖČRENCİ</a:t>
            </a:r>
            <a:r>
              <a:rPr sz="5500" spc="-204" dirty="0">
                <a:solidFill>
                  <a:srgbClr val="262525"/>
                </a:solidFill>
              </a:rPr>
              <a:t> ALAN</a:t>
            </a:r>
            <a:r>
              <a:rPr sz="5500" spc="570" dirty="0">
                <a:solidFill>
                  <a:srgbClr val="262525"/>
                </a:solidFill>
              </a:rPr>
              <a:t> </a:t>
            </a:r>
            <a:r>
              <a:rPr sz="5500" spc="-459" dirty="0">
                <a:solidFill>
                  <a:srgbClr val="262525"/>
                </a:solidFill>
              </a:rPr>
              <a:t>ANADOLU</a:t>
            </a:r>
            <a:r>
              <a:rPr sz="5500" spc="-425" dirty="0">
                <a:solidFill>
                  <a:srgbClr val="262525"/>
                </a:solidFill>
              </a:rPr>
              <a:t> </a:t>
            </a:r>
            <a:r>
              <a:rPr sz="5500" spc="-570" dirty="0">
                <a:solidFill>
                  <a:srgbClr val="262525"/>
                </a:solidFill>
              </a:rPr>
              <a:t>LİSESİ</a:t>
            </a:r>
            <a:endParaRPr sz="5500" dirty="0"/>
          </a:p>
        </p:txBody>
      </p:sp>
      <p:grpSp>
        <p:nvGrpSpPr>
          <p:cNvPr id="23" name="object 23"/>
          <p:cNvGrpSpPr/>
          <p:nvPr/>
        </p:nvGrpSpPr>
        <p:grpSpPr>
          <a:xfrm>
            <a:off x="16348575" y="156915"/>
            <a:ext cx="1445260" cy="2107565"/>
            <a:chOff x="16348575" y="156915"/>
            <a:chExt cx="1445260" cy="2107565"/>
          </a:xfrm>
        </p:grpSpPr>
        <p:sp>
          <p:nvSpPr>
            <p:cNvPr id="24" name="object 24"/>
            <p:cNvSpPr/>
            <p:nvPr/>
          </p:nvSpPr>
          <p:spPr>
            <a:xfrm>
              <a:off x="16348575" y="156915"/>
              <a:ext cx="1445260" cy="2107565"/>
            </a:xfrm>
            <a:custGeom>
              <a:avLst/>
              <a:gdLst/>
              <a:ahLst/>
              <a:cxnLst/>
              <a:rect l="l" t="t" r="r" b="b"/>
              <a:pathLst>
                <a:path w="1445259" h="2107565">
                  <a:moveTo>
                    <a:pt x="5008" y="2033019"/>
                  </a:moveTo>
                  <a:lnTo>
                    <a:pt x="58695" y="2068616"/>
                  </a:lnTo>
                  <a:lnTo>
                    <a:pt x="50616" y="2074775"/>
                  </a:lnTo>
                  <a:lnTo>
                    <a:pt x="37044" y="2085051"/>
                  </a:lnTo>
                  <a:lnTo>
                    <a:pt x="22527" y="2095890"/>
                  </a:lnTo>
                  <a:lnTo>
                    <a:pt x="11612" y="2103740"/>
                  </a:lnTo>
                  <a:lnTo>
                    <a:pt x="3198" y="2107195"/>
                  </a:lnTo>
                  <a:lnTo>
                    <a:pt x="116" y="2104334"/>
                  </a:lnTo>
                  <a:lnTo>
                    <a:pt x="0" y="2099459"/>
                  </a:lnTo>
                  <a:lnTo>
                    <a:pt x="486" y="2096878"/>
                  </a:lnTo>
                  <a:lnTo>
                    <a:pt x="12741" y="2038333"/>
                  </a:lnTo>
                  <a:lnTo>
                    <a:pt x="4986" y="2033191"/>
                  </a:lnTo>
                  <a:lnTo>
                    <a:pt x="5008" y="2033019"/>
                  </a:lnTo>
                  <a:close/>
                </a:path>
                <a:path w="1445259" h="2107565">
                  <a:moveTo>
                    <a:pt x="32718" y="1821022"/>
                  </a:moveTo>
                  <a:lnTo>
                    <a:pt x="248137" y="1963856"/>
                  </a:lnTo>
                  <a:lnTo>
                    <a:pt x="63956" y="2075970"/>
                  </a:lnTo>
                  <a:lnTo>
                    <a:pt x="62332" y="2073394"/>
                  </a:lnTo>
                  <a:lnTo>
                    <a:pt x="60568" y="2070959"/>
                  </a:lnTo>
                  <a:lnTo>
                    <a:pt x="58695" y="2068616"/>
                  </a:lnTo>
                  <a:lnTo>
                    <a:pt x="5008" y="2033019"/>
                  </a:lnTo>
                  <a:lnTo>
                    <a:pt x="32718" y="1821022"/>
                  </a:lnTo>
                  <a:close/>
                </a:path>
                <a:path w="1445259" h="2107565">
                  <a:moveTo>
                    <a:pt x="4986" y="2033191"/>
                  </a:moveTo>
                  <a:lnTo>
                    <a:pt x="12741" y="2038333"/>
                  </a:lnTo>
                  <a:lnTo>
                    <a:pt x="9979" y="2037580"/>
                  </a:lnTo>
                  <a:lnTo>
                    <a:pt x="7239" y="2037005"/>
                  </a:lnTo>
                  <a:lnTo>
                    <a:pt x="4543" y="2036576"/>
                  </a:lnTo>
                  <a:lnTo>
                    <a:pt x="4986" y="2033191"/>
                  </a:lnTo>
                  <a:close/>
                </a:path>
                <a:path w="1445259" h="2107565">
                  <a:moveTo>
                    <a:pt x="34961" y="1772659"/>
                  </a:moveTo>
                  <a:lnTo>
                    <a:pt x="292319" y="1943300"/>
                  </a:lnTo>
                  <a:lnTo>
                    <a:pt x="269360" y="1977927"/>
                  </a:lnTo>
                  <a:lnTo>
                    <a:pt x="12001" y="1807285"/>
                  </a:lnTo>
                  <a:lnTo>
                    <a:pt x="34961" y="1772659"/>
                  </a:lnTo>
                  <a:close/>
                </a:path>
                <a:path w="1445259" h="2107565">
                  <a:moveTo>
                    <a:pt x="241541" y="1438795"/>
                  </a:moveTo>
                  <a:lnTo>
                    <a:pt x="518267" y="1622278"/>
                  </a:lnTo>
                  <a:lnTo>
                    <a:pt x="451109" y="1715001"/>
                  </a:lnTo>
                  <a:lnTo>
                    <a:pt x="451131" y="1715250"/>
                  </a:lnTo>
                  <a:lnTo>
                    <a:pt x="450159" y="1716292"/>
                  </a:lnTo>
                  <a:lnTo>
                    <a:pt x="287869" y="1940350"/>
                  </a:lnTo>
                  <a:lnTo>
                    <a:pt x="38889" y="1775263"/>
                  </a:lnTo>
                  <a:lnTo>
                    <a:pt x="241541" y="1438795"/>
                  </a:lnTo>
                  <a:close/>
                </a:path>
                <a:path w="1445259" h="2107565">
                  <a:moveTo>
                    <a:pt x="528484" y="1611788"/>
                  </a:moveTo>
                  <a:lnTo>
                    <a:pt x="520064" y="1624594"/>
                  </a:lnTo>
                  <a:lnTo>
                    <a:pt x="518267" y="1622278"/>
                  </a:lnTo>
                  <a:lnTo>
                    <a:pt x="241541" y="1438795"/>
                  </a:lnTo>
                  <a:lnTo>
                    <a:pt x="247974" y="1428114"/>
                  </a:lnTo>
                  <a:lnTo>
                    <a:pt x="525574" y="1612178"/>
                  </a:lnTo>
                  <a:lnTo>
                    <a:pt x="526534" y="1612041"/>
                  </a:lnTo>
                  <a:lnTo>
                    <a:pt x="527525" y="1611925"/>
                  </a:lnTo>
                  <a:lnTo>
                    <a:pt x="528484" y="1611788"/>
                  </a:lnTo>
                  <a:close/>
                </a:path>
                <a:path w="1445259" h="2107565">
                  <a:moveTo>
                    <a:pt x="638065" y="835960"/>
                  </a:moveTo>
                  <a:lnTo>
                    <a:pt x="918341" y="1021797"/>
                  </a:lnTo>
                  <a:lnTo>
                    <a:pt x="922224" y="1033266"/>
                  </a:lnTo>
                  <a:lnTo>
                    <a:pt x="856456" y="1156927"/>
                  </a:lnTo>
                  <a:lnTo>
                    <a:pt x="852328" y="1161100"/>
                  </a:lnTo>
                  <a:lnTo>
                    <a:pt x="583170" y="1532675"/>
                  </a:lnTo>
                  <a:lnTo>
                    <a:pt x="583448" y="1533070"/>
                  </a:lnTo>
                  <a:lnTo>
                    <a:pt x="580479" y="1537122"/>
                  </a:lnTo>
                  <a:lnTo>
                    <a:pt x="574645" y="1545248"/>
                  </a:lnTo>
                  <a:lnTo>
                    <a:pt x="574108" y="1545173"/>
                  </a:lnTo>
                  <a:lnTo>
                    <a:pt x="525574" y="1612178"/>
                  </a:lnTo>
                  <a:lnTo>
                    <a:pt x="247974" y="1428114"/>
                  </a:lnTo>
                  <a:lnTo>
                    <a:pt x="468523" y="1061932"/>
                  </a:lnTo>
                  <a:lnTo>
                    <a:pt x="466333" y="1057200"/>
                  </a:lnTo>
                  <a:lnTo>
                    <a:pt x="468103" y="1054532"/>
                  </a:lnTo>
                  <a:lnTo>
                    <a:pt x="477306" y="1047375"/>
                  </a:lnTo>
                  <a:lnTo>
                    <a:pt x="535377" y="950946"/>
                  </a:lnTo>
                  <a:lnTo>
                    <a:pt x="536333" y="948160"/>
                  </a:lnTo>
                  <a:lnTo>
                    <a:pt x="537598" y="945508"/>
                  </a:lnTo>
                  <a:lnTo>
                    <a:pt x="598741" y="853294"/>
                  </a:lnTo>
                  <a:lnTo>
                    <a:pt x="605890" y="845457"/>
                  </a:lnTo>
                  <a:lnTo>
                    <a:pt x="615110" y="839958"/>
                  </a:lnTo>
                  <a:lnTo>
                    <a:pt x="625977" y="836793"/>
                  </a:lnTo>
                  <a:lnTo>
                    <a:pt x="638065" y="835960"/>
                  </a:lnTo>
                  <a:close/>
                </a:path>
                <a:path w="1445259" h="2107565">
                  <a:moveTo>
                    <a:pt x="619998" y="774130"/>
                  </a:moveTo>
                  <a:lnTo>
                    <a:pt x="977111" y="1010915"/>
                  </a:lnTo>
                  <a:lnTo>
                    <a:pt x="954152" y="1045542"/>
                  </a:lnTo>
                  <a:lnTo>
                    <a:pt x="597038" y="808757"/>
                  </a:lnTo>
                  <a:lnTo>
                    <a:pt x="619998" y="774130"/>
                  </a:lnTo>
                  <a:close/>
                </a:path>
                <a:path w="1445259" h="2107565">
                  <a:moveTo>
                    <a:pt x="547095" y="685078"/>
                  </a:moveTo>
                  <a:lnTo>
                    <a:pt x="598489" y="719154"/>
                  </a:lnTo>
                  <a:lnTo>
                    <a:pt x="578895" y="748704"/>
                  </a:lnTo>
                  <a:lnTo>
                    <a:pt x="568267" y="760348"/>
                  </a:lnTo>
                  <a:lnTo>
                    <a:pt x="555728" y="767299"/>
                  </a:lnTo>
                  <a:lnTo>
                    <a:pt x="542817" y="769031"/>
                  </a:lnTo>
                  <a:lnTo>
                    <a:pt x="531073" y="765018"/>
                  </a:lnTo>
                  <a:lnTo>
                    <a:pt x="522815" y="755768"/>
                  </a:lnTo>
                  <a:lnTo>
                    <a:pt x="519389" y="743205"/>
                  </a:lnTo>
                  <a:lnTo>
                    <a:pt x="520913" y="728950"/>
                  </a:lnTo>
                  <a:lnTo>
                    <a:pt x="527502" y="714628"/>
                  </a:lnTo>
                  <a:lnTo>
                    <a:pt x="547095" y="685078"/>
                  </a:lnTo>
                  <a:close/>
                </a:path>
                <a:path w="1445259" h="2107565">
                  <a:moveTo>
                    <a:pt x="1377493" y="24953"/>
                  </a:moveTo>
                  <a:lnTo>
                    <a:pt x="1412907" y="57627"/>
                  </a:lnTo>
                  <a:lnTo>
                    <a:pt x="1435554" y="98237"/>
                  </a:lnTo>
                  <a:lnTo>
                    <a:pt x="1444737" y="143350"/>
                  </a:lnTo>
                  <a:lnTo>
                    <a:pt x="1439756" y="189530"/>
                  </a:lnTo>
                  <a:lnTo>
                    <a:pt x="1419913" y="233343"/>
                  </a:lnTo>
                  <a:lnTo>
                    <a:pt x="1383014" y="288993"/>
                  </a:lnTo>
                  <a:lnTo>
                    <a:pt x="1390243" y="305818"/>
                  </a:lnTo>
                  <a:lnTo>
                    <a:pt x="1382461" y="358061"/>
                  </a:lnTo>
                  <a:lnTo>
                    <a:pt x="1300506" y="481664"/>
                  </a:lnTo>
                  <a:lnTo>
                    <a:pt x="1295361" y="487342"/>
                  </a:lnTo>
                  <a:lnTo>
                    <a:pt x="957030" y="997600"/>
                  </a:lnTo>
                  <a:lnTo>
                    <a:pt x="640079" y="787445"/>
                  </a:lnTo>
                  <a:lnTo>
                    <a:pt x="978407" y="277185"/>
                  </a:lnTo>
                  <a:lnTo>
                    <a:pt x="979881" y="273688"/>
                  </a:lnTo>
                  <a:lnTo>
                    <a:pt x="1063603" y="146642"/>
                  </a:lnTo>
                  <a:lnTo>
                    <a:pt x="1094309" y="122597"/>
                  </a:lnTo>
                  <a:lnTo>
                    <a:pt x="1113552" y="118685"/>
                  </a:lnTo>
                  <a:lnTo>
                    <a:pt x="1133589" y="120472"/>
                  </a:lnTo>
                  <a:lnTo>
                    <a:pt x="1169042" y="67002"/>
                  </a:lnTo>
                  <a:lnTo>
                    <a:pt x="1201675" y="31670"/>
                  </a:lnTo>
                  <a:lnTo>
                    <a:pt x="1242270" y="9104"/>
                  </a:lnTo>
                  <a:lnTo>
                    <a:pt x="1287395" y="0"/>
                  </a:lnTo>
                  <a:lnTo>
                    <a:pt x="1333613" y="5051"/>
                  </a:lnTo>
                  <a:lnTo>
                    <a:pt x="1377493" y="24953"/>
                  </a:lnTo>
                  <a:close/>
                </a:path>
                <a:path w="1445259" h="2107565">
                  <a:moveTo>
                    <a:pt x="696234" y="573577"/>
                  </a:moveTo>
                  <a:lnTo>
                    <a:pt x="696658" y="573858"/>
                  </a:lnTo>
                  <a:lnTo>
                    <a:pt x="705755" y="582936"/>
                  </a:lnTo>
                  <a:lnTo>
                    <a:pt x="710503" y="594393"/>
                  </a:lnTo>
                  <a:lnTo>
                    <a:pt x="710608" y="606787"/>
                  </a:lnTo>
                  <a:lnTo>
                    <a:pt x="705778" y="618675"/>
                  </a:lnTo>
                  <a:lnTo>
                    <a:pt x="644560" y="711002"/>
                  </a:lnTo>
                  <a:lnTo>
                    <a:pt x="635485" y="720086"/>
                  </a:lnTo>
                  <a:lnTo>
                    <a:pt x="624029" y="724812"/>
                  </a:lnTo>
                  <a:lnTo>
                    <a:pt x="611630" y="724894"/>
                  </a:lnTo>
                  <a:lnTo>
                    <a:pt x="599728" y="720046"/>
                  </a:lnTo>
                  <a:lnTo>
                    <a:pt x="599304" y="719765"/>
                  </a:lnTo>
                  <a:lnTo>
                    <a:pt x="598489" y="719154"/>
                  </a:lnTo>
                  <a:lnTo>
                    <a:pt x="547095" y="685078"/>
                  </a:lnTo>
                  <a:lnTo>
                    <a:pt x="643950" y="539003"/>
                  </a:lnTo>
                  <a:lnTo>
                    <a:pt x="695343" y="573080"/>
                  </a:lnTo>
                  <a:lnTo>
                    <a:pt x="695778" y="573344"/>
                  </a:lnTo>
                  <a:lnTo>
                    <a:pt x="696234" y="573577"/>
                  </a:lnTo>
                  <a:close/>
                </a:path>
                <a:path w="1445259" h="2107565">
                  <a:moveTo>
                    <a:pt x="928709" y="165311"/>
                  </a:moveTo>
                  <a:lnTo>
                    <a:pt x="936978" y="174564"/>
                  </a:lnTo>
                  <a:lnTo>
                    <a:pt x="940412" y="187126"/>
                  </a:lnTo>
                  <a:lnTo>
                    <a:pt x="938894" y="201376"/>
                  </a:lnTo>
                  <a:lnTo>
                    <a:pt x="932307" y="215696"/>
                  </a:lnTo>
                  <a:lnTo>
                    <a:pt x="917655" y="237793"/>
                  </a:lnTo>
                  <a:lnTo>
                    <a:pt x="977052" y="277176"/>
                  </a:lnTo>
                  <a:lnTo>
                    <a:pt x="884858" y="416221"/>
                  </a:lnTo>
                  <a:lnTo>
                    <a:pt x="825461" y="376838"/>
                  </a:lnTo>
                  <a:lnTo>
                    <a:pt x="695343" y="573080"/>
                  </a:lnTo>
                  <a:lnTo>
                    <a:pt x="643950" y="539003"/>
                  </a:lnTo>
                  <a:lnTo>
                    <a:pt x="880914" y="181619"/>
                  </a:lnTo>
                  <a:lnTo>
                    <a:pt x="916976" y="161302"/>
                  </a:lnTo>
                  <a:lnTo>
                    <a:pt x="928709" y="165311"/>
                  </a:lnTo>
                  <a:close/>
                </a:path>
              </a:pathLst>
            </a:custGeom>
            <a:solidFill>
              <a:srgbClr val="CDD8FF"/>
            </a:solidFill>
          </p:spPr>
          <p:txBody>
            <a:bodyPr wrap="square" lIns="0" tIns="0" rIns="0" bIns="0" rtlCol="0"/>
            <a:lstStyle/>
            <a:p>
              <a:endParaRPr/>
            </a:p>
          </p:txBody>
        </p:sp>
        <p:sp>
          <p:nvSpPr>
            <p:cNvPr id="25" name="object 25"/>
            <p:cNvSpPr/>
            <p:nvPr/>
          </p:nvSpPr>
          <p:spPr>
            <a:xfrm>
              <a:off x="16387906" y="400213"/>
              <a:ext cx="1342390" cy="1824989"/>
            </a:xfrm>
            <a:custGeom>
              <a:avLst/>
              <a:gdLst/>
              <a:ahLst/>
              <a:cxnLst/>
              <a:rect l="l" t="t" r="r" b="b"/>
              <a:pathLst>
                <a:path w="1342390" h="1824989">
                  <a:moveTo>
                    <a:pt x="1287698" y="0"/>
                  </a:moveTo>
                  <a:lnTo>
                    <a:pt x="1342168" y="43167"/>
                  </a:lnTo>
                  <a:lnTo>
                    <a:pt x="901970" y="743872"/>
                  </a:lnTo>
                  <a:lnTo>
                    <a:pt x="820454" y="689823"/>
                  </a:lnTo>
                  <a:lnTo>
                    <a:pt x="1287698" y="0"/>
                  </a:lnTo>
                  <a:close/>
                </a:path>
                <a:path w="1342390" h="1824989">
                  <a:moveTo>
                    <a:pt x="805438" y="881212"/>
                  </a:moveTo>
                  <a:lnTo>
                    <a:pt x="695364" y="1034873"/>
                  </a:lnTo>
                  <a:lnTo>
                    <a:pt x="693932" y="1034767"/>
                  </a:lnTo>
                  <a:lnTo>
                    <a:pt x="692550" y="1034623"/>
                  </a:lnTo>
                  <a:lnTo>
                    <a:pt x="691123" y="1034544"/>
                  </a:lnTo>
                  <a:lnTo>
                    <a:pt x="684815" y="1043456"/>
                  </a:lnTo>
                  <a:lnTo>
                    <a:pt x="687788" y="1045428"/>
                  </a:lnTo>
                  <a:lnTo>
                    <a:pt x="229859" y="1684666"/>
                  </a:lnTo>
                  <a:lnTo>
                    <a:pt x="173559" y="1647336"/>
                  </a:lnTo>
                  <a:lnTo>
                    <a:pt x="485603" y="1185780"/>
                  </a:lnTo>
                  <a:lnTo>
                    <a:pt x="489123" y="1188113"/>
                  </a:lnTo>
                  <a:lnTo>
                    <a:pt x="498094" y="1176000"/>
                  </a:lnTo>
                  <a:lnTo>
                    <a:pt x="496272" y="1174324"/>
                  </a:lnTo>
                  <a:lnTo>
                    <a:pt x="495380" y="1173475"/>
                  </a:lnTo>
                  <a:lnTo>
                    <a:pt x="494374" y="1172807"/>
                  </a:lnTo>
                  <a:lnTo>
                    <a:pt x="613702" y="996305"/>
                  </a:lnTo>
                  <a:lnTo>
                    <a:pt x="684815" y="1043456"/>
                  </a:lnTo>
                  <a:lnTo>
                    <a:pt x="688926" y="1043839"/>
                  </a:lnTo>
                  <a:lnTo>
                    <a:pt x="614795" y="994687"/>
                  </a:lnTo>
                  <a:lnTo>
                    <a:pt x="726348" y="829685"/>
                  </a:lnTo>
                  <a:lnTo>
                    <a:pt x="802834" y="880398"/>
                  </a:lnTo>
                  <a:lnTo>
                    <a:pt x="804559" y="880981"/>
                  </a:lnTo>
                  <a:lnTo>
                    <a:pt x="805438" y="881212"/>
                  </a:lnTo>
                  <a:close/>
                </a:path>
                <a:path w="1342390" h="1824989">
                  <a:moveTo>
                    <a:pt x="494374" y="1172807"/>
                  </a:moveTo>
                  <a:lnTo>
                    <a:pt x="495380" y="1173475"/>
                  </a:lnTo>
                  <a:lnTo>
                    <a:pt x="486975" y="1186150"/>
                  </a:lnTo>
                  <a:lnTo>
                    <a:pt x="489123" y="1188113"/>
                  </a:lnTo>
                  <a:lnTo>
                    <a:pt x="485603" y="1185780"/>
                  </a:lnTo>
                  <a:lnTo>
                    <a:pt x="494374" y="1172807"/>
                  </a:lnTo>
                  <a:close/>
                </a:path>
                <a:path w="1342390" h="1824989">
                  <a:moveTo>
                    <a:pt x="797495" y="724450"/>
                  </a:moveTo>
                  <a:lnTo>
                    <a:pt x="879010" y="778499"/>
                  </a:lnTo>
                  <a:lnTo>
                    <a:pt x="810862" y="873634"/>
                  </a:lnTo>
                  <a:lnTo>
                    <a:pt x="802502" y="873643"/>
                  </a:lnTo>
                  <a:lnTo>
                    <a:pt x="802998" y="876151"/>
                  </a:lnTo>
                  <a:lnTo>
                    <a:pt x="802834" y="880398"/>
                  </a:lnTo>
                  <a:lnTo>
                    <a:pt x="726348" y="829685"/>
                  </a:lnTo>
                  <a:lnTo>
                    <a:pt x="778981" y="751834"/>
                  </a:lnTo>
                  <a:lnTo>
                    <a:pt x="857582" y="803951"/>
                  </a:lnTo>
                  <a:lnTo>
                    <a:pt x="863266" y="796475"/>
                  </a:lnTo>
                  <a:lnTo>
                    <a:pt x="862606" y="795100"/>
                  </a:lnTo>
                  <a:lnTo>
                    <a:pt x="784667" y="743423"/>
                  </a:lnTo>
                  <a:lnTo>
                    <a:pt x="797495" y="724450"/>
                  </a:lnTo>
                  <a:close/>
                </a:path>
                <a:path w="1342390" h="1824989">
                  <a:moveTo>
                    <a:pt x="784667" y="743423"/>
                  </a:moveTo>
                  <a:lnTo>
                    <a:pt x="862606" y="795100"/>
                  </a:lnTo>
                  <a:lnTo>
                    <a:pt x="850639" y="793046"/>
                  </a:lnTo>
                  <a:lnTo>
                    <a:pt x="857582" y="803951"/>
                  </a:lnTo>
                  <a:lnTo>
                    <a:pt x="778981" y="751834"/>
                  </a:lnTo>
                  <a:lnTo>
                    <a:pt x="784667" y="743423"/>
                  </a:lnTo>
                  <a:close/>
                </a:path>
                <a:path w="1342390" h="1824989">
                  <a:moveTo>
                    <a:pt x="148236" y="1680396"/>
                  </a:moveTo>
                  <a:lnTo>
                    <a:pt x="198342" y="1713619"/>
                  </a:lnTo>
                  <a:lnTo>
                    <a:pt x="19124" y="1824971"/>
                  </a:lnTo>
                  <a:lnTo>
                    <a:pt x="18094" y="1823526"/>
                  </a:lnTo>
                  <a:lnTo>
                    <a:pt x="14782" y="1819656"/>
                  </a:lnTo>
                  <a:lnTo>
                    <a:pt x="8860" y="1814054"/>
                  </a:lnTo>
                  <a:lnTo>
                    <a:pt x="0" y="1807418"/>
                  </a:lnTo>
                  <a:lnTo>
                    <a:pt x="148236" y="1680396"/>
                  </a:lnTo>
                  <a:close/>
                </a:path>
              </a:pathLst>
            </a:custGeom>
            <a:solidFill>
              <a:srgbClr val="FFF9EC"/>
            </a:solidFill>
          </p:spPr>
          <p:txBody>
            <a:bodyPr wrap="square" lIns="0" tIns="0" rIns="0" bIns="0" rtlCol="0"/>
            <a:lstStyle/>
            <a:p>
              <a:endParaRPr/>
            </a:p>
          </p:txBody>
        </p:sp>
        <p:sp>
          <p:nvSpPr>
            <p:cNvPr id="26" name="object 26"/>
            <p:cNvSpPr/>
            <p:nvPr/>
          </p:nvSpPr>
          <p:spPr>
            <a:xfrm>
              <a:off x="16353119" y="156915"/>
              <a:ext cx="1440815" cy="2076450"/>
            </a:xfrm>
            <a:custGeom>
              <a:avLst/>
              <a:gdLst/>
              <a:ahLst/>
              <a:cxnLst/>
              <a:rect l="l" t="t" r="r" b="b"/>
              <a:pathLst>
                <a:path w="1440815" h="2076450">
                  <a:moveTo>
                    <a:pt x="410386" y="1739200"/>
                  </a:moveTo>
                  <a:lnTo>
                    <a:pt x="410496" y="1741334"/>
                  </a:lnTo>
                  <a:lnTo>
                    <a:pt x="411197" y="1743533"/>
                  </a:lnTo>
                  <a:lnTo>
                    <a:pt x="409506" y="1745199"/>
                  </a:lnTo>
                  <a:lnTo>
                    <a:pt x="406559" y="1745892"/>
                  </a:lnTo>
                  <a:lnTo>
                    <a:pt x="405197" y="1744052"/>
                  </a:lnTo>
                  <a:lnTo>
                    <a:pt x="405320" y="1741885"/>
                  </a:lnTo>
                  <a:lnTo>
                    <a:pt x="405000" y="1740103"/>
                  </a:lnTo>
                  <a:lnTo>
                    <a:pt x="410386" y="1739200"/>
                  </a:lnTo>
                  <a:close/>
                </a:path>
                <a:path w="1440815" h="2076450">
                  <a:moveTo>
                    <a:pt x="479410" y="1383188"/>
                  </a:moveTo>
                  <a:lnTo>
                    <a:pt x="473939" y="1391438"/>
                  </a:lnTo>
                  <a:lnTo>
                    <a:pt x="471804" y="1390023"/>
                  </a:lnTo>
                  <a:lnTo>
                    <a:pt x="477264" y="1381789"/>
                  </a:lnTo>
                  <a:lnTo>
                    <a:pt x="479410" y="1383188"/>
                  </a:lnTo>
                  <a:close/>
                </a:path>
                <a:path w="1440815" h="2076450">
                  <a:moveTo>
                    <a:pt x="935991" y="624897"/>
                  </a:moveTo>
                  <a:lnTo>
                    <a:pt x="939075" y="627714"/>
                  </a:lnTo>
                  <a:lnTo>
                    <a:pt x="937243" y="629733"/>
                  </a:lnTo>
                  <a:lnTo>
                    <a:pt x="935467" y="631811"/>
                  </a:lnTo>
                  <a:lnTo>
                    <a:pt x="933305" y="633797"/>
                  </a:lnTo>
                  <a:lnTo>
                    <a:pt x="931716" y="632229"/>
                  </a:lnTo>
                  <a:lnTo>
                    <a:pt x="930771" y="631461"/>
                  </a:lnTo>
                  <a:lnTo>
                    <a:pt x="935991" y="624897"/>
                  </a:lnTo>
                  <a:close/>
                </a:path>
                <a:path w="1440815" h="2076450">
                  <a:moveTo>
                    <a:pt x="862789" y="875977"/>
                  </a:moveTo>
                  <a:lnTo>
                    <a:pt x="863948" y="877167"/>
                  </a:lnTo>
                  <a:lnTo>
                    <a:pt x="866287" y="879514"/>
                  </a:lnTo>
                  <a:lnTo>
                    <a:pt x="859468" y="886401"/>
                  </a:lnTo>
                  <a:lnTo>
                    <a:pt x="856455" y="883584"/>
                  </a:lnTo>
                  <a:lnTo>
                    <a:pt x="862789" y="875977"/>
                  </a:lnTo>
                  <a:close/>
                </a:path>
                <a:path w="1440815" h="2076450">
                  <a:moveTo>
                    <a:pt x="698771" y="1121541"/>
                  </a:moveTo>
                  <a:lnTo>
                    <a:pt x="699814" y="1122303"/>
                  </a:lnTo>
                  <a:lnTo>
                    <a:pt x="700934" y="1123163"/>
                  </a:lnTo>
                  <a:lnTo>
                    <a:pt x="701394" y="1126185"/>
                  </a:lnTo>
                  <a:lnTo>
                    <a:pt x="700264" y="1128809"/>
                  </a:lnTo>
                  <a:lnTo>
                    <a:pt x="696836" y="1130050"/>
                  </a:lnTo>
                  <a:lnTo>
                    <a:pt x="694630" y="1128564"/>
                  </a:lnTo>
                  <a:lnTo>
                    <a:pt x="694454" y="1126035"/>
                  </a:lnTo>
                  <a:lnTo>
                    <a:pt x="693486" y="1123354"/>
                  </a:lnTo>
                  <a:lnTo>
                    <a:pt x="696278" y="1122793"/>
                  </a:lnTo>
                  <a:lnTo>
                    <a:pt x="698771" y="1121541"/>
                  </a:lnTo>
                  <a:close/>
                </a:path>
                <a:path w="1440815" h="2076450">
                  <a:moveTo>
                    <a:pt x="935206" y="679521"/>
                  </a:moveTo>
                  <a:lnTo>
                    <a:pt x="937611" y="681911"/>
                  </a:lnTo>
                  <a:lnTo>
                    <a:pt x="930459" y="689866"/>
                  </a:lnTo>
                  <a:lnTo>
                    <a:pt x="929355" y="688806"/>
                  </a:lnTo>
                  <a:lnTo>
                    <a:pt x="927131" y="686746"/>
                  </a:lnTo>
                  <a:lnTo>
                    <a:pt x="935206" y="679521"/>
                  </a:lnTo>
                  <a:close/>
                </a:path>
                <a:path w="1440815" h="2076450">
                  <a:moveTo>
                    <a:pt x="1048228" y="543252"/>
                  </a:moveTo>
                  <a:lnTo>
                    <a:pt x="1051162" y="545197"/>
                  </a:lnTo>
                  <a:lnTo>
                    <a:pt x="1047175" y="552697"/>
                  </a:lnTo>
                  <a:lnTo>
                    <a:pt x="1045864" y="551524"/>
                  </a:lnTo>
                  <a:lnTo>
                    <a:pt x="1043266" y="549637"/>
                  </a:lnTo>
                  <a:lnTo>
                    <a:pt x="1044706" y="547077"/>
                  </a:lnTo>
                  <a:lnTo>
                    <a:pt x="1046570" y="545221"/>
                  </a:lnTo>
                  <a:lnTo>
                    <a:pt x="1048228" y="543252"/>
                  </a:lnTo>
                  <a:close/>
                </a:path>
                <a:path w="1440815" h="2076450">
                  <a:moveTo>
                    <a:pt x="159584" y="1761812"/>
                  </a:moveTo>
                  <a:lnTo>
                    <a:pt x="158073" y="1765401"/>
                  </a:lnTo>
                  <a:lnTo>
                    <a:pt x="147868" y="1761680"/>
                  </a:lnTo>
                  <a:lnTo>
                    <a:pt x="149418" y="1757999"/>
                  </a:lnTo>
                  <a:lnTo>
                    <a:pt x="159584" y="1761812"/>
                  </a:lnTo>
                  <a:close/>
                </a:path>
                <a:path w="1440815" h="2076450">
                  <a:moveTo>
                    <a:pt x="129421" y="1730825"/>
                  </a:moveTo>
                  <a:lnTo>
                    <a:pt x="123616" y="1742835"/>
                  </a:lnTo>
                  <a:lnTo>
                    <a:pt x="122302" y="1742269"/>
                  </a:lnTo>
                  <a:lnTo>
                    <a:pt x="119696" y="1741103"/>
                  </a:lnTo>
                  <a:lnTo>
                    <a:pt x="125604" y="1729185"/>
                  </a:lnTo>
                  <a:lnTo>
                    <a:pt x="129421" y="1730825"/>
                  </a:lnTo>
                  <a:close/>
                </a:path>
                <a:path w="1440815" h="2076450">
                  <a:moveTo>
                    <a:pt x="698288" y="749428"/>
                  </a:moveTo>
                  <a:lnTo>
                    <a:pt x="703342" y="753131"/>
                  </a:lnTo>
                  <a:lnTo>
                    <a:pt x="696924" y="758316"/>
                  </a:lnTo>
                  <a:lnTo>
                    <a:pt x="694553" y="756370"/>
                  </a:lnTo>
                  <a:lnTo>
                    <a:pt x="698288" y="749428"/>
                  </a:lnTo>
                  <a:close/>
                </a:path>
                <a:path w="1440815" h="2076450">
                  <a:moveTo>
                    <a:pt x="897393" y="1038399"/>
                  </a:moveTo>
                  <a:lnTo>
                    <a:pt x="898053" y="1039774"/>
                  </a:lnTo>
                  <a:lnTo>
                    <a:pt x="892369" y="1047249"/>
                  </a:lnTo>
                  <a:lnTo>
                    <a:pt x="885426" y="1036344"/>
                  </a:lnTo>
                  <a:lnTo>
                    <a:pt x="897393" y="1038399"/>
                  </a:lnTo>
                  <a:close/>
                </a:path>
                <a:path w="1440815" h="2076450">
                  <a:moveTo>
                    <a:pt x="935760" y="386783"/>
                  </a:moveTo>
                  <a:lnTo>
                    <a:pt x="934820" y="388315"/>
                  </a:lnTo>
                  <a:lnTo>
                    <a:pt x="933653" y="390845"/>
                  </a:lnTo>
                  <a:lnTo>
                    <a:pt x="929921" y="390033"/>
                  </a:lnTo>
                  <a:lnTo>
                    <a:pt x="926799" y="388760"/>
                  </a:lnTo>
                  <a:lnTo>
                    <a:pt x="923624" y="387638"/>
                  </a:lnTo>
                  <a:lnTo>
                    <a:pt x="925949" y="382433"/>
                  </a:lnTo>
                  <a:lnTo>
                    <a:pt x="935760" y="386783"/>
                  </a:lnTo>
                  <a:close/>
                </a:path>
                <a:path w="1440815" h="2076450">
                  <a:moveTo>
                    <a:pt x="468292" y="1462563"/>
                  </a:moveTo>
                  <a:lnTo>
                    <a:pt x="463147" y="1475737"/>
                  </a:lnTo>
                  <a:lnTo>
                    <a:pt x="458538" y="1474017"/>
                  </a:lnTo>
                  <a:lnTo>
                    <a:pt x="464297" y="1461156"/>
                  </a:lnTo>
                  <a:lnTo>
                    <a:pt x="468292" y="1462563"/>
                  </a:lnTo>
                  <a:close/>
                </a:path>
                <a:path w="1440815" h="2076450">
                  <a:moveTo>
                    <a:pt x="739797" y="801455"/>
                  </a:moveTo>
                  <a:lnTo>
                    <a:pt x="741919" y="803705"/>
                  </a:lnTo>
                  <a:lnTo>
                    <a:pt x="739614" y="806651"/>
                  </a:lnTo>
                  <a:lnTo>
                    <a:pt x="737559" y="809927"/>
                  </a:lnTo>
                  <a:lnTo>
                    <a:pt x="734008" y="813054"/>
                  </a:lnTo>
                  <a:lnTo>
                    <a:pt x="731231" y="811260"/>
                  </a:lnTo>
                  <a:lnTo>
                    <a:pt x="729364" y="810607"/>
                  </a:lnTo>
                  <a:lnTo>
                    <a:pt x="729571" y="807606"/>
                  </a:lnTo>
                  <a:lnTo>
                    <a:pt x="739797" y="801455"/>
                  </a:lnTo>
                  <a:close/>
                </a:path>
                <a:path w="1440815" h="2076450">
                  <a:moveTo>
                    <a:pt x="120325" y="1706498"/>
                  </a:moveTo>
                  <a:lnTo>
                    <a:pt x="114649" y="1719977"/>
                  </a:lnTo>
                  <a:lnTo>
                    <a:pt x="110557" y="1718505"/>
                  </a:lnTo>
                  <a:lnTo>
                    <a:pt x="116579" y="1705069"/>
                  </a:lnTo>
                  <a:lnTo>
                    <a:pt x="120325" y="1706498"/>
                  </a:lnTo>
                  <a:close/>
                </a:path>
                <a:path w="1440815" h="2076450">
                  <a:moveTo>
                    <a:pt x="568202" y="1052677"/>
                  </a:moveTo>
                  <a:lnTo>
                    <a:pt x="564119" y="1058942"/>
                  </a:lnTo>
                  <a:lnTo>
                    <a:pt x="554698" y="1052695"/>
                  </a:lnTo>
                  <a:lnTo>
                    <a:pt x="557593" y="1047728"/>
                  </a:lnTo>
                  <a:lnTo>
                    <a:pt x="568202" y="1052677"/>
                  </a:lnTo>
                  <a:close/>
                </a:path>
                <a:path w="1440815" h="2076450">
                  <a:moveTo>
                    <a:pt x="577264" y="1002417"/>
                  </a:moveTo>
                  <a:lnTo>
                    <a:pt x="575492" y="1004381"/>
                  </a:lnTo>
                  <a:lnTo>
                    <a:pt x="572664" y="1008292"/>
                  </a:lnTo>
                  <a:lnTo>
                    <a:pt x="568966" y="1006402"/>
                  </a:lnTo>
                  <a:lnTo>
                    <a:pt x="566404" y="1003790"/>
                  </a:lnTo>
                  <a:lnTo>
                    <a:pt x="563642" y="1001514"/>
                  </a:lnTo>
                  <a:lnTo>
                    <a:pt x="566999" y="996946"/>
                  </a:lnTo>
                  <a:lnTo>
                    <a:pt x="577264" y="1002417"/>
                  </a:lnTo>
                  <a:close/>
                </a:path>
                <a:path w="1440815" h="2076450">
                  <a:moveTo>
                    <a:pt x="698606" y="704639"/>
                  </a:moveTo>
                  <a:lnTo>
                    <a:pt x="699396" y="707411"/>
                  </a:lnTo>
                  <a:lnTo>
                    <a:pt x="698868" y="708349"/>
                  </a:lnTo>
                  <a:lnTo>
                    <a:pt x="695860" y="713453"/>
                  </a:lnTo>
                  <a:lnTo>
                    <a:pt x="692433" y="718302"/>
                  </a:lnTo>
                  <a:lnTo>
                    <a:pt x="689142" y="723265"/>
                  </a:lnTo>
                  <a:lnTo>
                    <a:pt x="685759" y="721608"/>
                  </a:lnTo>
                  <a:lnTo>
                    <a:pt x="688284" y="716278"/>
                  </a:lnTo>
                  <a:lnTo>
                    <a:pt x="690663" y="710850"/>
                  </a:lnTo>
                  <a:lnTo>
                    <a:pt x="694036" y="704630"/>
                  </a:lnTo>
                  <a:lnTo>
                    <a:pt x="696695" y="703770"/>
                  </a:lnTo>
                  <a:lnTo>
                    <a:pt x="697678" y="704234"/>
                  </a:lnTo>
                  <a:lnTo>
                    <a:pt x="698606" y="704639"/>
                  </a:lnTo>
                  <a:close/>
                </a:path>
                <a:path w="1440815" h="2076450">
                  <a:moveTo>
                    <a:pt x="1041794" y="509282"/>
                  </a:moveTo>
                  <a:lnTo>
                    <a:pt x="1044552" y="512095"/>
                  </a:lnTo>
                  <a:lnTo>
                    <a:pt x="1039717" y="523670"/>
                  </a:lnTo>
                  <a:lnTo>
                    <a:pt x="1030323" y="516036"/>
                  </a:lnTo>
                  <a:lnTo>
                    <a:pt x="1032219" y="512257"/>
                  </a:lnTo>
                  <a:lnTo>
                    <a:pt x="1041794" y="509282"/>
                  </a:lnTo>
                  <a:close/>
                </a:path>
                <a:path w="1440815" h="2076450">
                  <a:moveTo>
                    <a:pt x="643336" y="1032264"/>
                  </a:moveTo>
                  <a:lnTo>
                    <a:pt x="645671" y="1040087"/>
                  </a:lnTo>
                  <a:lnTo>
                    <a:pt x="644972" y="1044664"/>
                  </a:lnTo>
                  <a:lnTo>
                    <a:pt x="640626" y="1046787"/>
                  </a:lnTo>
                  <a:lnTo>
                    <a:pt x="632016" y="1047247"/>
                  </a:lnTo>
                  <a:lnTo>
                    <a:pt x="643336" y="1032264"/>
                  </a:lnTo>
                  <a:close/>
                </a:path>
                <a:path w="1440815" h="2076450">
                  <a:moveTo>
                    <a:pt x="473747" y="1046599"/>
                  </a:moveTo>
                  <a:lnTo>
                    <a:pt x="475926" y="1053150"/>
                  </a:lnTo>
                  <a:lnTo>
                    <a:pt x="474444" y="1055916"/>
                  </a:lnTo>
                  <a:lnTo>
                    <a:pt x="464776" y="1063491"/>
                  </a:lnTo>
                  <a:lnTo>
                    <a:pt x="464448" y="1062922"/>
                  </a:lnTo>
                  <a:lnTo>
                    <a:pt x="461789" y="1057200"/>
                  </a:lnTo>
                  <a:lnTo>
                    <a:pt x="463559" y="1054532"/>
                  </a:lnTo>
                  <a:lnTo>
                    <a:pt x="473747" y="1046599"/>
                  </a:lnTo>
                  <a:close/>
                </a:path>
                <a:path w="1440815" h="2076450">
                  <a:moveTo>
                    <a:pt x="1118751" y="369364"/>
                  </a:moveTo>
                  <a:lnTo>
                    <a:pt x="1122178" y="377750"/>
                  </a:lnTo>
                  <a:lnTo>
                    <a:pt x="1117885" y="381182"/>
                  </a:lnTo>
                  <a:lnTo>
                    <a:pt x="1110253" y="383313"/>
                  </a:lnTo>
                  <a:lnTo>
                    <a:pt x="1106728" y="374651"/>
                  </a:lnTo>
                  <a:lnTo>
                    <a:pt x="1108424" y="369685"/>
                  </a:lnTo>
                  <a:lnTo>
                    <a:pt x="1118751" y="369364"/>
                  </a:lnTo>
                  <a:close/>
                </a:path>
                <a:path w="1440815" h="2076450">
                  <a:moveTo>
                    <a:pt x="1313367" y="408027"/>
                  </a:moveTo>
                  <a:lnTo>
                    <a:pt x="1313992" y="408535"/>
                  </a:lnTo>
                  <a:lnTo>
                    <a:pt x="1314552" y="409070"/>
                  </a:lnTo>
                  <a:lnTo>
                    <a:pt x="1315679" y="410450"/>
                  </a:lnTo>
                  <a:lnTo>
                    <a:pt x="1312315" y="414779"/>
                  </a:lnTo>
                  <a:lnTo>
                    <a:pt x="1310801" y="417453"/>
                  </a:lnTo>
                  <a:lnTo>
                    <a:pt x="1309223" y="415798"/>
                  </a:lnTo>
                  <a:lnTo>
                    <a:pt x="1311026" y="413292"/>
                  </a:lnTo>
                  <a:lnTo>
                    <a:pt x="1312410" y="410672"/>
                  </a:lnTo>
                  <a:lnTo>
                    <a:pt x="1313367" y="408027"/>
                  </a:lnTo>
                  <a:close/>
                </a:path>
                <a:path w="1440815" h="2076450">
                  <a:moveTo>
                    <a:pt x="707129" y="948156"/>
                  </a:moveTo>
                  <a:lnTo>
                    <a:pt x="705292" y="950218"/>
                  </a:lnTo>
                  <a:lnTo>
                    <a:pt x="703688" y="953558"/>
                  </a:lnTo>
                  <a:lnTo>
                    <a:pt x="693445" y="956442"/>
                  </a:lnTo>
                  <a:lnTo>
                    <a:pt x="693268" y="950374"/>
                  </a:lnTo>
                  <a:lnTo>
                    <a:pt x="692784" y="944946"/>
                  </a:lnTo>
                  <a:lnTo>
                    <a:pt x="695325" y="941290"/>
                  </a:lnTo>
                  <a:lnTo>
                    <a:pt x="707129" y="948156"/>
                  </a:lnTo>
                  <a:close/>
                </a:path>
                <a:path w="1440815" h="2076450">
                  <a:moveTo>
                    <a:pt x="840605" y="670511"/>
                  </a:moveTo>
                  <a:lnTo>
                    <a:pt x="843250" y="675123"/>
                  </a:lnTo>
                  <a:lnTo>
                    <a:pt x="840741" y="677207"/>
                  </a:lnTo>
                  <a:lnTo>
                    <a:pt x="837762" y="681276"/>
                  </a:lnTo>
                  <a:lnTo>
                    <a:pt x="831861" y="680338"/>
                  </a:lnTo>
                  <a:lnTo>
                    <a:pt x="828441" y="677321"/>
                  </a:lnTo>
                  <a:lnTo>
                    <a:pt x="825201" y="675172"/>
                  </a:lnTo>
                  <a:lnTo>
                    <a:pt x="840605" y="670511"/>
                  </a:lnTo>
                  <a:close/>
                </a:path>
                <a:path w="1440815" h="2076450">
                  <a:moveTo>
                    <a:pt x="825201" y="675172"/>
                  </a:moveTo>
                  <a:lnTo>
                    <a:pt x="828441" y="677321"/>
                  </a:lnTo>
                  <a:lnTo>
                    <a:pt x="824812" y="675290"/>
                  </a:lnTo>
                  <a:lnTo>
                    <a:pt x="825201" y="675172"/>
                  </a:lnTo>
                  <a:close/>
                </a:path>
                <a:path w="1440815" h="2076450">
                  <a:moveTo>
                    <a:pt x="896103" y="495679"/>
                  </a:moveTo>
                  <a:lnTo>
                    <a:pt x="896287" y="500463"/>
                  </a:lnTo>
                  <a:lnTo>
                    <a:pt x="896997" y="505267"/>
                  </a:lnTo>
                  <a:lnTo>
                    <a:pt x="896131" y="512448"/>
                  </a:lnTo>
                  <a:lnTo>
                    <a:pt x="893488" y="514771"/>
                  </a:lnTo>
                  <a:lnTo>
                    <a:pt x="891902" y="517163"/>
                  </a:lnTo>
                  <a:lnTo>
                    <a:pt x="889142" y="515450"/>
                  </a:lnTo>
                  <a:lnTo>
                    <a:pt x="889488" y="510081"/>
                  </a:lnTo>
                  <a:lnTo>
                    <a:pt x="889426" y="504652"/>
                  </a:lnTo>
                  <a:lnTo>
                    <a:pt x="890684" y="497943"/>
                  </a:lnTo>
                  <a:lnTo>
                    <a:pt x="894123" y="496896"/>
                  </a:lnTo>
                  <a:lnTo>
                    <a:pt x="896103" y="495679"/>
                  </a:lnTo>
                  <a:close/>
                </a:path>
                <a:path w="1440815" h="2076450">
                  <a:moveTo>
                    <a:pt x="530167" y="1416773"/>
                  </a:moveTo>
                  <a:lnTo>
                    <a:pt x="531059" y="1417622"/>
                  </a:lnTo>
                  <a:lnTo>
                    <a:pt x="532881" y="1419299"/>
                  </a:lnTo>
                  <a:lnTo>
                    <a:pt x="523910" y="1431412"/>
                  </a:lnTo>
                  <a:lnTo>
                    <a:pt x="521762" y="1429449"/>
                  </a:lnTo>
                  <a:lnTo>
                    <a:pt x="530167" y="1416773"/>
                  </a:lnTo>
                  <a:close/>
                </a:path>
                <a:path w="1440815" h="2076450">
                  <a:moveTo>
                    <a:pt x="855787" y="1116931"/>
                  </a:moveTo>
                  <a:lnTo>
                    <a:pt x="854605" y="1120200"/>
                  </a:lnTo>
                  <a:lnTo>
                    <a:pt x="853522" y="1125620"/>
                  </a:lnTo>
                  <a:lnTo>
                    <a:pt x="852401" y="1125719"/>
                  </a:lnTo>
                  <a:lnTo>
                    <a:pt x="848331" y="1126160"/>
                  </a:lnTo>
                  <a:lnTo>
                    <a:pt x="844095" y="1125647"/>
                  </a:lnTo>
                  <a:lnTo>
                    <a:pt x="840225" y="1124511"/>
                  </a:lnTo>
                  <a:lnTo>
                    <a:pt x="839346" y="1124279"/>
                  </a:lnTo>
                  <a:lnTo>
                    <a:pt x="837621" y="1123697"/>
                  </a:lnTo>
                  <a:lnTo>
                    <a:pt x="837785" y="1119449"/>
                  </a:lnTo>
                  <a:lnTo>
                    <a:pt x="837289" y="1116941"/>
                  </a:lnTo>
                  <a:lnTo>
                    <a:pt x="855787" y="1116931"/>
                  </a:lnTo>
                  <a:close/>
                </a:path>
                <a:path w="1440815" h="2076450">
                  <a:moveTo>
                    <a:pt x="859911" y="629432"/>
                  </a:moveTo>
                  <a:lnTo>
                    <a:pt x="862420" y="632408"/>
                  </a:lnTo>
                  <a:lnTo>
                    <a:pt x="861248" y="641891"/>
                  </a:lnTo>
                  <a:lnTo>
                    <a:pt x="855220" y="641994"/>
                  </a:lnTo>
                  <a:lnTo>
                    <a:pt x="844927" y="644352"/>
                  </a:lnTo>
                  <a:lnTo>
                    <a:pt x="840300" y="633811"/>
                  </a:lnTo>
                  <a:lnTo>
                    <a:pt x="849636" y="635339"/>
                  </a:lnTo>
                  <a:lnTo>
                    <a:pt x="859911" y="629432"/>
                  </a:lnTo>
                  <a:close/>
                </a:path>
                <a:path w="1440815" h="2076450">
                  <a:moveTo>
                    <a:pt x="954740" y="457464"/>
                  </a:moveTo>
                  <a:lnTo>
                    <a:pt x="957636" y="469340"/>
                  </a:lnTo>
                  <a:lnTo>
                    <a:pt x="954128" y="469146"/>
                  </a:lnTo>
                  <a:lnTo>
                    <a:pt x="949881" y="470101"/>
                  </a:lnTo>
                  <a:lnTo>
                    <a:pt x="944709" y="466860"/>
                  </a:lnTo>
                  <a:lnTo>
                    <a:pt x="943806" y="462630"/>
                  </a:lnTo>
                  <a:lnTo>
                    <a:pt x="942169" y="459577"/>
                  </a:lnTo>
                  <a:lnTo>
                    <a:pt x="954740" y="457464"/>
                  </a:lnTo>
                  <a:close/>
                </a:path>
                <a:path w="1440815" h="2076450">
                  <a:moveTo>
                    <a:pt x="225734" y="1537188"/>
                  </a:moveTo>
                  <a:lnTo>
                    <a:pt x="230576" y="1542273"/>
                  </a:lnTo>
                  <a:lnTo>
                    <a:pt x="232815" y="1547389"/>
                  </a:lnTo>
                  <a:lnTo>
                    <a:pt x="237285" y="1554803"/>
                  </a:lnTo>
                  <a:lnTo>
                    <a:pt x="231844" y="1555365"/>
                  </a:lnTo>
                  <a:lnTo>
                    <a:pt x="227155" y="1557058"/>
                  </a:lnTo>
                  <a:lnTo>
                    <a:pt x="226250" y="1555733"/>
                  </a:lnTo>
                  <a:lnTo>
                    <a:pt x="222889" y="1550927"/>
                  </a:lnTo>
                  <a:lnTo>
                    <a:pt x="220805" y="1545118"/>
                  </a:lnTo>
                  <a:lnTo>
                    <a:pt x="218206" y="1539693"/>
                  </a:lnTo>
                  <a:lnTo>
                    <a:pt x="221235" y="1539195"/>
                  </a:lnTo>
                  <a:lnTo>
                    <a:pt x="225734" y="1537188"/>
                  </a:lnTo>
                  <a:close/>
                </a:path>
                <a:path w="1440815" h="2076450">
                  <a:moveTo>
                    <a:pt x="1119723" y="216709"/>
                  </a:moveTo>
                  <a:lnTo>
                    <a:pt x="1119407" y="219451"/>
                  </a:lnTo>
                  <a:lnTo>
                    <a:pt x="1119974" y="223833"/>
                  </a:lnTo>
                  <a:lnTo>
                    <a:pt x="1113563" y="227875"/>
                  </a:lnTo>
                  <a:lnTo>
                    <a:pt x="1107845" y="229987"/>
                  </a:lnTo>
                  <a:lnTo>
                    <a:pt x="1101089" y="233098"/>
                  </a:lnTo>
                  <a:lnTo>
                    <a:pt x="1097662" y="222907"/>
                  </a:lnTo>
                  <a:lnTo>
                    <a:pt x="1119723" y="216709"/>
                  </a:lnTo>
                  <a:close/>
                </a:path>
                <a:path w="1440815" h="2076450">
                  <a:moveTo>
                    <a:pt x="614977" y="964969"/>
                  </a:moveTo>
                  <a:lnTo>
                    <a:pt x="621668" y="971936"/>
                  </a:lnTo>
                  <a:lnTo>
                    <a:pt x="626740" y="977805"/>
                  </a:lnTo>
                  <a:lnTo>
                    <a:pt x="627562" y="980599"/>
                  </a:lnTo>
                  <a:lnTo>
                    <a:pt x="628960" y="983376"/>
                  </a:lnTo>
                  <a:lnTo>
                    <a:pt x="622004" y="990150"/>
                  </a:lnTo>
                  <a:lnTo>
                    <a:pt x="618476" y="987154"/>
                  </a:lnTo>
                  <a:lnTo>
                    <a:pt x="615549" y="975890"/>
                  </a:lnTo>
                  <a:lnTo>
                    <a:pt x="608219" y="971030"/>
                  </a:lnTo>
                  <a:lnTo>
                    <a:pt x="614977" y="964969"/>
                  </a:lnTo>
                  <a:close/>
                </a:path>
                <a:path w="1440815" h="2076450">
                  <a:moveTo>
                    <a:pt x="608219" y="971030"/>
                  </a:moveTo>
                  <a:lnTo>
                    <a:pt x="615549" y="975890"/>
                  </a:lnTo>
                  <a:lnTo>
                    <a:pt x="606987" y="972134"/>
                  </a:lnTo>
                  <a:lnTo>
                    <a:pt x="608219" y="971030"/>
                  </a:lnTo>
                  <a:close/>
                </a:path>
                <a:path w="1440815" h="2076450">
                  <a:moveTo>
                    <a:pt x="446110" y="1713528"/>
                  </a:moveTo>
                  <a:lnTo>
                    <a:pt x="446503" y="1714492"/>
                  </a:lnTo>
                  <a:lnTo>
                    <a:pt x="446587" y="1715250"/>
                  </a:lnTo>
                  <a:lnTo>
                    <a:pt x="442357" y="1719825"/>
                  </a:lnTo>
                  <a:lnTo>
                    <a:pt x="439154" y="1723417"/>
                  </a:lnTo>
                  <a:lnTo>
                    <a:pt x="433392" y="1728498"/>
                  </a:lnTo>
                  <a:lnTo>
                    <a:pt x="430451" y="1729500"/>
                  </a:lnTo>
                  <a:lnTo>
                    <a:pt x="428330" y="1730647"/>
                  </a:lnTo>
                  <a:lnTo>
                    <a:pt x="426840" y="1729213"/>
                  </a:lnTo>
                  <a:lnTo>
                    <a:pt x="426073" y="1728705"/>
                  </a:lnTo>
                  <a:lnTo>
                    <a:pt x="422366" y="1719079"/>
                  </a:lnTo>
                  <a:lnTo>
                    <a:pt x="431590" y="1717909"/>
                  </a:lnTo>
                  <a:lnTo>
                    <a:pt x="437708" y="1712291"/>
                  </a:lnTo>
                  <a:lnTo>
                    <a:pt x="442402" y="1713529"/>
                  </a:lnTo>
                  <a:lnTo>
                    <a:pt x="446110" y="1713528"/>
                  </a:lnTo>
                  <a:close/>
                </a:path>
                <a:path w="1440815" h="2076450">
                  <a:moveTo>
                    <a:pt x="426073" y="1728705"/>
                  </a:moveTo>
                  <a:lnTo>
                    <a:pt x="426840" y="1729213"/>
                  </a:lnTo>
                  <a:lnTo>
                    <a:pt x="426134" y="1728863"/>
                  </a:lnTo>
                  <a:lnTo>
                    <a:pt x="426073" y="1728705"/>
                  </a:lnTo>
                  <a:close/>
                </a:path>
                <a:path w="1440815" h="2076450">
                  <a:moveTo>
                    <a:pt x="477056" y="1276141"/>
                  </a:moveTo>
                  <a:lnTo>
                    <a:pt x="481722" y="1283756"/>
                  </a:lnTo>
                  <a:lnTo>
                    <a:pt x="463398" y="1296883"/>
                  </a:lnTo>
                  <a:lnTo>
                    <a:pt x="459848" y="1291639"/>
                  </a:lnTo>
                  <a:lnTo>
                    <a:pt x="460614" y="1286955"/>
                  </a:lnTo>
                  <a:lnTo>
                    <a:pt x="466187" y="1282050"/>
                  </a:lnTo>
                  <a:lnTo>
                    <a:pt x="477056" y="1276141"/>
                  </a:lnTo>
                  <a:close/>
                </a:path>
                <a:path w="1440815" h="2076450">
                  <a:moveTo>
                    <a:pt x="744274" y="1279734"/>
                  </a:moveTo>
                  <a:lnTo>
                    <a:pt x="745866" y="1282641"/>
                  </a:lnTo>
                  <a:lnTo>
                    <a:pt x="745952" y="1285767"/>
                  </a:lnTo>
                  <a:lnTo>
                    <a:pt x="743354" y="1288659"/>
                  </a:lnTo>
                  <a:lnTo>
                    <a:pt x="736137" y="1288325"/>
                  </a:lnTo>
                  <a:lnTo>
                    <a:pt x="719602" y="1286755"/>
                  </a:lnTo>
                  <a:lnTo>
                    <a:pt x="725910" y="1277842"/>
                  </a:lnTo>
                  <a:lnTo>
                    <a:pt x="727337" y="1277921"/>
                  </a:lnTo>
                  <a:lnTo>
                    <a:pt x="728720" y="1278065"/>
                  </a:lnTo>
                  <a:lnTo>
                    <a:pt x="734403" y="1278483"/>
                  </a:lnTo>
                  <a:lnTo>
                    <a:pt x="738649" y="1278910"/>
                  </a:lnTo>
                  <a:lnTo>
                    <a:pt x="744274" y="1279734"/>
                  </a:lnTo>
                  <a:close/>
                </a:path>
                <a:path w="1440815" h="2076450">
                  <a:moveTo>
                    <a:pt x="755315" y="620776"/>
                  </a:moveTo>
                  <a:lnTo>
                    <a:pt x="760964" y="627614"/>
                  </a:lnTo>
                  <a:lnTo>
                    <a:pt x="760573" y="628807"/>
                  </a:lnTo>
                  <a:lnTo>
                    <a:pt x="760549" y="629728"/>
                  </a:lnTo>
                  <a:lnTo>
                    <a:pt x="754651" y="634907"/>
                  </a:lnTo>
                  <a:lnTo>
                    <a:pt x="749289" y="639879"/>
                  </a:lnTo>
                  <a:lnTo>
                    <a:pt x="741799" y="645477"/>
                  </a:lnTo>
                  <a:lnTo>
                    <a:pt x="738837" y="644848"/>
                  </a:lnTo>
                  <a:lnTo>
                    <a:pt x="736474" y="645086"/>
                  </a:lnTo>
                  <a:lnTo>
                    <a:pt x="736833" y="642349"/>
                  </a:lnTo>
                  <a:lnTo>
                    <a:pt x="736252" y="638660"/>
                  </a:lnTo>
                  <a:lnTo>
                    <a:pt x="742919" y="631508"/>
                  </a:lnTo>
                  <a:lnTo>
                    <a:pt x="748817" y="626682"/>
                  </a:lnTo>
                  <a:lnTo>
                    <a:pt x="755315" y="620776"/>
                  </a:lnTo>
                  <a:close/>
                </a:path>
                <a:path w="1440815" h="2076450">
                  <a:moveTo>
                    <a:pt x="178662" y="1822578"/>
                  </a:moveTo>
                  <a:lnTo>
                    <a:pt x="179102" y="1842477"/>
                  </a:lnTo>
                  <a:lnTo>
                    <a:pt x="171948" y="1841482"/>
                  </a:lnTo>
                  <a:lnTo>
                    <a:pt x="168373" y="1841033"/>
                  </a:lnTo>
                  <a:lnTo>
                    <a:pt x="168422" y="1834342"/>
                  </a:lnTo>
                  <a:lnTo>
                    <a:pt x="169192" y="1827871"/>
                  </a:lnTo>
                  <a:lnTo>
                    <a:pt x="178662" y="1822578"/>
                  </a:lnTo>
                  <a:close/>
                </a:path>
                <a:path w="1440815" h="2076450">
                  <a:moveTo>
                    <a:pt x="245494" y="1810013"/>
                  </a:moveTo>
                  <a:lnTo>
                    <a:pt x="243312" y="1814118"/>
                  </a:lnTo>
                  <a:lnTo>
                    <a:pt x="239928" y="1820566"/>
                  </a:lnTo>
                  <a:lnTo>
                    <a:pt x="233533" y="1817824"/>
                  </a:lnTo>
                  <a:lnTo>
                    <a:pt x="227734" y="1815245"/>
                  </a:lnTo>
                  <a:lnTo>
                    <a:pt x="214808" y="1809930"/>
                  </a:lnTo>
                  <a:lnTo>
                    <a:pt x="214897" y="1805515"/>
                  </a:lnTo>
                  <a:lnTo>
                    <a:pt x="220887" y="1798781"/>
                  </a:lnTo>
                  <a:lnTo>
                    <a:pt x="245494" y="1810013"/>
                  </a:lnTo>
                  <a:close/>
                </a:path>
                <a:path w="1440815" h="2076450">
                  <a:moveTo>
                    <a:pt x="570598" y="1521495"/>
                  </a:moveTo>
                  <a:lnTo>
                    <a:pt x="573772" y="1525591"/>
                  </a:lnTo>
                  <a:lnTo>
                    <a:pt x="576245" y="1529081"/>
                  </a:lnTo>
                  <a:lnTo>
                    <a:pt x="578904" y="1533070"/>
                  </a:lnTo>
                  <a:lnTo>
                    <a:pt x="575935" y="1537122"/>
                  </a:lnTo>
                  <a:lnTo>
                    <a:pt x="570102" y="1545248"/>
                  </a:lnTo>
                  <a:lnTo>
                    <a:pt x="567661" y="1544895"/>
                  </a:lnTo>
                  <a:lnTo>
                    <a:pt x="561070" y="1540501"/>
                  </a:lnTo>
                  <a:lnTo>
                    <a:pt x="560372" y="1529239"/>
                  </a:lnTo>
                  <a:lnTo>
                    <a:pt x="566287" y="1522760"/>
                  </a:lnTo>
                  <a:lnTo>
                    <a:pt x="570598" y="1521495"/>
                  </a:lnTo>
                  <a:close/>
                </a:path>
                <a:path w="1440815" h="2076450">
                  <a:moveTo>
                    <a:pt x="283659" y="1457295"/>
                  </a:moveTo>
                  <a:lnTo>
                    <a:pt x="294176" y="1475302"/>
                  </a:lnTo>
                  <a:lnTo>
                    <a:pt x="264021" y="1486487"/>
                  </a:lnTo>
                  <a:lnTo>
                    <a:pt x="262026" y="1483126"/>
                  </a:lnTo>
                  <a:lnTo>
                    <a:pt x="283659" y="1457295"/>
                  </a:lnTo>
                  <a:close/>
                </a:path>
                <a:path w="1440815" h="2076450">
                  <a:moveTo>
                    <a:pt x="1095456" y="529214"/>
                  </a:moveTo>
                  <a:lnTo>
                    <a:pt x="1096410" y="545471"/>
                  </a:lnTo>
                  <a:lnTo>
                    <a:pt x="1091422" y="550481"/>
                  </a:lnTo>
                  <a:lnTo>
                    <a:pt x="1080252" y="553030"/>
                  </a:lnTo>
                  <a:lnTo>
                    <a:pt x="1074353" y="551415"/>
                  </a:lnTo>
                  <a:lnTo>
                    <a:pt x="1069173" y="544115"/>
                  </a:lnTo>
                  <a:lnTo>
                    <a:pt x="1068480" y="537658"/>
                  </a:lnTo>
                  <a:lnTo>
                    <a:pt x="1066228" y="530402"/>
                  </a:lnTo>
                  <a:lnTo>
                    <a:pt x="1091064" y="529043"/>
                  </a:lnTo>
                  <a:lnTo>
                    <a:pt x="1095456" y="529214"/>
                  </a:lnTo>
                  <a:close/>
                </a:path>
                <a:path w="1440815" h="2076450">
                  <a:moveTo>
                    <a:pt x="523941" y="1611788"/>
                  </a:moveTo>
                  <a:lnTo>
                    <a:pt x="515520" y="1624594"/>
                  </a:lnTo>
                  <a:lnTo>
                    <a:pt x="507386" y="1614070"/>
                  </a:lnTo>
                  <a:lnTo>
                    <a:pt x="521990" y="1612041"/>
                  </a:lnTo>
                  <a:lnTo>
                    <a:pt x="522982" y="1611925"/>
                  </a:lnTo>
                  <a:lnTo>
                    <a:pt x="523941" y="1611788"/>
                  </a:lnTo>
                  <a:close/>
                </a:path>
                <a:path w="1440815" h="2076450">
                  <a:moveTo>
                    <a:pt x="615454" y="774130"/>
                  </a:moveTo>
                  <a:lnTo>
                    <a:pt x="972567" y="1010914"/>
                  </a:lnTo>
                  <a:lnTo>
                    <a:pt x="949608" y="1045541"/>
                  </a:lnTo>
                  <a:lnTo>
                    <a:pt x="592494" y="808757"/>
                  </a:lnTo>
                  <a:lnTo>
                    <a:pt x="615454" y="774130"/>
                  </a:lnTo>
                  <a:close/>
                </a:path>
                <a:path w="1440815" h="2076450">
                  <a:moveTo>
                    <a:pt x="542551" y="685078"/>
                  </a:moveTo>
                  <a:lnTo>
                    <a:pt x="593945" y="719154"/>
                  </a:lnTo>
                  <a:lnTo>
                    <a:pt x="574352" y="748704"/>
                  </a:lnTo>
                  <a:lnTo>
                    <a:pt x="563723" y="760348"/>
                  </a:lnTo>
                  <a:lnTo>
                    <a:pt x="551184" y="767299"/>
                  </a:lnTo>
                  <a:lnTo>
                    <a:pt x="538273" y="769031"/>
                  </a:lnTo>
                  <a:lnTo>
                    <a:pt x="526529" y="765018"/>
                  </a:lnTo>
                  <a:lnTo>
                    <a:pt x="518271" y="755768"/>
                  </a:lnTo>
                  <a:lnTo>
                    <a:pt x="514846" y="743205"/>
                  </a:lnTo>
                  <a:lnTo>
                    <a:pt x="516369" y="728950"/>
                  </a:lnTo>
                  <a:lnTo>
                    <a:pt x="522958" y="714628"/>
                  </a:lnTo>
                  <a:lnTo>
                    <a:pt x="542551" y="685078"/>
                  </a:lnTo>
                  <a:close/>
                </a:path>
                <a:path w="1440815" h="2076450">
                  <a:moveTo>
                    <a:pt x="691690" y="573577"/>
                  </a:moveTo>
                  <a:lnTo>
                    <a:pt x="692114" y="573858"/>
                  </a:lnTo>
                  <a:lnTo>
                    <a:pt x="701211" y="582936"/>
                  </a:lnTo>
                  <a:lnTo>
                    <a:pt x="705959" y="594393"/>
                  </a:lnTo>
                  <a:lnTo>
                    <a:pt x="706065" y="606787"/>
                  </a:lnTo>
                  <a:lnTo>
                    <a:pt x="701234" y="618675"/>
                  </a:lnTo>
                  <a:lnTo>
                    <a:pt x="640016" y="711002"/>
                  </a:lnTo>
                  <a:lnTo>
                    <a:pt x="630941" y="720086"/>
                  </a:lnTo>
                  <a:lnTo>
                    <a:pt x="619485" y="724812"/>
                  </a:lnTo>
                  <a:lnTo>
                    <a:pt x="607086" y="724894"/>
                  </a:lnTo>
                  <a:lnTo>
                    <a:pt x="595184" y="720046"/>
                  </a:lnTo>
                  <a:lnTo>
                    <a:pt x="594760" y="719765"/>
                  </a:lnTo>
                  <a:lnTo>
                    <a:pt x="593945" y="719154"/>
                  </a:lnTo>
                  <a:lnTo>
                    <a:pt x="542551" y="685078"/>
                  </a:lnTo>
                  <a:lnTo>
                    <a:pt x="639406" y="539003"/>
                  </a:lnTo>
                  <a:lnTo>
                    <a:pt x="690800" y="573080"/>
                  </a:lnTo>
                  <a:lnTo>
                    <a:pt x="691234" y="573344"/>
                  </a:lnTo>
                  <a:lnTo>
                    <a:pt x="691690" y="573577"/>
                  </a:lnTo>
                  <a:close/>
                </a:path>
                <a:path w="1440815" h="2076450">
                  <a:moveTo>
                    <a:pt x="924166" y="165311"/>
                  </a:moveTo>
                  <a:lnTo>
                    <a:pt x="932435" y="174564"/>
                  </a:lnTo>
                  <a:lnTo>
                    <a:pt x="935868" y="187126"/>
                  </a:lnTo>
                  <a:lnTo>
                    <a:pt x="934350" y="201376"/>
                  </a:lnTo>
                  <a:lnTo>
                    <a:pt x="927763" y="215696"/>
                  </a:lnTo>
                  <a:lnTo>
                    <a:pt x="913112" y="237793"/>
                  </a:lnTo>
                  <a:lnTo>
                    <a:pt x="972508" y="277176"/>
                  </a:lnTo>
                  <a:lnTo>
                    <a:pt x="880314" y="416221"/>
                  </a:lnTo>
                  <a:lnTo>
                    <a:pt x="820918" y="376838"/>
                  </a:lnTo>
                  <a:lnTo>
                    <a:pt x="690800" y="573080"/>
                  </a:lnTo>
                  <a:lnTo>
                    <a:pt x="639406" y="539003"/>
                  </a:lnTo>
                  <a:lnTo>
                    <a:pt x="876370" y="181619"/>
                  </a:lnTo>
                  <a:lnTo>
                    <a:pt x="912433" y="161302"/>
                  </a:lnTo>
                  <a:lnTo>
                    <a:pt x="924166" y="165311"/>
                  </a:lnTo>
                  <a:close/>
                </a:path>
                <a:path w="1440815" h="2076450">
                  <a:moveTo>
                    <a:pt x="233129" y="1956917"/>
                  </a:moveTo>
                  <a:lnTo>
                    <a:pt x="243594" y="1963856"/>
                  </a:lnTo>
                  <a:lnTo>
                    <a:pt x="59412" y="2075970"/>
                  </a:lnTo>
                  <a:lnTo>
                    <a:pt x="57788" y="2073394"/>
                  </a:lnTo>
                  <a:lnTo>
                    <a:pt x="56024" y="2070959"/>
                  </a:lnTo>
                  <a:lnTo>
                    <a:pt x="54151" y="2068616"/>
                  </a:lnTo>
                  <a:lnTo>
                    <a:pt x="53677" y="2068114"/>
                  </a:lnTo>
                  <a:lnTo>
                    <a:pt x="53911" y="2068270"/>
                  </a:lnTo>
                  <a:lnTo>
                    <a:pt x="233129" y="1956917"/>
                  </a:lnTo>
                  <a:close/>
                </a:path>
                <a:path w="1440815" h="2076450">
                  <a:moveTo>
                    <a:pt x="1072" y="2028368"/>
                  </a:moveTo>
                  <a:lnTo>
                    <a:pt x="32928" y="2049490"/>
                  </a:lnTo>
                  <a:lnTo>
                    <a:pt x="20749" y="2042852"/>
                  </a:lnTo>
                  <a:lnTo>
                    <a:pt x="8197" y="2038333"/>
                  </a:lnTo>
                  <a:lnTo>
                    <a:pt x="5435" y="2037580"/>
                  </a:lnTo>
                  <a:lnTo>
                    <a:pt x="2695" y="2037005"/>
                  </a:lnTo>
                  <a:lnTo>
                    <a:pt x="0" y="2036576"/>
                  </a:lnTo>
                  <a:lnTo>
                    <a:pt x="1072" y="2028368"/>
                  </a:lnTo>
                  <a:close/>
                </a:path>
                <a:path w="1440815" h="2076450">
                  <a:moveTo>
                    <a:pt x="28175" y="1821022"/>
                  </a:moveTo>
                  <a:lnTo>
                    <a:pt x="183023" y="1923695"/>
                  </a:lnTo>
                  <a:lnTo>
                    <a:pt x="34787" y="2050716"/>
                  </a:lnTo>
                  <a:lnTo>
                    <a:pt x="43647" y="2057353"/>
                  </a:lnTo>
                  <a:lnTo>
                    <a:pt x="49569" y="2062954"/>
                  </a:lnTo>
                  <a:lnTo>
                    <a:pt x="52881" y="2066825"/>
                  </a:lnTo>
                  <a:lnTo>
                    <a:pt x="53911" y="2068270"/>
                  </a:lnTo>
                  <a:lnTo>
                    <a:pt x="53677" y="2068114"/>
                  </a:lnTo>
                  <a:lnTo>
                    <a:pt x="44229" y="2058120"/>
                  </a:lnTo>
                  <a:lnTo>
                    <a:pt x="32928" y="2049490"/>
                  </a:lnTo>
                  <a:lnTo>
                    <a:pt x="1073" y="2028363"/>
                  </a:lnTo>
                  <a:lnTo>
                    <a:pt x="28175" y="1821022"/>
                  </a:lnTo>
                  <a:close/>
                </a:path>
                <a:path w="1440815" h="2076450">
                  <a:moveTo>
                    <a:pt x="30417" y="1772659"/>
                  </a:moveTo>
                  <a:lnTo>
                    <a:pt x="287775" y="1943300"/>
                  </a:lnTo>
                  <a:lnTo>
                    <a:pt x="264816" y="1977927"/>
                  </a:lnTo>
                  <a:lnTo>
                    <a:pt x="7457" y="1807285"/>
                  </a:lnTo>
                  <a:lnTo>
                    <a:pt x="30417" y="1772659"/>
                  </a:lnTo>
                  <a:close/>
                </a:path>
                <a:path w="1440815" h="2076450">
                  <a:moveTo>
                    <a:pt x="1372949" y="24953"/>
                  </a:moveTo>
                  <a:lnTo>
                    <a:pt x="1408363" y="57627"/>
                  </a:lnTo>
                  <a:lnTo>
                    <a:pt x="1431010" y="98237"/>
                  </a:lnTo>
                  <a:lnTo>
                    <a:pt x="1440193" y="143350"/>
                  </a:lnTo>
                  <a:lnTo>
                    <a:pt x="1435212" y="189530"/>
                  </a:lnTo>
                  <a:lnTo>
                    <a:pt x="1415370" y="233343"/>
                  </a:lnTo>
                  <a:lnTo>
                    <a:pt x="1378471" y="288993"/>
                  </a:lnTo>
                  <a:lnTo>
                    <a:pt x="1377974" y="288149"/>
                  </a:lnTo>
                  <a:lnTo>
                    <a:pt x="1376923" y="286515"/>
                  </a:lnTo>
                  <a:lnTo>
                    <a:pt x="1372638" y="280604"/>
                  </a:lnTo>
                  <a:lnTo>
                    <a:pt x="1367805" y="275187"/>
                  </a:lnTo>
                  <a:lnTo>
                    <a:pt x="1362349" y="270199"/>
                  </a:lnTo>
                  <a:lnTo>
                    <a:pt x="1356274" y="265702"/>
                  </a:lnTo>
                  <a:lnTo>
                    <a:pt x="1131548" y="116697"/>
                  </a:lnTo>
                  <a:lnTo>
                    <a:pt x="1164498" y="67002"/>
                  </a:lnTo>
                  <a:lnTo>
                    <a:pt x="1197131" y="31670"/>
                  </a:lnTo>
                  <a:lnTo>
                    <a:pt x="1237726" y="9104"/>
                  </a:lnTo>
                  <a:lnTo>
                    <a:pt x="1282851" y="0"/>
                  </a:lnTo>
                  <a:lnTo>
                    <a:pt x="1329070" y="5051"/>
                  </a:lnTo>
                  <a:lnTo>
                    <a:pt x="1372949" y="24953"/>
                  </a:lnTo>
                  <a:close/>
                </a:path>
                <a:path w="1440815" h="2076450">
                  <a:moveTo>
                    <a:pt x="1131548" y="116697"/>
                  </a:moveTo>
                  <a:lnTo>
                    <a:pt x="1152542" y="130618"/>
                  </a:lnTo>
                  <a:lnTo>
                    <a:pt x="1146881" y="127226"/>
                  </a:lnTo>
                  <a:lnTo>
                    <a:pt x="1141050" y="124415"/>
                  </a:lnTo>
                  <a:lnTo>
                    <a:pt x="1135091" y="122169"/>
                  </a:lnTo>
                  <a:lnTo>
                    <a:pt x="1129045" y="120472"/>
                  </a:lnTo>
                  <a:lnTo>
                    <a:pt x="1131548" y="116697"/>
                  </a:lnTo>
                  <a:close/>
                </a:path>
              </a:pathLst>
            </a:custGeom>
            <a:solidFill>
              <a:srgbClr val="FD86B0"/>
            </a:solidFill>
          </p:spPr>
          <p:txBody>
            <a:bodyPr wrap="square" lIns="0" tIns="0" rIns="0" bIns="0" rtlCol="0"/>
            <a:lstStyle/>
            <a:p>
              <a:endParaRPr/>
            </a:p>
          </p:txBody>
        </p:sp>
      </p:grpSp>
      <p:graphicFrame>
        <p:nvGraphicFramePr>
          <p:cNvPr id="27" name="object 27"/>
          <p:cNvGraphicFramePr>
            <a:graphicFrameLocks noGrp="1"/>
          </p:cNvGraphicFramePr>
          <p:nvPr>
            <p:extLst>
              <p:ext uri="{D42A27DB-BD31-4B8C-83A1-F6EECF244321}">
                <p14:modId xmlns:p14="http://schemas.microsoft.com/office/powerpoint/2010/main" val="2707133978"/>
              </p:ext>
            </p:extLst>
          </p:nvPr>
        </p:nvGraphicFramePr>
        <p:xfrm>
          <a:off x="2126049" y="2516290"/>
          <a:ext cx="14598012" cy="1888568"/>
        </p:xfrm>
        <a:graphic>
          <a:graphicData uri="http://schemas.openxmlformats.org/drawingml/2006/table">
            <a:tbl>
              <a:tblPr firstRow="1" bandRow="1">
                <a:tableStyleId>{2D5ABB26-0587-4C30-8999-92F81FD0307C}</a:tableStyleId>
              </a:tblPr>
              <a:tblGrid>
                <a:gridCol w="3642360"/>
                <a:gridCol w="3328035"/>
                <a:gridCol w="2396489"/>
                <a:gridCol w="2602229"/>
                <a:gridCol w="2628899"/>
              </a:tblGrid>
              <a:tr h="718101">
                <a:tc>
                  <a:txBody>
                    <a:bodyPr/>
                    <a:lstStyle/>
                    <a:p>
                      <a:pPr marL="498475">
                        <a:lnSpc>
                          <a:spcPct val="100000"/>
                        </a:lnSpc>
                        <a:spcBef>
                          <a:spcPts val="1545"/>
                        </a:spcBef>
                      </a:pPr>
                      <a:r>
                        <a:rPr sz="3000" b="1" dirty="0">
                          <a:solidFill>
                            <a:srgbClr val="262525"/>
                          </a:solidFill>
                          <a:latin typeface="Arial"/>
                          <a:cs typeface="Arial"/>
                        </a:rPr>
                        <a:t>OKULUN</a:t>
                      </a:r>
                      <a:r>
                        <a:rPr sz="3000" b="1" spc="-50" dirty="0">
                          <a:solidFill>
                            <a:srgbClr val="262525"/>
                          </a:solidFill>
                          <a:latin typeface="Arial"/>
                          <a:cs typeface="Arial"/>
                        </a:rPr>
                        <a:t> </a:t>
                      </a:r>
                      <a:r>
                        <a:rPr sz="3000" b="1" dirty="0">
                          <a:solidFill>
                            <a:srgbClr val="262525"/>
                          </a:solidFill>
                          <a:latin typeface="Arial"/>
                          <a:cs typeface="Arial"/>
                        </a:rPr>
                        <a:t>ADI</a:t>
                      </a:r>
                      <a:endParaRPr sz="3000" dirty="0">
                        <a:latin typeface="Arial"/>
                        <a:cs typeface="Arial"/>
                      </a:endParaRPr>
                    </a:p>
                  </a:txBody>
                  <a:tcPr marL="0" marR="0" marT="196215" marB="0">
                    <a:lnR w="53975">
                      <a:solidFill>
                        <a:srgbClr val="8BAFE2"/>
                      </a:solidFill>
                      <a:prstDash val="solid"/>
                    </a:lnR>
                    <a:lnT w="53975">
                      <a:solidFill>
                        <a:srgbClr val="8BAFE2"/>
                      </a:solidFill>
                      <a:prstDash val="solid"/>
                    </a:lnT>
                    <a:lnB w="53975">
                      <a:solidFill>
                        <a:srgbClr val="8BAFE2"/>
                      </a:solidFill>
                      <a:prstDash val="solid"/>
                    </a:lnB>
                  </a:tcPr>
                </a:tc>
                <a:tc>
                  <a:txBody>
                    <a:bodyPr/>
                    <a:lstStyle/>
                    <a:p>
                      <a:pPr marL="11430" algn="ctr">
                        <a:lnSpc>
                          <a:spcPct val="100000"/>
                        </a:lnSpc>
                        <a:spcBef>
                          <a:spcPts val="1495"/>
                        </a:spcBef>
                      </a:pPr>
                      <a:r>
                        <a:rPr sz="2500" b="1" spc="-5" dirty="0">
                          <a:solidFill>
                            <a:srgbClr val="262525"/>
                          </a:solidFill>
                          <a:latin typeface="Arial"/>
                          <a:cs typeface="Arial"/>
                        </a:rPr>
                        <a:t>PANSİYON</a:t>
                      </a:r>
                      <a:r>
                        <a:rPr sz="2500" b="1" spc="-45" dirty="0">
                          <a:solidFill>
                            <a:srgbClr val="262525"/>
                          </a:solidFill>
                          <a:latin typeface="Arial"/>
                          <a:cs typeface="Arial"/>
                        </a:rPr>
                        <a:t> </a:t>
                      </a:r>
                      <a:r>
                        <a:rPr sz="2500" b="1" spc="-5" dirty="0">
                          <a:solidFill>
                            <a:srgbClr val="262525"/>
                          </a:solidFill>
                          <a:latin typeface="Arial"/>
                          <a:cs typeface="Arial"/>
                        </a:rPr>
                        <a:t>DURUMU</a:t>
                      </a:r>
                      <a:endParaRPr sz="2500">
                        <a:latin typeface="Arial"/>
                        <a:cs typeface="Arial"/>
                      </a:endParaRPr>
                    </a:p>
                  </a:txBody>
                  <a:tcPr marL="0" marR="0" marT="189865" marB="0">
                    <a:lnL w="53975">
                      <a:solidFill>
                        <a:srgbClr val="8BAFE2"/>
                      </a:solidFill>
                      <a:prstDash val="solid"/>
                    </a:lnL>
                    <a:lnR w="53975">
                      <a:solidFill>
                        <a:srgbClr val="8BAFE2"/>
                      </a:solidFill>
                      <a:prstDash val="solid"/>
                    </a:lnR>
                    <a:lnT w="53975">
                      <a:solidFill>
                        <a:srgbClr val="8BAFE2"/>
                      </a:solidFill>
                      <a:prstDash val="solid"/>
                    </a:lnT>
                    <a:lnB w="53975">
                      <a:solidFill>
                        <a:srgbClr val="8BAFE2"/>
                      </a:solidFill>
                      <a:prstDash val="solid"/>
                    </a:lnB>
                  </a:tcPr>
                </a:tc>
                <a:tc>
                  <a:txBody>
                    <a:bodyPr/>
                    <a:lstStyle/>
                    <a:p>
                      <a:pPr marL="17780" algn="ctr">
                        <a:lnSpc>
                          <a:spcPct val="100000"/>
                        </a:lnSpc>
                        <a:spcBef>
                          <a:spcPts val="1495"/>
                        </a:spcBef>
                      </a:pPr>
                      <a:r>
                        <a:rPr sz="2500" b="1" spc="-5" dirty="0">
                          <a:solidFill>
                            <a:srgbClr val="262525"/>
                          </a:solidFill>
                          <a:latin typeface="Arial"/>
                          <a:cs typeface="Arial"/>
                        </a:rPr>
                        <a:t>KONTENJAN</a:t>
                      </a:r>
                      <a:endParaRPr sz="2500">
                        <a:latin typeface="Arial"/>
                        <a:cs typeface="Arial"/>
                      </a:endParaRPr>
                    </a:p>
                  </a:txBody>
                  <a:tcPr marL="0" marR="0" marT="189865" marB="0">
                    <a:lnL w="53975">
                      <a:solidFill>
                        <a:srgbClr val="8BAFE2"/>
                      </a:solidFill>
                      <a:prstDash val="solid"/>
                    </a:lnL>
                    <a:lnR w="53975">
                      <a:solidFill>
                        <a:srgbClr val="8BAFE2"/>
                      </a:solidFill>
                      <a:prstDash val="solid"/>
                    </a:lnR>
                    <a:lnT w="53975">
                      <a:solidFill>
                        <a:srgbClr val="8BAFE2"/>
                      </a:solidFill>
                      <a:prstDash val="solid"/>
                    </a:lnT>
                    <a:lnB w="53975">
                      <a:solidFill>
                        <a:srgbClr val="8BAFE2"/>
                      </a:solidFill>
                      <a:prstDash val="solid"/>
                    </a:lnB>
                  </a:tcPr>
                </a:tc>
                <a:tc>
                  <a:txBody>
                    <a:bodyPr/>
                    <a:lstStyle/>
                    <a:p>
                      <a:pPr marL="128905" algn="ctr">
                        <a:lnSpc>
                          <a:spcPct val="100000"/>
                        </a:lnSpc>
                        <a:spcBef>
                          <a:spcPts val="1495"/>
                        </a:spcBef>
                      </a:pPr>
                      <a:r>
                        <a:rPr sz="2500" b="1" spc="-5" dirty="0">
                          <a:solidFill>
                            <a:srgbClr val="262525"/>
                          </a:solidFill>
                          <a:latin typeface="Arial"/>
                          <a:cs typeface="Arial"/>
                        </a:rPr>
                        <a:t>TABAN</a:t>
                      </a:r>
                      <a:r>
                        <a:rPr sz="2500" b="1" spc="-50" dirty="0">
                          <a:solidFill>
                            <a:srgbClr val="262525"/>
                          </a:solidFill>
                          <a:latin typeface="Arial"/>
                          <a:cs typeface="Arial"/>
                        </a:rPr>
                        <a:t> </a:t>
                      </a:r>
                      <a:r>
                        <a:rPr sz="2500" b="1" spc="-5" dirty="0">
                          <a:solidFill>
                            <a:srgbClr val="262525"/>
                          </a:solidFill>
                          <a:latin typeface="Arial"/>
                          <a:cs typeface="Arial"/>
                        </a:rPr>
                        <a:t>PUAN</a:t>
                      </a:r>
                      <a:endParaRPr sz="2500">
                        <a:latin typeface="Arial"/>
                        <a:cs typeface="Arial"/>
                      </a:endParaRPr>
                    </a:p>
                  </a:txBody>
                  <a:tcPr marL="0" marR="0" marT="189865" marB="0">
                    <a:lnL w="53975">
                      <a:solidFill>
                        <a:srgbClr val="8BAFE2"/>
                      </a:solidFill>
                      <a:prstDash val="solid"/>
                    </a:lnL>
                    <a:lnR w="53975">
                      <a:solidFill>
                        <a:srgbClr val="8BAFE2"/>
                      </a:solidFill>
                      <a:prstDash val="solid"/>
                    </a:lnR>
                    <a:lnT w="53975">
                      <a:solidFill>
                        <a:srgbClr val="8BAFE2"/>
                      </a:solidFill>
                      <a:prstDash val="solid"/>
                    </a:lnT>
                    <a:lnB w="53975">
                      <a:solidFill>
                        <a:srgbClr val="8BAFE2"/>
                      </a:solidFill>
                      <a:prstDash val="solid"/>
                    </a:lnB>
                  </a:tcPr>
                </a:tc>
                <a:tc>
                  <a:txBody>
                    <a:bodyPr/>
                    <a:lstStyle/>
                    <a:p>
                      <a:pPr marL="21590">
                        <a:lnSpc>
                          <a:spcPct val="100000"/>
                        </a:lnSpc>
                        <a:spcBef>
                          <a:spcPts val="1495"/>
                        </a:spcBef>
                      </a:pPr>
                      <a:r>
                        <a:rPr sz="2500" b="1" spc="-5" dirty="0">
                          <a:solidFill>
                            <a:srgbClr val="262525"/>
                          </a:solidFill>
                          <a:latin typeface="Arial"/>
                          <a:cs typeface="Arial"/>
                        </a:rPr>
                        <a:t>YÜZDELİK</a:t>
                      </a:r>
                      <a:r>
                        <a:rPr sz="2500" b="1" spc="-50" dirty="0">
                          <a:solidFill>
                            <a:srgbClr val="262525"/>
                          </a:solidFill>
                          <a:latin typeface="Arial"/>
                          <a:cs typeface="Arial"/>
                        </a:rPr>
                        <a:t> </a:t>
                      </a:r>
                      <a:r>
                        <a:rPr sz="2500" b="1" spc="-5" dirty="0">
                          <a:solidFill>
                            <a:srgbClr val="262525"/>
                          </a:solidFill>
                          <a:latin typeface="Arial"/>
                          <a:cs typeface="Arial"/>
                        </a:rPr>
                        <a:t>DİLİM</a:t>
                      </a:r>
                      <a:endParaRPr sz="2500">
                        <a:latin typeface="Arial"/>
                        <a:cs typeface="Arial"/>
                      </a:endParaRPr>
                    </a:p>
                  </a:txBody>
                  <a:tcPr marL="0" marR="0" marT="189865" marB="0">
                    <a:lnL w="53975">
                      <a:solidFill>
                        <a:srgbClr val="8BAFE2"/>
                      </a:solidFill>
                      <a:prstDash val="solid"/>
                    </a:lnL>
                    <a:lnR w="53975">
                      <a:solidFill>
                        <a:srgbClr val="8BAFE2"/>
                      </a:solidFill>
                      <a:prstDash val="solid"/>
                    </a:lnR>
                    <a:lnT w="53975">
                      <a:solidFill>
                        <a:srgbClr val="8BAFE2"/>
                      </a:solidFill>
                      <a:prstDash val="solid"/>
                    </a:lnT>
                    <a:lnB w="53975">
                      <a:solidFill>
                        <a:srgbClr val="8BAFE2"/>
                      </a:solidFill>
                      <a:prstDash val="solid"/>
                    </a:lnB>
                  </a:tcPr>
                </a:tc>
              </a:tr>
              <a:tr h="1170467">
                <a:tc>
                  <a:txBody>
                    <a:bodyPr/>
                    <a:lstStyle/>
                    <a:p>
                      <a:pPr marL="85090">
                        <a:lnSpc>
                          <a:spcPct val="100000"/>
                        </a:lnSpc>
                        <a:spcBef>
                          <a:spcPts val="2710"/>
                        </a:spcBef>
                      </a:pPr>
                      <a:r>
                        <a:rPr sz="3000" b="1" dirty="0">
                          <a:solidFill>
                            <a:srgbClr val="262525"/>
                          </a:solidFill>
                          <a:latin typeface="Arial"/>
                          <a:cs typeface="Arial"/>
                        </a:rPr>
                        <a:t>Gümüşhane</a:t>
                      </a:r>
                      <a:r>
                        <a:rPr sz="3000" b="1" spc="-50" dirty="0">
                          <a:solidFill>
                            <a:srgbClr val="262525"/>
                          </a:solidFill>
                          <a:latin typeface="Arial"/>
                          <a:cs typeface="Arial"/>
                        </a:rPr>
                        <a:t> </a:t>
                      </a:r>
                      <a:r>
                        <a:rPr sz="3000" b="1" dirty="0">
                          <a:solidFill>
                            <a:srgbClr val="262525"/>
                          </a:solidFill>
                          <a:latin typeface="Arial"/>
                          <a:cs typeface="Arial"/>
                        </a:rPr>
                        <a:t>Lisesi</a:t>
                      </a:r>
                      <a:endParaRPr sz="3000">
                        <a:latin typeface="Arial"/>
                        <a:cs typeface="Arial"/>
                      </a:endParaRPr>
                    </a:p>
                  </a:txBody>
                  <a:tcPr marL="0" marR="0" marT="344170" marB="0">
                    <a:lnR w="53975">
                      <a:solidFill>
                        <a:srgbClr val="8BAFE2"/>
                      </a:solidFill>
                      <a:prstDash val="solid"/>
                    </a:lnR>
                    <a:lnT w="53975">
                      <a:solidFill>
                        <a:srgbClr val="8BAFE2"/>
                      </a:solidFill>
                      <a:prstDash val="solid"/>
                    </a:lnT>
                    <a:lnB w="53975">
                      <a:solidFill>
                        <a:srgbClr val="8BAFE2"/>
                      </a:solidFill>
                      <a:prstDash val="solid"/>
                    </a:lnB>
                  </a:tcPr>
                </a:tc>
                <a:tc>
                  <a:txBody>
                    <a:bodyPr/>
                    <a:lstStyle/>
                    <a:p>
                      <a:pPr marL="59690" algn="ctr">
                        <a:lnSpc>
                          <a:spcPct val="100000"/>
                        </a:lnSpc>
                        <a:spcBef>
                          <a:spcPts val="2710"/>
                        </a:spcBef>
                      </a:pPr>
                      <a:r>
                        <a:rPr sz="3000" b="1" dirty="0">
                          <a:solidFill>
                            <a:srgbClr val="262525"/>
                          </a:solidFill>
                          <a:latin typeface="Arial"/>
                          <a:cs typeface="Arial"/>
                        </a:rPr>
                        <a:t>Kız</a:t>
                      </a:r>
                      <a:endParaRPr sz="3000">
                        <a:latin typeface="Arial"/>
                        <a:cs typeface="Arial"/>
                      </a:endParaRPr>
                    </a:p>
                  </a:txBody>
                  <a:tcPr marL="0" marR="0" marT="344170" marB="0">
                    <a:lnL w="53975">
                      <a:solidFill>
                        <a:srgbClr val="8BAFE2"/>
                      </a:solidFill>
                      <a:prstDash val="solid"/>
                    </a:lnL>
                    <a:lnR w="53975">
                      <a:solidFill>
                        <a:srgbClr val="8BAFE2"/>
                      </a:solidFill>
                      <a:prstDash val="solid"/>
                    </a:lnR>
                    <a:lnT w="53975">
                      <a:solidFill>
                        <a:srgbClr val="8BAFE2"/>
                      </a:solidFill>
                      <a:prstDash val="solid"/>
                    </a:lnT>
                    <a:lnB w="53975">
                      <a:solidFill>
                        <a:srgbClr val="8BAFE2"/>
                      </a:solidFill>
                      <a:prstDash val="solid"/>
                    </a:lnB>
                  </a:tcPr>
                </a:tc>
                <a:tc>
                  <a:txBody>
                    <a:bodyPr/>
                    <a:lstStyle/>
                    <a:p>
                      <a:pPr marL="88900" algn="ctr">
                        <a:lnSpc>
                          <a:spcPct val="100000"/>
                        </a:lnSpc>
                        <a:spcBef>
                          <a:spcPts val="2410"/>
                        </a:spcBef>
                      </a:pPr>
                      <a:r>
                        <a:rPr sz="3000" b="1" dirty="0">
                          <a:solidFill>
                            <a:srgbClr val="262525"/>
                          </a:solidFill>
                          <a:latin typeface="Arial"/>
                          <a:cs typeface="Arial"/>
                        </a:rPr>
                        <a:t>90</a:t>
                      </a:r>
                      <a:endParaRPr sz="3000">
                        <a:latin typeface="Arial"/>
                        <a:cs typeface="Arial"/>
                      </a:endParaRPr>
                    </a:p>
                  </a:txBody>
                  <a:tcPr marL="0" marR="0" marT="306070" marB="0">
                    <a:lnL w="53975">
                      <a:solidFill>
                        <a:srgbClr val="8BAFE2"/>
                      </a:solidFill>
                      <a:prstDash val="solid"/>
                    </a:lnL>
                    <a:lnR w="53975">
                      <a:solidFill>
                        <a:srgbClr val="8BAFE2"/>
                      </a:solidFill>
                      <a:prstDash val="solid"/>
                    </a:lnR>
                    <a:lnT w="53975">
                      <a:solidFill>
                        <a:srgbClr val="8BAFE2"/>
                      </a:solidFill>
                      <a:prstDash val="solid"/>
                    </a:lnT>
                    <a:lnB w="53975">
                      <a:solidFill>
                        <a:srgbClr val="8BAFE2"/>
                      </a:solidFill>
                      <a:prstDash val="solid"/>
                    </a:lnB>
                  </a:tcPr>
                </a:tc>
                <a:tc>
                  <a:txBody>
                    <a:bodyPr/>
                    <a:lstStyle/>
                    <a:p>
                      <a:pPr marL="109855" algn="ctr">
                        <a:lnSpc>
                          <a:spcPct val="100000"/>
                        </a:lnSpc>
                        <a:spcBef>
                          <a:spcPts val="2710"/>
                        </a:spcBef>
                      </a:pPr>
                      <a:r>
                        <a:rPr lang="tr-TR" sz="3000" b="1" dirty="0" smtClean="0">
                          <a:solidFill>
                            <a:srgbClr val="262525"/>
                          </a:solidFill>
                          <a:latin typeface="Arial"/>
                          <a:cs typeface="Arial"/>
                        </a:rPr>
                        <a:t>356,8037</a:t>
                      </a:r>
                      <a:endParaRPr sz="3000" dirty="0">
                        <a:latin typeface="Arial"/>
                        <a:cs typeface="Arial"/>
                      </a:endParaRPr>
                    </a:p>
                  </a:txBody>
                  <a:tcPr marL="0" marR="0" marT="344170" marB="0">
                    <a:lnL w="53975">
                      <a:solidFill>
                        <a:srgbClr val="8BAFE2"/>
                      </a:solidFill>
                      <a:prstDash val="solid"/>
                    </a:lnL>
                    <a:lnR w="53975">
                      <a:solidFill>
                        <a:srgbClr val="8BAFE2"/>
                      </a:solidFill>
                      <a:prstDash val="solid"/>
                    </a:lnR>
                    <a:lnT w="53975">
                      <a:solidFill>
                        <a:srgbClr val="8BAFE2"/>
                      </a:solidFill>
                      <a:prstDash val="solid"/>
                    </a:lnT>
                    <a:lnB w="53975">
                      <a:solidFill>
                        <a:srgbClr val="8BAFE2"/>
                      </a:solidFill>
                      <a:prstDash val="solid"/>
                    </a:lnB>
                  </a:tcPr>
                </a:tc>
                <a:tc>
                  <a:txBody>
                    <a:bodyPr/>
                    <a:lstStyle/>
                    <a:p>
                      <a:pPr marL="712470">
                        <a:lnSpc>
                          <a:spcPct val="100000"/>
                        </a:lnSpc>
                        <a:spcBef>
                          <a:spcPts val="2710"/>
                        </a:spcBef>
                      </a:pPr>
                      <a:r>
                        <a:rPr lang="tr-TR" sz="3000" b="1" dirty="0" smtClean="0">
                          <a:solidFill>
                            <a:srgbClr val="262525"/>
                          </a:solidFill>
                          <a:latin typeface="Arial"/>
                          <a:cs typeface="Arial"/>
                        </a:rPr>
                        <a:t>22,21</a:t>
                      </a:r>
                      <a:endParaRPr sz="3000" dirty="0">
                        <a:latin typeface="Arial"/>
                        <a:cs typeface="Arial"/>
                      </a:endParaRPr>
                    </a:p>
                  </a:txBody>
                  <a:tcPr marL="0" marR="0" marT="344170" marB="0">
                    <a:lnL w="53975">
                      <a:solidFill>
                        <a:srgbClr val="8BAFE2"/>
                      </a:solidFill>
                      <a:prstDash val="solid"/>
                    </a:lnL>
                    <a:lnR w="53975">
                      <a:solidFill>
                        <a:srgbClr val="8BAFE2"/>
                      </a:solidFill>
                      <a:prstDash val="solid"/>
                    </a:lnR>
                    <a:lnT w="53975">
                      <a:solidFill>
                        <a:srgbClr val="8BAFE2"/>
                      </a:solidFill>
                      <a:prstDash val="solid"/>
                    </a:lnT>
                    <a:lnB w="53975">
                      <a:solidFill>
                        <a:srgbClr val="8BAFE2"/>
                      </a:solidFill>
                      <a:prstDash val="solid"/>
                    </a:lnB>
                  </a:tcPr>
                </a:tc>
              </a:tr>
            </a:tbl>
          </a:graphicData>
        </a:graphic>
      </p:graphicFrame>
      <p:sp>
        <p:nvSpPr>
          <p:cNvPr id="28" name="object 28"/>
          <p:cNvSpPr/>
          <p:nvPr/>
        </p:nvSpPr>
        <p:spPr>
          <a:xfrm>
            <a:off x="2192715" y="2540195"/>
            <a:ext cx="23495" cy="1838325"/>
          </a:xfrm>
          <a:custGeom>
            <a:avLst/>
            <a:gdLst/>
            <a:ahLst/>
            <a:cxnLst/>
            <a:rect l="l" t="t" r="r" b="b"/>
            <a:pathLst>
              <a:path w="23494" h="1838325">
                <a:moveTo>
                  <a:pt x="0" y="0"/>
                </a:moveTo>
                <a:lnTo>
                  <a:pt x="23266" y="1838121"/>
                </a:lnTo>
              </a:path>
            </a:pathLst>
          </a:custGeom>
          <a:ln w="47741">
            <a:solidFill>
              <a:srgbClr val="8BAFE2"/>
            </a:solidFill>
          </a:ln>
        </p:spPr>
        <p:txBody>
          <a:bodyPr wrap="square" lIns="0" tIns="0" rIns="0" bIns="0" rtlCol="0"/>
          <a:lstStyle/>
          <a:p>
            <a:endParaRPr/>
          </a:p>
        </p:txBody>
      </p:sp>
      <p:pic>
        <p:nvPicPr>
          <p:cNvPr id="29" name="object 29"/>
          <p:cNvPicPr/>
          <p:nvPr/>
        </p:nvPicPr>
        <p:blipFill>
          <a:blip r:embed="rId4" cstate="print"/>
          <a:stretch>
            <a:fillRect/>
          </a:stretch>
        </p:blipFill>
        <p:spPr>
          <a:xfrm>
            <a:off x="4552210" y="6175402"/>
            <a:ext cx="114300" cy="114299"/>
          </a:xfrm>
          <a:prstGeom prst="rect">
            <a:avLst/>
          </a:prstGeom>
        </p:spPr>
      </p:pic>
      <p:pic>
        <p:nvPicPr>
          <p:cNvPr id="30" name="object 30"/>
          <p:cNvPicPr/>
          <p:nvPr/>
        </p:nvPicPr>
        <p:blipFill>
          <a:blip r:embed="rId4" cstate="print"/>
          <a:stretch>
            <a:fillRect/>
          </a:stretch>
        </p:blipFill>
        <p:spPr>
          <a:xfrm>
            <a:off x="4552210" y="6794527"/>
            <a:ext cx="114300" cy="114299"/>
          </a:xfrm>
          <a:prstGeom prst="rect">
            <a:avLst/>
          </a:prstGeom>
        </p:spPr>
      </p:pic>
      <p:pic>
        <p:nvPicPr>
          <p:cNvPr id="31" name="object 31"/>
          <p:cNvPicPr/>
          <p:nvPr/>
        </p:nvPicPr>
        <p:blipFill>
          <a:blip r:embed="rId4" cstate="print"/>
          <a:stretch>
            <a:fillRect/>
          </a:stretch>
        </p:blipFill>
        <p:spPr>
          <a:xfrm>
            <a:off x="4552210" y="7413652"/>
            <a:ext cx="114300" cy="114299"/>
          </a:xfrm>
          <a:prstGeom prst="rect">
            <a:avLst/>
          </a:prstGeom>
        </p:spPr>
      </p:pic>
      <p:pic>
        <p:nvPicPr>
          <p:cNvPr id="32" name="object 32"/>
          <p:cNvPicPr/>
          <p:nvPr/>
        </p:nvPicPr>
        <p:blipFill>
          <a:blip r:embed="rId4" cstate="print"/>
          <a:stretch>
            <a:fillRect/>
          </a:stretch>
        </p:blipFill>
        <p:spPr>
          <a:xfrm>
            <a:off x="4552210" y="8032777"/>
            <a:ext cx="114300" cy="114299"/>
          </a:xfrm>
          <a:prstGeom prst="rect">
            <a:avLst/>
          </a:prstGeom>
        </p:spPr>
      </p:pic>
      <p:pic>
        <p:nvPicPr>
          <p:cNvPr id="33" name="object 33"/>
          <p:cNvPicPr/>
          <p:nvPr/>
        </p:nvPicPr>
        <p:blipFill>
          <a:blip r:embed="rId4" cstate="print"/>
          <a:stretch>
            <a:fillRect/>
          </a:stretch>
        </p:blipFill>
        <p:spPr>
          <a:xfrm>
            <a:off x="4552210" y="8651902"/>
            <a:ext cx="114300" cy="114299"/>
          </a:xfrm>
          <a:prstGeom prst="rect">
            <a:avLst/>
          </a:prstGeom>
        </p:spPr>
      </p:pic>
      <p:pic>
        <p:nvPicPr>
          <p:cNvPr id="34" name="object 34"/>
          <p:cNvPicPr/>
          <p:nvPr/>
        </p:nvPicPr>
        <p:blipFill>
          <a:blip r:embed="rId4" cstate="print"/>
          <a:stretch>
            <a:fillRect/>
          </a:stretch>
        </p:blipFill>
        <p:spPr>
          <a:xfrm>
            <a:off x="4552210" y="9271027"/>
            <a:ext cx="114300" cy="114299"/>
          </a:xfrm>
          <a:prstGeom prst="rect">
            <a:avLst/>
          </a:prstGeom>
        </p:spPr>
      </p:pic>
      <p:sp>
        <p:nvSpPr>
          <p:cNvPr id="35" name="object 35"/>
          <p:cNvSpPr txBox="1"/>
          <p:nvPr/>
        </p:nvSpPr>
        <p:spPr>
          <a:xfrm>
            <a:off x="3762548" y="4480151"/>
            <a:ext cx="10715625" cy="5064125"/>
          </a:xfrm>
          <a:prstGeom prst="rect">
            <a:avLst/>
          </a:prstGeom>
        </p:spPr>
        <p:txBody>
          <a:bodyPr vert="horz" wrap="square" lIns="0" tIns="393700" rIns="0" bIns="0" rtlCol="0">
            <a:spAutoFit/>
          </a:bodyPr>
          <a:lstStyle/>
          <a:p>
            <a:pPr marL="12700">
              <a:lnSpc>
                <a:spcPct val="100000"/>
              </a:lnSpc>
              <a:spcBef>
                <a:spcPts val="3100"/>
              </a:spcBef>
            </a:pPr>
            <a:r>
              <a:rPr sz="5000" spc="-215" dirty="0">
                <a:solidFill>
                  <a:srgbClr val="262525"/>
                </a:solidFill>
                <a:latin typeface="Microsoft Sans Serif"/>
                <a:cs typeface="Microsoft Sans Serif"/>
              </a:rPr>
              <a:t>Sınavsız</a:t>
            </a:r>
            <a:r>
              <a:rPr sz="5000" spc="525" dirty="0">
                <a:solidFill>
                  <a:srgbClr val="262525"/>
                </a:solidFill>
                <a:latin typeface="Microsoft Sans Serif"/>
                <a:cs typeface="Microsoft Sans Serif"/>
              </a:rPr>
              <a:t> </a:t>
            </a:r>
            <a:r>
              <a:rPr sz="5000" spc="-180" dirty="0">
                <a:solidFill>
                  <a:srgbClr val="262525"/>
                </a:solidFill>
                <a:latin typeface="Microsoft Sans Serif"/>
                <a:cs typeface="Microsoft Sans Serif"/>
              </a:rPr>
              <a:t>Öğrenci</a:t>
            </a:r>
            <a:r>
              <a:rPr sz="5000" spc="525" dirty="0">
                <a:solidFill>
                  <a:srgbClr val="262525"/>
                </a:solidFill>
                <a:latin typeface="Microsoft Sans Serif"/>
                <a:cs typeface="Microsoft Sans Serif"/>
              </a:rPr>
              <a:t> </a:t>
            </a:r>
            <a:r>
              <a:rPr sz="5000" spc="30" dirty="0">
                <a:solidFill>
                  <a:srgbClr val="262525"/>
                </a:solidFill>
                <a:latin typeface="Microsoft Sans Serif"/>
                <a:cs typeface="Microsoft Sans Serif"/>
              </a:rPr>
              <a:t>Alan</a:t>
            </a:r>
            <a:r>
              <a:rPr sz="5000" spc="530" dirty="0">
                <a:solidFill>
                  <a:srgbClr val="262525"/>
                </a:solidFill>
                <a:latin typeface="Microsoft Sans Serif"/>
                <a:cs typeface="Microsoft Sans Serif"/>
              </a:rPr>
              <a:t> </a:t>
            </a:r>
            <a:r>
              <a:rPr sz="5000" spc="-175" dirty="0">
                <a:solidFill>
                  <a:srgbClr val="262525"/>
                </a:solidFill>
                <a:latin typeface="Microsoft Sans Serif"/>
                <a:cs typeface="Microsoft Sans Serif"/>
              </a:rPr>
              <a:t>Anadolu</a:t>
            </a:r>
            <a:r>
              <a:rPr sz="5000" spc="525" dirty="0">
                <a:solidFill>
                  <a:srgbClr val="262525"/>
                </a:solidFill>
                <a:latin typeface="Microsoft Sans Serif"/>
                <a:cs typeface="Microsoft Sans Serif"/>
              </a:rPr>
              <a:t> </a:t>
            </a:r>
            <a:r>
              <a:rPr sz="5000" spc="5" dirty="0">
                <a:solidFill>
                  <a:srgbClr val="262525"/>
                </a:solidFill>
                <a:latin typeface="Microsoft Sans Serif"/>
                <a:cs typeface="Microsoft Sans Serif"/>
              </a:rPr>
              <a:t>Liseleri</a:t>
            </a:r>
            <a:endParaRPr sz="5000">
              <a:latin typeface="Microsoft Sans Serif"/>
              <a:cs typeface="Microsoft Sans Serif"/>
            </a:endParaRPr>
          </a:p>
          <a:p>
            <a:pPr marL="1087755" marR="1464310">
              <a:lnSpc>
                <a:spcPct val="116100"/>
              </a:lnSpc>
              <a:spcBef>
                <a:spcPts val="1420"/>
              </a:spcBef>
            </a:pPr>
            <a:r>
              <a:rPr sz="3500" spc="80" dirty="0">
                <a:solidFill>
                  <a:srgbClr val="262525"/>
                </a:solidFill>
                <a:latin typeface="Microsoft Sans Serif"/>
                <a:cs typeface="Microsoft Sans Serif"/>
              </a:rPr>
              <a:t>Ali </a:t>
            </a:r>
            <a:r>
              <a:rPr sz="3500" spc="-20" dirty="0">
                <a:solidFill>
                  <a:srgbClr val="262525"/>
                </a:solidFill>
                <a:latin typeface="Microsoft Sans Serif"/>
                <a:cs typeface="Microsoft Sans Serif"/>
              </a:rPr>
              <a:t>Fuat </a:t>
            </a:r>
            <a:r>
              <a:rPr sz="3500" spc="-70" dirty="0">
                <a:solidFill>
                  <a:srgbClr val="262525"/>
                </a:solidFill>
                <a:latin typeface="Microsoft Sans Serif"/>
                <a:cs typeface="Microsoft Sans Serif"/>
              </a:rPr>
              <a:t>Kadirbeyoğlu</a:t>
            </a:r>
            <a:r>
              <a:rPr sz="3500" spc="785" dirty="0">
                <a:solidFill>
                  <a:srgbClr val="262525"/>
                </a:solidFill>
                <a:latin typeface="Microsoft Sans Serif"/>
                <a:cs typeface="Microsoft Sans Serif"/>
              </a:rPr>
              <a:t> </a:t>
            </a:r>
            <a:r>
              <a:rPr sz="3500" spc="-125" dirty="0">
                <a:solidFill>
                  <a:srgbClr val="262525"/>
                </a:solidFill>
                <a:latin typeface="Microsoft Sans Serif"/>
                <a:cs typeface="Microsoft Sans Serif"/>
              </a:rPr>
              <a:t>Anadolu</a:t>
            </a:r>
            <a:r>
              <a:rPr sz="3500" spc="680" dirty="0">
                <a:solidFill>
                  <a:srgbClr val="262525"/>
                </a:solidFill>
                <a:latin typeface="Microsoft Sans Serif"/>
                <a:cs typeface="Microsoft Sans Serif"/>
              </a:rPr>
              <a:t> </a:t>
            </a:r>
            <a:r>
              <a:rPr sz="3500" spc="-170" dirty="0">
                <a:solidFill>
                  <a:srgbClr val="262525"/>
                </a:solidFill>
                <a:latin typeface="Microsoft Sans Serif"/>
                <a:cs typeface="Microsoft Sans Serif"/>
              </a:rPr>
              <a:t>Lisesi </a:t>
            </a:r>
            <a:r>
              <a:rPr sz="3500" spc="-165" dirty="0">
                <a:solidFill>
                  <a:srgbClr val="262525"/>
                </a:solidFill>
                <a:latin typeface="Microsoft Sans Serif"/>
                <a:cs typeface="Microsoft Sans Serif"/>
              </a:rPr>
              <a:t> </a:t>
            </a:r>
            <a:r>
              <a:rPr sz="3500" spc="-55" dirty="0">
                <a:solidFill>
                  <a:srgbClr val="262525"/>
                </a:solidFill>
                <a:latin typeface="Microsoft Sans Serif"/>
                <a:cs typeface="Microsoft Sans Serif"/>
              </a:rPr>
              <a:t>Torul </a:t>
            </a:r>
            <a:r>
              <a:rPr sz="3500" spc="-50" dirty="0">
                <a:solidFill>
                  <a:srgbClr val="262525"/>
                </a:solidFill>
                <a:latin typeface="Microsoft Sans Serif"/>
                <a:cs typeface="Microsoft Sans Serif"/>
              </a:rPr>
              <a:t>Şehit </a:t>
            </a:r>
            <a:r>
              <a:rPr sz="3500" spc="-135" dirty="0">
                <a:solidFill>
                  <a:srgbClr val="262525"/>
                </a:solidFill>
                <a:latin typeface="Microsoft Sans Serif"/>
                <a:cs typeface="Microsoft Sans Serif"/>
              </a:rPr>
              <a:t>Tamer</a:t>
            </a:r>
            <a:r>
              <a:rPr sz="3500" spc="-130" dirty="0">
                <a:solidFill>
                  <a:srgbClr val="262525"/>
                </a:solidFill>
                <a:latin typeface="Microsoft Sans Serif"/>
                <a:cs typeface="Microsoft Sans Serif"/>
              </a:rPr>
              <a:t> </a:t>
            </a:r>
            <a:r>
              <a:rPr sz="3500" spc="-90" dirty="0">
                <a:solidFill>
                  <a:srgbClr val="262525"/>
                </a:solidFill>
                <a:latin typeface="Microsoft Sans Serif"/>
                <a:cs typeface="Microsoft Sans Serif"/>
              </a:rPr>
              <a:t>Özdemir</a:t>
            </a:r>
            <a:r>
              <a:rPr sz="3500" spc="-85" dirty="0">
                <a:solidFill>
                  <a:srgbClr val="262525"/>
                </a:solidFill>
                <a:latin typeface="Microsoft Sans Serif"/>
                <a:cs typeface="Microsoft Sans Serif"/>
              </a:rPr>
              <a:t> </a:t>
            </a:r>
            <a:r>
              <a:rPr sz="3500" spc="-125" dirty="0">
                <a:solidFill>
                  <a:srgbClr val="262525"/>
                </a:solidFill>
                <a:latin typeface="Microsoft Sans Serif"/>
                <a:cs typeface="Microsoft Sans Serif"/>
              </a:rPr>
              <a:t>Anadolu</a:t>
            </a:r>
            <a:r>
              <a:rPr sz="3500" spc="-120" dirty="0">
                <a:solidFill>
                  <a:srgbClr val="262525"/>
                </a:solidFill>
                <a:latin typeface="Microsoft Sans Serif"/>
                <a:cs typeface="Microsoft Sans Serif"/>
              </a:rPr>
              <a:t> </a:t>
            </a:r>
            <a:r>
              <a:rPr sz="3500" spc="-170" dirty="0">
                <a:solidFill>
                  <a:srgbClr val="262525"/>
                </a:solidFill>
                <a:latin typeface="Microsoft Sans Serif"/>
                <a:cs typeface="Microsoft Sans Serif"/>
              </a:rPr>
              <a:t>Lisesi </a:t>
            </a:r>
            <a:r>
              <a:rPr sz="3500" spc="-915" dirty="0">
                <a:solidFill>
                  <a:srgbClr val="262525"/>
                </a:solidFill>
                <a:latin typeface="Microsoft Sans Serif"/>
                <a:cs typeface="Microsoft Sans Serif"/>
              </a:rPr>
              <a:t> </a:t>
            </a:r>
            <a:r>
              <a:rPr sz="3500" spc="30" dirty="0">
                <a:solidFill>
                  <a:srgbClr val="262525"/>
                </a:solidFill>
                <a:latin typeface="Microsoft Sans Serif"/>
                <a:cs typeface="Microsoft Sans Serif"/>
              </a:rPr>
              <a:t>Kürtün</a:t>
            </a:r>
            <a:r>
              <a:rPr sz="3500" spc="365" dirty="0">
                <a:solidFill>
                  <a:srgbClr val="262525"/>
                </a:solidFill>
                <a:latin typeface="Microsoft Sans Serif"/>
                <a:cs typeface="Microsoft Sans Serif"/>
              </a:rPr>
              <a:t> </a:t>
            </a:r>
            <a:r>
              <a:rPr sz="3500" spc="-125" dirty="0">
                <a:solidFill>
                  <a:srgbClr val="262525"/>
                </a:solidFill>
                <a:latin typeface="Microsoft Sans Serif"/>
                <a:cs typeface="Microsoft Sans Serif"/>
              </a:rPr>
              <a:t>Anadolu</a:t>
            </a:r>
            <a:r>
              <a:rPr sz="3500" spc="370" dirty="0">
                <a:solidFill>
                  <a:srgbClr val="262525"/>
                </a:solidFill>
                <a:latin typeface="Microsoft Sans Serif"/>
                <a:cs typeface="Microsoft Sans Serif"/>
              </a:rPr>
              <a:t> </a:t>
            </a:r>
            <a:r>
              <a:rPr sz="3500" spc="-170" dirty="0">
                <a:solidFill>
                  <a:srgbClr val="262525"/>
                </a:solidFill>
                <a:latin typeface="Microsoft Sans Serif"/>
                <a:cs typeface="Microsoft Sans Serif"/>
              </a:rPr>
              <a:t>Lisesi</a:t>
            </a:r>
            <a:endParaRPr sz="3500">
              <a:latin typeface="Microsoft Sans Serif"/>
              <a:cs typeface="Microsoft Sans Serif"/>
            </a:endParaRPr>
          </a:p>
          <a:p>
            <a:pPr marL="1087755" marR="318135">
              <a:lnSpc>
                <a:spcPts val="4880"/>
              </a:lnSpc>
              <a:spcBef>
                <a:spcPts val="270"/>
              </a:spcBef>
            </a:pPr>
            <a:r>
              <a:rPr sz="3500" spc="75" dirty="0">
                <a:solidFill>
                  <a:srgbClr val="262525"/>
                </a:solidFill>
                <a:latin typeface="Microsoft Sans Serif"/>
                <a:cs typeface="Microsoft Sans Serif"/>
              </a:rPr>
              <a:t>Kelkit </a:t>
            </a:r>
            <a:r>
              <a:rPr sz="3500" spc="-240" dirty="0">
                <a:solidFill>
                  <a:srgbClr val="262525"/>
                </a:solidFill>
                <a:latin typeface="Microsoft Sans Serif"/>
                <a:cs typeface="Microsoft Sans Serif"/>
              </a:rPr>
              <a:t>Muhammer</a:t>
            </a:r>
            <a:r>
              <a:rPr sz="3500" spc="-235" dirty="0">
                <a:solidFill>
                  <a:srgbClr val="262525"/>
                </a:solidFill>
                <a:latin typeface="Microsoft Sans Serif"/>
                <a:cs typeface="Microsoft Sans Serif"/>
              </a:rPr>
              <a:t> </a:t>
            </a:r>
            <a:r>
              <a:rPr sz="3500" spc="-120" dirty="0">
                <a:solidFill>
                  <a:srgbClr val="262525"/>
                </a:solidFill>
                <a:latin typeface="Microsoft Sans Serif"/>
                <a:cs typeface="Microsoft Sans Serif"/>
              </a:rPr>
              <a:t>ve</a:t>
            </a:r>
            <a:r>
              <a:rPr sz="3500" spc="-114" dirty="0">
                <a:solidFill>
                  <a:srgbClr val="262525"/>
                </a:solidFill>
                <a:latin typeface="Microsoft Sans Serif"/>
                <a:cs typeface="Microsoft Sans Serif"/>
              </a:rPr>
              <a:t> </a:t>
            </a:r>
            <a:r>
              <a:rPr sz="3500" spc="-40" dirty="0">
                <a:solidFill>
                  <a:srgbClr val="262525"/>
                </a:solidFill>
                <a:latin typeface="Microsoft Sans Serif"/>
                <a:cs typeface="Microsoft Sans Serif"/>
              </a:rPr>
              <a:t>Enver </a:t>
            </a:r>
            <a:r>
              <a:rPr sz="3500" spc="-200" dirty="0">
                <a:solidFill>
                  <a:srgbClr val="262525"/>
                </a:solidFill>
                <a:latin typeface="Microsoft Sans Serif"/>
                <a:cs typeface="Microsoft Sans Serif"/>
              </a:rPr>
              <a:t>Şahin</a:t>
            </a:r>
            <a:r>
              <a:rPr sz="3500" spc="-195" dirty="0">
                <a:solidFill>
                  <a:srgbClr val="262525"/>
                </a:solidFill>
                <a:latin typeface="Microsoft Sans Serif"/>
                <a:cs typeface="Microsoft Sans Serif"/>
              </a:rPr>
              <a:t> </a:t>
            </a:r>
            <a:r>
              <a:rPr sz="3500" spc="-125" dirty="0">
                <a:solidFill>
                  <a:srgbClr val="262525"/>
                </a:solidFill>
                <a:latin typeface="Microsoft Sans Serif"/>
                <a:cs typeface="Microsoft Sans Serif"/>
              </a:rPr>
              <a:t>Anadolu</a:t>
            </a:r>
            <a:r>
              <a:rPr sz="3500" spc="-120" dirty="0">
                <a:solidFill>
                  <a:srgbClr val="262525"/>
                </a:solidFill>
                <a:latin typeface="Microsoft Sans Serif"/>
                <a:cs typeface="Microsoft Sans Serif"/>
              </a:rPr>
              <a:t> </a:t>
            </a:r>
            <a:r>
              <a:rPr sz="3500" spc="-170" dirty="0">
                <a:solidFill>
                  <a:srgbClr val="262525"/>
                </a:solidFill>
                <a:latin typeface="Microsoft Sans Serif"/>
                <a:cs typeface="Microsoft Sans Serif"/>
              </a:rPr>
              <a:t>Lisesi </a:t>
            </a:r>
            <a:r>
              <a:rPr sz="3500" spc="-915" dirty="0">
                <a:solidFill>
                  <a:srgbClr val="262525"/>
                </a:solidFill>
                <a:latin typeface="Microsoft Sans Serif"/>
                <a:cs typeface="Microsoft Sans Serif"/>
              </a:rPr>
              <a:t> </a:t>
            </a:r>
            <a:r>
              <a:rPr sz="3500" spc="75" dirty="0">
                <a:solidFill>
                  <a:srgbClr val="262525"/>
                </a:solidFill>
                <a:latin typeface="Microsoft Sans Serif"/>
                <a:cs typeface="Microsoft Sans Serif"/>
              </a:rPr>
              <a:t>Kelkit</a:t>
            </a:r>
            <a:r>
              <a:rPr sz="3500" spc="370" dirty="0">
                <a:solidFill>
                  <a:srgbClr val="262525"/>
                </a:solidFill>
                <a:latin typeface="Microsoft Sans Serif"/>
                <a:cs typeface="Microsoft Sans Serif"/>
              </a:rPr>
              <a:t> </a:t>
            </a:r>
            <a:r>
              <a:rPr sz="3500" spc="-229" dirty="0">
                <a:solidFill>
                  <a:srgbClr val="262525"/>
                </a:solidFill>
                <a:latin typeface="Microsoft Sans Serif"/>
                <a:cs typeface="Microsoft Sans Serif"/>
              </a:rPr>
              <a:t>15</a:t>
            </a:r>
            <a:r>
              <a:rPr sz="3500" spc="370" dirty="0">
                <a:solidFill>
                  <a:srgbClr val="262525"/>
                </a:solidFill>
                <a:latin typeface="Microsoft Sans Serif"/>
                <a:cs typeface="Microsoft Sans Serif"/>
              </a:rPr>
              <a:t> </a:t>
            </a:r>
            <a:r>
              <a:rPr sz="3500" spc="-310" dirty="0">
                <a:solidFill>
                  <a:srgbClr val="262525"/>
                </a:solidFill>
                <a:latin typeface="Microsoft Sans Serif"/>
                <a:cs typeface="Microsoft Sans Serif"/>
              </a:rPr>
              <a:t>Temmuz</a:t>
            </a:r>
            <a:r>
              <a:rPr sz="3500" spc="-245" dirty="0">
                <a:solidFill>
                  <a:srgbClr val="262525"/>
                </a:solidFill>
                <a:latin typeface="Microsoft Sans Serif"/>
                <a:cs typeface="Microsoft Sans Serif"/>
              </a:rPr>
              <a:t> </a:t>
            </a:r>
            <a:r>
              <a:rPr sz="3500" spc="65" dirty="0">
                <a:solidFill>
                  <a:srgbClr val="262525"/>
                </a:solidFill>
                <a:latin typeface="Microsoft Sans Serif"/>
                <a:cs typeface="Microsoft Sans Serif"/>
              </a:rPr>
              <a:t>Şehitler</a:t>
            </a:r>
            <a:r>
              <a:rPr sz="3500" spc="370" dirty="0">
                <a:solidFill>
                  <a:srgbClr val="262525"/>
                </a:solidFill>
                <a:latin typeface="Microsoft Sans Serif"/>
                <a:cs typeface="Microsoft Sans Serif"/>
              </a:rPr>
              <a:t> </a:t>
            </a:r>
            <a:r>
              <a:rPr sz="3500" spc="-125" dirty="0">
                <a:solidFill>
                  <a:srgbClr val="262525"/>
                </a:solidFill>
                <a:latin typeface="Microsoft Sans Serif"/>
                <a:cs typeface="Microsoft Sans Serif"/>
              </a:rPr>
              <a:t>Anadolu</a:t>
            </a:r>
            <a:r>
              <a:rPr sz="3500" spc="370" dirty="0">
                <a:solidFill>
                  <a:srgbClr val="262525"/>
                </a:solidFill>
                <a:latin typeface="Microsoft Sans Serif"/>
                <a:cs typeface="Microsoft Sans Serif"/>
              </a:rPr>
              <a:t> </a:t>
            </a:r>
            <a:r>
              <a:rPr sz="3500" spc="-170" dirty="0">
                <a:solidFill>
                  <a:srgbClr val="262525"/>
                </a:solidFill>
                <a:latin typeface="Microsoft Sans Serif"/>
                <a:cs typeface="Microsoft Sans Serif"/>
              </a:rPr>
              <a:t>Lisesi</a:t>
            </a:r>
            <a:endParaRPr sz="3500">
              <a:latin typeface="Microsoft Sans Serif"/>
              <a:cs typeface="Microsoft Sans Serif"/>
            </a:endParaRPr>
          </a:p>
          <a:p>
            <a:pPr marL="1087755">
              <a:lnSpc>
                <a:spcPct val="100000"/>
              </a:lnSpc>
              <a:spcBef>
                <a:spcPts val="395"/>
              </a:spcBef>
            </a:pPr>
            <a:r>
              <a:rPr sz="3500" spc="-120" dirty="0">
                <a:solidFill>
                  <a:srgbClr val="262525"/>
                </a:solidFill>
                <a:latin typeface="Microsoft Sans Serif"/>
                <a:cs typeface="Microsoft Sans Serif"/>
              </a:rPr>
              <a:t>Şİran</a:t>
            </a:r>
            <a:r>
              <a:rPr sz="3500" spc="370" dirty="0">
                <a:solidFill>
                  <a:srgbClr val="262525"/>
                </a:solidFill>
                <a:latin typeface="Microsoft Sans Serif"/>
                <a:cs typeface="Microsoft Sans Serif"/>
              </a:rPr>
              <a:t> </a:t>
            </a:r>
            <a:r>
              <a:rPr sz="3500" spc="-50" dirty="0">
                <a:solidFill>
                  <a:srgbClr val="262525"/>
                </a:solidFill>
                <a:latin typeface="Microsoft Sans Serif"/>
                <a:cs typeface="Microsoft Sans Serif"/>
              </a:rPr>
              <a:t>Şehit</a:t>
            </a:r>
            <a:r>
              <a:rPr sz="3500" spc="375" dirty="0">
                <a:solidFill>
                  <a:srgbClr val="262525"/>
                </a:solidFill>
                <a:latin typeface="Microsoft Sans Serif"/>
                <a:cs typeface="Microsoft Sans Serif"/>
              </a:rPr>
              <a:t> </a:t>
            </a:r>
            <a:r>
              <a:rPr sz="3500" spc="-310" dirty="0">
                <a:solidFill>
                  <a:srgbClr val="262525"/>
                </a:solidFill>
                <a:latin typeface="Microsoft Sans Serif"/>
                <a:cs typeface="Microsoft Sans Serif"/>
              </a:rPr>
              <a:t>Teğmen</a:t>
            </a:r>
            <a:r>
              <a:rPr sz="3500" spc="-240" dirty="0">
                <a:solidFill>
                  <a:srgbClr val="262525"/>
                </a:solidFill>
                <a:latin typeface="Microsoft Sans Serif"/>
                <a:cs typeface="Microsoft Sans Serif"/>
              </a:rPr>
              <a:t> </a:t>
            </a:r>
            <a:r>
              <a:rPr sz="3500" spc="-275" dirty="0">
                <a:solidFill>
                  <a:srgbClr val="262525"/>
                </a:solidFill>
                <a:latin typeface="Microsoft Sans Serif"/>
                <a:cs typeface="Microsoft Sans Serif"/>
              </a:rPr>
              <a:t>Tuna</a:t>
            </a:r>
            <a:r>
              <a:rPr sz="3500" spc="375" dirty="0">
                <a:solidFill>
                  <a:srgbClr val="262525"/>
                </a:solidFill>
                <a:latin typeface="Microsoft Sans Serif"/>
                <a:cs typeface="Microsoft Sans Serif"/>
              </a:rPr>
              <a:t> </a:t>
            </a:r>
            <a:r>
              <a:rPr sz="3500" spc="45" dirty="0">
                <a:solidFill>
                  <a:srgbClr val="262525"/>
                </a:solidFill>
                <a:latin typeface="Microsoft Sans Serif"/>
                <a:cs typeface="Microsoft Sans Serif"/>
              </a:rPr>
              <a:t>Kara</a:t>
            </a:r>
            <a:r>
              <a:rPr sz="3500" spc="375" dirty="0">
                <a:solidFill>
                  <a:srgbClr val="262525"/>
                </a:solidFill>
                <a:latin typeface="Microsoft Sans Serif"/>
                <a:cs typeface="Microsoft Sans Serif"/>
              </a:rPr>
              <a:t> </a:t>
            </a:r>
            <a:r>
              <a:rPr sz="3500" spc="-125" dirty="0">
                <a:solidFill>
                  <a:srgbClr val="262525"/>
                </a:solidFill>
                <a:latin typeface="Microsoft Sans Serif"/>
                <a:cs typeface="Microsoft Sans Serif"/>
              </a:rPr>
              <a:t>Anadolu</a:t>
            </a:r>
            <a:r>
              <a:rPr sz="3500" spc="370" dirty="0">
                <a:solidFill>
                  <a:srgbClr val="262525"/>
                </a:solidFill>
                <a:latin typeface="Microsoft Sans Serif"/>
                <a:cs typeface="Microsoft Sans Serif"/>
              </a:rPr>
              <a:t> </a:t>
            </a:r>
            <a:r>
              <a:rPr sz="3500" spc="-170" dirty="0">
                <a:solidFill>
                  <a:srgbClr val="262525"/>
                </a:solidFill>
                <a:latin typeface="Microsoft Sans Serif"/>
                <a:cs typeface="Microsoft Sans Serif"/>
              </a:rPr>
              <a:t>Lisesi</a:t>
            </a:r>
            <a:endParaRPr sz="3500">
              <a:latin typeface="Microsoft Sans Serif"/>
              <a:cs typeface="Microsoft Sans Serif"/>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83596" y="441661"/>
            <a:ext cx="13253085" cy="2449830"/>
          </a:xfrm>
          <a:prstGeom prst="rect">
            <a:avLst/>
          </a:prstGeom>
        </p:spPr>
        <p:txBody>
          <a:bodyPr vert="horz" wrap="square" lIns="0" tIns="130175" rIns="0" bIns="0" rtlCol="0">
            <a:spAutoFit/>
          </a:bodyPr>
          <a:lstStyle/>
          <a:p>
            <a:pPr marL="681355" marR="5080" indent="-669290">
              <a:lnSpc>
                <a:spcPts val="9130"/>
              </a:lnSpc>
              <a:spcBef>
                <a:spcPts val="1025"/>
              </a:spcBef>
            </a:pPr>
            <a:r>
              <a:rPr sz="8300" spc="-690" dirty="0">
                <a:solidFill>
                  <a:srgbClr val="FFFFFF"/>
                </a:solidFill>
              </a:rPr>
              <a:t>ANADOLU</a:t>
            </a:r>
            <a:r>
              <a:rPr sz="8300" spc="-645" dirty="0">
                <a:solidFill>
                  <a:srgbClr val="FFFFFF"/>
                </a:solidFill>
              </a:rPr>
              <a:t> </a:t>
            </a:r>
            <a:r>
              <a:rPr sz="8300" spc="-860" dirty="0">
                <a:solidFill>
                  <a:srgbClr val="FFFFFF"/>
                </a:solidFill>
              </a:rPr>
              <a:t>LİSESİ</a:t>
            </a:r>
            <a:r>
              <a:rPr sz="8300" spc="-475" dirty="0">
                <a:solidFill>
                  <a:srgbClr val="FFFFFF"/>
                </a:solidFill>
              </a:rPr>
              <a:t> </a:t>
            </a:r>
            <a:r>
              <a:rPr sz="8300" spc="-670" dirty="0">
                <a:solidFill>
                  <a:srgbClr val="FFFFFF"/>
                </a:solidFill>
              </a:rPr>
              <a:t>MEZUNLARI </a:t>
            </a:r>
            <a:r>
              <a:rPr sz="8300" spc="-2190" dirty="0">
                <a:solidFill>
                  <a:srgbClr val="FFFFFF"/>
                </a:solidFill>
              </a:rPr>
              <a:t> </a:t>
            </a:r>
            <a:r>
              <a:rPr sz="8300" spc="-810" dirty="0">
                <a:solidFill>
                  <a:srgbClr val="FFFFFF"/>
                </a:solidFill>
              </a:rPr>
              <a:t>HANGİ</a:t>
            </a:r>
            <a:r>
              <a:rPr sz="8300" spc="-520" dirty="0">
                <a:solidFill>
                  <a:srgbClr val="FFFFFF"/>
                </a:solidFill>
              </a:rPr>
              <a:t> </a:t>
            </a:r>
            <a:r>
              <a:rPr sz="8300" spc="-765" dirty="0">
                <a:solidFill>
                  <a:srgbClr val="FFFFFF"/>
                </a:solidFill>
              </a:rPr>
              <a:t>BÖLÜMLERE</a:t>
            </a:r>
            <a:r>
              <a:rPr sz="8300" spc="-565" dirty="0">
                <a:solidFill>
                  <a:srgbClr val="FFFFFF"/>
                </a:solidFill>
              </a:rPr>
              <a:t> </a:t>
            </a:r>
            <a:r>
              <a:rPr sz="8300" spc="-1090" dirty="0">
                <a:solidFill>
                  <a:srgbClr val="FFFFFF"/>
                </a:solidFill>
              </a:rPr>
              <a:t>GİDER</a:t>
            </a:r>
            <a:endParaRPr sz="8300"/>
          </a:p>
        </p:txBody>
      </p:sp>
      <p:pic>
        <p:nvPicPr>
          <p:cNvPr id="3" name="object 3"/>
          <p:cNvPicPr/>
          <p:nvPr/>
        </p:nvPicPr>
        <p:blipFill>
          <a:blip r:embed="rId2" cstate="print"/>
          <a:stretch>
            <a:fillRect/>
          </a:stretch>
        </p:blipFill>
        <p:spPr>
          <a:xfrm>
            <a:off x="639550" y="3709562"/>
            <a:ext cx="17117756" cy="5421278"/>
          </a:xfrm>
          <a:prstGeom prst="rect">
            <a:avLst/>
          </a:prstGeom>
        </p:spPr>
      </p:pic>
      <p:sp>
        <p:nvSpPr>
          <p:cNvPr id="4" name="object 4"/>
          <p:cNvSpPr txBox="1"/>
          <p:nvPr/>
        </p:nvSpPr>
        <p:spPr>
          <a:xfrm>
            <a:off x="9792244" y="5944923"/>
            <a:ext cx="7418070" cy="1778000"/>
          </a:xfrm>
          <a:prstGeom prst="rect">
            <a:avLst/>
          </a:prstGeom>
        </p:spPr>
        <p:txBody>
          <a:bodyPr vert="horz" wrap="square" lIns="0" tIns="12700" rIns="0" bIns="0" rtlCol="0">
            <a:spAutoFit/>
          </a:bodyPr>
          <a:lstStyle/>
          <a:p>
            <a:pPr marL="12700" marR="5080" algn="ctr">
              <a:lnSpc>
                <a:spcPct val="114999"/>
              </a:lnSpc>
              <a:spcBef>
                <a:spcPts val="100"/>
              </a:spcBef>
            </a:pPr>
            <a:r>
              <a:rPr sz="2500" b="1" spc="-5" dirty="0">
                <a:latin typeface="Arial"/>
                <a:cs typeface="Arial"/>
              </a:rPr>
              <a:t>Bu okullardan mezun olan öğrenciler yeterli </a:t>
            </a:r>
            <a:r>
              <a:rPr sz="2500" b="1" dirty="0">
                <a:latin typeface="Arial"/>
                <a:cs typeface="Arial"/>
              </a:rPr>
              <a:t> </a:t>
            </a:r>
            <a:r>
              <a:rPr sz="2500" b="1" spc="-5" dirty="0">
                <a:latin typeface="Arial"/>
                <a:cs typeface="Arial"/>
              </a:rPr>
              <a:t>puana sahip oldukları taktirde Eşit ağırlık, </a:t>
            </a:r>
            <a:r>
              <a:rPr sz="2500" b="1" dirty="0">
                <a:latin typeface="Arial"/>
                <a:cs typeface="Arial"/>
              </a:rPr>
              <a:t> </a:t>
            </a:r>
            <a:r>
              <a:rPr sz="2500" b="1" spc="-5" dirty="0">
                <a:latin typeface="Arial"/>
                <a:cs typeface="Arial"/>
              </a:rPr>
              <a:t>Sayısal, Sözel veya Dil puanı </a:t>
            </a:r>
            <a:r>
              <a:rPr sz="2500" b="1" dirty="0">
                <a:latin typeface="Arial"/>
                <a:cs typeface="Arial"/>
              </a:rPr>
              <a:t>ile </a:t>
            </a:r>
            <a:r>
              <a:rPr sz="2500" b="1" spc="-5" dirty="0">
                <a:latin typeface="Arial"/>
                <a:cs typeface="Arial"/>
              </a:rPr>
              <a:t>öğrenci alan tüm </a:t>
            </a:r>
            <a:r>
              <a:rPr sz="2500" b="1" spc="-680" dirty="0">
                <a:latin typeface="Arial"/>
                <a:cs typeface="Arial"/>
              </a:rPr>
              <a:t> </a:t>
            </a:r>
            <a:r>
              <a:rPr sz="2500" b="1" spc="-5" dirty="0">
                <a:latin typeface="Arial"/>
                <a:cs typeface="Arial"/>
              </a:rPr>
              <a:t>bölümleri</a:t>
            </a:r>
            <a:r>
              <a:rPr sz="2500" b="1" spc="-10" dirty="0">
                <a:latin typeface="Arial"/>
                <a:cs typeface="Arial"/>
              </a:rPr>
              <a:t> </a:t>
            </a:r>
            <a:r>
              <a:rPr sz="2500" b="1" spc="-5" dirty="0">
                <a:latin typeface="Arial"/>
                <a:cs typeface="Arial"/>
              </a:rPr>
              <a:t>tercih etmeleri</a:t>
            </a:r>
            <a:r>
              <a:rPr sz="2500" b="1" spc="-10" dirty="0">
                <a:latin typeface="Arial"/>
                <a:cs typeface="Arial"/>
              </a:rPr>
              <a:t> </a:t>
            </a:r>
            <a:r>
              <a:rPr sz="2500" b="1" spc="-5" dirty="0">
                <a:latin typeface="Arial"/>
                <a:cs typeface="Arial"/>
              </a:rPr>
              <a:t>mümkündür.</a:t>
            </a:r>
            <a:endParaRPr sz="2500">
              <a:latin typeface="Arial"/>
              <a:cs typeface="Arial"/>
            </a:endParaRPr>
          </a:p>
        </p:txBody>
      </p:sp>
      <p:sp>
        <p:nvSpPr>
          <p:cNvPr id="5" name="object 5"/>
          <p:cNvSpPr txBox="1"/>
          <p:nvPr/>
        </p:nvSpPr>
        <p:spPr>
          <a:xfrm>
            <a:off x="3407663" y="5166625"/>
            <a:ext cx="3031490" cy="482600"/>
          </a:xfrm>
          <a:prstGeom prst="rect">
            <a:avLst/>
          </a:prstGeom>
        </p:spPr>
        <p:txBody>
          <a:bodyPr vert="horz" wrap="square" lIns="0" tIns="12700" rIns="0" bIns="0" rtlCol="0">
            <a:spAutoFit/>
          </a:bodyPr>
          <a:lstStyle/>
          <a:p>
            <a:pPr marL="12700">
              <a:lnSpc>
                <a:spcPct val="100000"/>
              </a:lnSpc>
              <a:spcBef>
                <a:spcPts val="100"/>
              </a:spcBef>
            </a:pPr>
            <a:r>
              <a:rPr sz="3000" b="1" dirty="0">
                <a:latin typeface="Arial"/>
                <a:cs typeface="Arial"/>
              </a:rPr>
              <a:t>EN</a:t>
            </a:r>
            <a:r>
              <a:rPr sz="3000" b="1" spc="-50" dirty="0">
                <a:latin typeface="Arial"/>
                <a:cs typeface="Arial"/>
              </a:rPr>
              <a:t> </a:t>
            </a:r>
            <a:r>
              <a:rPr sz="3000" b="1" dirty="0">
                <a:latin typeface="Arial"/>
                <a:cs typeface="Arial"/>
              </a:rPr>
              <a:t>ÇOK</a:t>
            </a:r>
            <a:r>
              <a:rPr sz="3000" b="1" spc="-45" dirty="0">
                <a:latin typeface="Arial"/>
                <a:cs typeface="Arial"/>
              </a:rPr>
              <a:t> </a:t>
            </a:r>
            <a:r>
              <a:rPr sz="3000" b="1" dirty="0">
                <a:latin typeface="Arial"/>
                <a:cs typeface="Arial"/>
              </a:rPr>
              <a:t>TERCİH</a:t>
            </a:r>
            <a:endParaRPr sz="3000">
              <a:latin typeface="Arial"/>
              <a:cs typeface="Arial"/>
            </a:endParaRPr>
          </a:p>
        </p:txBody>
      </p:sp>
      <p:sp>
        <p:nvSpPr>
          <p:cNvPr id="6" name="object 6"/>
          <p:cNvSpPr txBox="1"/>
          <p:nvPr/>
        </p:nvSpPr>
        <p:spPr>
          <a:xfrm>
            <a:off x="1567153" y="5700025"/>
            <a:ext cx="6712584" cy="2461260"/>
          </a:xfrm>
          <a:prstGeom prst="rect">
            <a:avLst/>
          </a:prstGeom>
        </p:spPr>
        <p:txBody>
          <a:bodyPr vert="horz" wrap="square" lIns="0" tIns="12700" rIns="0" bIns="0" rtlCol="0">
            <a:spAutoFit/>
          </a:bodyPr>
          <a:lstStyle/>
          <a:p>
            <a:pPr algn="ctr">
              <a:lnSpc>
                <a:spcPct val="100000"/>
              </a:lnSpc>
              <a:spcBef>
                <a:spcPts val="100"/>
              </a:spcBef>
            </a:pPr>
            <a:r>
              <a:rPr sz="3000" b="1" dirty="0">
                <a:latin typeface="Arial"/>
                <a:cs typeface="Arial"/>
              </a:rPr>
              <a:t>EDİLENLER</a:t>
            </a:r>
            <a:endParaRPr sz="3000">
              <a:latin typeface="Arial"/>
              <a:cs typeface="Arial"/>
            </a:endParaRPr>
          </a:p>
          <a:p>
            <a:pPr marL="12700" marR="5080" indent="-635" algn="ctr">
              <a:lnSpc>
                <a:spcPct val="114999"/>
              </a:lnSpc>
              <a:spcBef>
                <a:spcPts val="1775"/>
              </a:spcBef>
            </a:pPr>
            <a:r>
              <a:rPr sz="2500" b="1" spc="-5" dirty="0">
                <a:latin typeface="Arial"/>
                <a:cs typeface="Arial"/>
              </a:rPr>
              <a:t>Tıp, Eczacılık, Hukuk, Psikoloji, İşletme, </a:t>
            </a:r>
            <a:r>
              <a:rPr sz="2500" b="1" dirty="0">
                <a:latin typeface="Arial"/>
                <a:cs typeface="Arial"/>
              </a:rPr>
              <a:t> </a:t>
            </a:r>
            <a:r>
              <a:rPr sz="2500" b="1" spc="-5" dirty="0">
                <a:latin typeface="Arial"/>
                <a:cs typeface="Arial"/>
              </a:rPr>
              <a:t>İktisat, Psikolojik Danışmanlık ve Rehberlik </a:t>
            </a:r>
            <a:r>
              <a:rPr sz="2500" b="1" dirty="0">
                <a:latin typeface="Arial"/>
                <a:cs typeface="Arial"/>
              </a:rPr>
              <a:t>, </a:t>
            </a:r>
            <a:r>
              <a:rPr sz="2500" b="1" spc="-680" dirty="0">
                <a:latin typeface="Arial"/>
                <a:cs typeface="Arial"/>
              </a:rPr>
              <a:t> </a:t>
            </a:r>
            <a:r>
              <a:rPr sz="2500" b="1" spc="-5" dirty="0">
                <a:latin typeface="Arial"/>
                <a:cs typeface="Arial"/>
              </a:rPr>
              <a:t>Halkla İlişkiler, Tarih, İngilizce Öğretmenliği, </a:t>
            </a:r>
            <a:r>
              <a:rPr sz="2500" b="1" spc="-680" dirty="0">
                <a:latin typeface="Arial"/>
                <a:cs typeface="Arial"/>
              </a:rPr>
              <a:t> </a:t>
            </a:r>
            <a:r>
              <a:rPr sz="2500" b="1" spc="-5" dirty="0">
                <a:latin typeface="Arial"/>
                <a:cs typeface="Arial"/>
              </a:rPr>
              <a:t>Mütercim</a:t>
            </a:r>
            <a:r>
              <a:rPr sz="2500" b="1" spc="-10" dirty="0">
                <a:latin typeface="Arial"/>
                <a:cs typeface="Arial"/>
              </a:rPr>
              <a:t> </a:t>
            </a:r>
            <a:r>
              <a:rPr sz="2500" b="1" spc="-5" dirty="0">
                <a:latin typeface="Arial"/>
                <a:cs typeface="Arial"/>
              </a:rPr>
              <a:t>Tercümanlık</a:t>
            </a:r>
            <a:endParaRPr sz="2500">
              <a:latin typeface="Arial"/>
              <a:cs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812820" y="190892"/>
            <a:ext cx="10552422" cy="10095230"/>
          </a:xfrm>
          <a:prstGeom prst="rect">
            <a:avLst/>
          </a:prstGeom>
        </p:spPr>
      </p:pic>
      <p:sp>
        <p:nvSpPr>
          <p:cNvPr id="3" name="object 3"/>
          <p:cNvSpPr txBox="1">
            <a:spLocks noGrp="1"/>
          </p:cNvSpPr>
          <p:nvPr>
            <p:ph type="title"/>
          </p:nvPr>
        </p:nvSpPr>
        <p:spPr>
          <a:xfrm>
            <a:off x="4750220" y="277669"/>
            <a:ext cx="6682105" cy="1758950"/>
          </a:xfrm>
          <a:prstGeom prst="rect">
            <a:avLst/>
          </a:prstGeom>
        </p:spPr>
        <p:txBody>
          <a:bodyPr vert="horz" wrap="square" lIns="0" tIns="260350" rIns="0" bIns="0" rtlCol="0">
            <a:spAutoFit/>
          </a:bodyPr>
          <a:lstStyle/>
          <a:p>
            <a:pPr marL="1979295" marR="5080" indent="-1967230">
              <a:lnSpc>
                <a:spcPct val="75000"/>
              </a:lnSpc>
              <a:spcBef>
                <a:spcPts val="2050"/>
              </a:spcBef>
            </a:pPr>
            <a:r>
              <a:rPr sz="6500" spc="-580" dirty="0">
                <a:solidFill>
                  <a:srgbClr val="000000"/>
                </a:solidFill>
                <a:latin typeface="Trebuchet MS"/>
                <a:cs typeface="Trebuchet MS"/>
              </a:rPr>
              <a:t>A</a:t>
            </a:r>
            <a:r>
              <a:rPr sz="6500" spc="-1145" dirty="0">
                <a:solidFill>
                  <a:srgbClr val="000000"/>
                </a:solidFill>
                <a:latin typeface="Trebuchet MS"/>
                <a:cs typeface="Trebuchet MS"/>
              </a:rPr>
              <a:t>N</a:t>
            </a:r>
            <a:r>
              <a:rPr sz="6500" spc="-580" dirty="0">
                <a:solidFill>
                  <a:srgbClr val="000000"/>
                </a:solidFill>
                <a:latin typeface="Trebuchet MS"/>
                <a:cs typeface="Trebuchet MS"/>
              </a:rPr>
              <a:t>A</a:t>
            </a:r>
            <a:r>
              <a:rPr sz="6500" spc="-1035" dirty="0">
                <a:solidFill>
                  <a:srgbClr val="000000"/>
                </a:solidFill>
                <a:latin typeface="Trebuchet MS"/>
                <a:cs typeface="Trebuchet MS"/>
              </a:rPr>
              <a:t>D</a:t>
            </a:r>
            <a:r>
              <a:rPr sz="6500" spc="-1110" dirty="0">
                <a:solidFill>
                  <a:srgbClr val="000000"/>
                </a:solidFill>
                <a:latin typeface="Trebuchet MS"/>
                <a:cs typeface="Trebuchet MS"/>
              </a:rPr>
              <a:t>O</a:t>
            </a:r>
            <a:r>
              <a:rPr sz="6500" spc="-520" dirty="0">
                <a:solidFill>
                  <a:srgbClr val="000000"/>
                </a:solidFill>
                <a:latin typeface="Trebuchet MS"/>
                <a:cs typeface="Trebuchet MS"/>
              </a:rPr>
              <a:t>L</a:t>
            </a:r>
            <a:r>
              <a:rPr sz="6500" spc="-1325" dirty="0">
                <a:solidFill>
                  <a:srgbClr val="000000"/>
                </a:solidFill>
                <a:latin typeface="Trebuchet MS"/>
                <a:cs typeface="Trebuchet MS"/>
              </a:rPr>
              <a:t>U</a:t>
            </a:r>
            <a:r>
              <a:rPr sz="6500" spc="-350" dirty="0">
                <a:solidFill>
                  <a:srgbClr val="000000"/>
                </a:solidFill>
                <a:latin typeface="Trebuchet MS"/>
                <a:cs typeface="Trebuchet MS"/>
              </a:rPr>
              <a:t> </a:t>
            </a:r>
            <a:r>
              <a:rPr sz="6500" spc="505" dirty="0">
                <a:solidFill>
                  <a:srgbClr val="000000"/>
                </a:solidFill>
                <a:latin typeface="Trebuchet MS"/>
                <a:cs typeface="Trebuchet MS"/>
              </a:rPr>
              <a:t>İ</a:t>
            </a:r>
            <a:r>
              <a:rPr sz="6500" spc="-710" dirty="0">
                <a:solidFill>
                  <a:srgbClr val="000000"/>
                </a:solidFill>
                <a:latin typeface="Trebuchet MS"/>
                <a:cs typeface="Trebuchet MS"/>
              </a:rPr>
              <a:t>M</a:t>
            </a:r>
            <a:r>
              <a:rPr sz="6500" spc="-580" dirty="0">
                <a:solidFill>
                  <a:srgbClr val="000000"/>
                </a:solidFill>
                <a:latin typeface="Trebuchet MS"/>
                <a:cs typeface="Trebuchet MS"/>
              </a:rPr>
              <a:t>A</a:t>
            </a:r>
            <a:r>
              <a:rPr sz="6500" spc="-705" dirty="0">
                <a:solidFill>
                  <a:srgbClr val="000000"/>
                </a:solidFill>
                <a:latin typeface="Trebuchet MS"/>
                <a:cs typeface="Trebuchet MS"/>
              </a:rPr>
              <a:t>M</a:t>
            </a:r>
            <a:r>
              <a:rPr sz="6500" spc="-350" dirty="0">
                <a:solidFill>
                  <a:srgbClr val="000000"/>
                </a:solidFill>
                <a:latin typeface="Trebuchet MS"/>
                <a:cs typeface="Trebuchet MS"/>
              </a:rPr>
              <a:t> </a:t>
            </a:r>
            <a:r>
              <a:rPr sz="6500" spc="-1215" dirty="0">
                <a:solidFill>
                  <a:srgbClr val="000000"/>
                </a:solidFill>
                <a:latin typeface="Trebuchet MS"/>
                <a:cs typeface="Trebuchet MS"/>
              </a:rPr>
              <a:t>H</a:t>
            </a:r>
            <a:r>
              <a:rPr sz="6500" spc="-580" dirty="0">
                <a:solidFill>
                  <a:srgbClr val="000000"/>
                </a:solidFill>
                <a:latin typeface="Trebuchet MS"/>
                <a:cs typeface="Trebuchet MS"/>
              </a:rPr>
              <a:t>A</a:t>
            </a:r>
            <a:r>
              <a:rPr sz="6500" spc="-595" dirty="0">
                <a:solidFill>
                  <a:srgbClr val="000000"/>
                </a:solidFill>
                <a:latin typeface="Trebuchet MS"/>
                <a:cs typeface="Trebuchet MS"/>
              </a:rPr>
              <a:t>T</a:t>
            </a:r>
            <a:r>
              <a:rPr sz="6500" spc="505" dirty="0">
                <a:solidFill>
                  <a:srgbClr val="000000"/>
                </a:solidFill>
                <a:latin typeface="Trebuchet MS"/>
                <a:cs typeface="Trebuchet MS"/>
              </a:rPr>
              <a:t>İ</a:t>
            </a:r>
            <a:r>
              <a:rPr sz="6500" spc="-765" dirty="0">
                <a:solidFill>
                  <a:srgbClr val="000000"/>
                </a:solidFill>
                <a:latin typeface="Trebuchet MS"/>
                <a:cs typeface="Trebuchet MS"/>
              </a:rPr>
              <a:t>P  </a:t>
            </a:r>
            <a:r>
              <a:rPr sz="6500" spc="-335" dirty="0">
                <a:solidFill>
                  <a:srgbClr val="000000"/>
                </a:solidFill>
                <a:latin typeface="Trebuchet MS"/>
                <a:cs typeface="Trebuchet MS"/>
              </a:rPr>
              <a:t>LİSELERİ</a:t>
            </a:r>
            <a:endParaRPr sz="6500">
              <a:latin typeface="Trebuchet MS"/>
              <a:cs typeface="Trebuchet MS"/>
            </a:endParaRPr>
          </a:p>
        </p:txBody>
      </p:sp>
      <p:pic>
        <p:nvPicPr>
          <p:cNvPr id="4" name="object 4"/>
          <p:cNvPicPr/>
          <p:nvPr/>
        </p:nvPicPr>
        <p:blipFill>
          <a:blip r:embed="rId3" cstate="print"/>
          <a:stretch>
            <a:fillRect/>
          </a:stretch>
        </p:blipFill>
        <p:spPr>
          <a:xfrm>
            <a:off x="13658829" y="2496830"/>
            <a:ext cx="4163290" cy="4163912"/>
          </a:xfrm>
          <a:prstGeom prst="rect">
            <a:avLst/>
          </a:prstGeom>
        </p:spPr>
      </p:pic>
      <p:pic>
        <p:nvPicPr>
          <p:cNvPr id="5" name="object 5"/>
          <p:cNvPicPr/>
          <p:nvPr/>
        </p:nvPicPr>
        <p:blipFill>
          <a:blip r:embed="rId4" cstate="print"/>
          <a:stretch>
            <a:fillRect/>
          </a:stretch>
        </p:blipFill>
        <p:spPr>
          <a:xfrm>
            <a:off x="15025144" y="7324183"/>
            <a:ext cx="2599453" cy="1399502"/>
          </a:xfrm>
          <a:prstGeom prst="rect">
            <a:avLst/>
          </a:prstGeom>
        </p:spPr>
      </p:pic>
      <p:sp>
        <p:nvSpPr>
          <p:cNvPr id="6" name="object 6"/>
          <p:cNvSpPr txBox="1"/>
          <p:nvPr/>
        </p:nvSpPr>
        <p:spPr>
          <a:xfrm>
            <a:off x="3946519" y="2369466"/>
            <a:ext cx="9173845" cy="6426200"/>
          </a:xfrm>
          <a:prstGeom prst="rect">
            <a:avLst/>
          </a:prstGeom>
        </p:spPr>
        <p:txBody>
          <a:bodyPr vert="horz" wrap="square" lIns="0" tIns="12065" rIns="0" bIns="0" rtlCol="0">
            <a:spAutoFit/>
          </a:bodyPr>
          <a:lstStyle/>
          <a:p>
            <a:pPr marL="12700" marR="153035">
              <a:lnSpc>
                <a:spcPct val="116700"/>
              </a:lnSpc>
              <a:spcBef>
                <a:spcPts val="95"/>
              </a:spcBef>
            </a:pPr>
            <a:r>
              <a:rPr sz="3000" spc="-5" dirty="0">
                <a:latin typeface="Microsoft Sans Serif"/>
                <a:cs typeface="Microsoft Sans Serif"/>
              </a:rPr>
              <a:t>Öğrencilerinde</a:t>
            </a:r>
            <a:r>
              <a:rPr sz="3000" spc="30" dirty="0">
                <a:latin typeface="Microsoft Sans Serif"/>
                <a:cs typeface="Microsoft Sans Serif"/>
              </a:rPr>
              <a:t> </a:t>
            </a:r>
            <a:r>
              <a:rPr sz="3000" dirty="0">
                <a:latin typeface="Microsoft Sans Serif"/>
                <a:cs typeface="Microsoft Sans Serif"/>
              </a:rPr>
              <a:t>hem</a:t>
            </a:r>
            <a:r>
              <a:rPr sz="3000" spc="30" dirty="0">
                <a:latin typeface="Microsoft Sans Serif"/>
                <a:cs typeface="Microsoft Sans Serif"/>
              </a:rPr>
              <a:t> </a:t>
            </a:r>
            <a:r>
              <a:rPr sz="3000" spc="10" dirty="0">
                <a:latin typeface="Microsoft Sans Serif"/>
                <a:cs typeface="Microsoft Sans Serif"/>
              </a:rPr>
              <a:t>imamlık,</a:t>
            </a:r>
            <a:r>
              <a:rPr sz="3000" spc="35" dirty="0">
                <a:latin typeface="Microsoft Sans Serif"/>
                <a:cs typeface="Microsoft Sans Serif"/>
              </a:rPr>
              <a:t> </a:t>
            </a:r>
            <a:r>
              <a:rPr sz="3000" spc="-10" dirty="0">
                <a:latin typeface="Microsoft Sans Serif"/>
                <a:cs typeface="Microsoft Sans Serif"/>
              </a:rPr>
              <a:t>hatiplik</a:t>
            </a:r>
            <a:r>
              <a:rPr sz="3000" spc="30" dirty="0">
                <a:latin typeface="Microsoft Sans Serif"/>
                <a:cs typeface="Microsoft Sans Serif"/>
              </a:rPr>
              <a:t> </a:t>
            </a:r>
            <a:r>
              <a:rPr sz="3000" dirty="0">
                <a:latin typeface="Microsoft Sans Serif"/>
                <a:cs typeface="Microsoft Sans Serif"/>
              </a:rPr>
              <a:t>ve</a:t>
            </a:r>
            <a:r>
              <a:rPr sz="3000" spc="35" dirty="0">
                <a:latin typeface="Microsoft Sans Serif"/>
                <a:cs typeface="Microsoft Sans Serif"/>
              </a:rPr>
              <a:t> </a:t>
            </a:r>
            <a:r>
              <a:rPr sz="3000" dirty="0">
                <a:latin typeface="Microsoft Sans Serif"/>
                <a:cs typeface="Microsoft Sans Serif"/>
              </a:rPr>
              <a:t>kur'an</a:t>
            </a:r>
            <a:r>
              <a:rPr sz="3000" spc="30" dirty="0">
                <a:latin typeface="Microsoft Sans Serif"/>
                <a:cs typeface="Microsoft Sans Serif"/>
              </a:rPr>
              <a:t> </a:t>
            </a:r>
            <a:r>
              <a:rPr sz="3000" dirty="0">
                <a:latin typeface="Microsoft Sans Serif"/>
                <a:cs typeface="Microsoft Sans Serif"/>
              </a:rPr>
              <a:t>Kursu </a:t>
            </a:r>
            <a:r>
              <a:rPr sz="3000" spc="5" dirty="0">
                <a:latin typeface="Microsoft Sans Serif"/>
                <a:cs typeface="Microsoft Sans Serif"/>
              </a:rPr>
              <a:t> </a:t>
            </a:r>
            <a:r>
              <a:rPr sz="3000" spc="-10" dirty="0">
                <a:latin typeface="Microsoft Sans Serif"/>
                <a:cs typeface="Microsoft Sans Serif"/>
              </a:rPr>
              <a:t>öğreticiliği</a:t>
            </a:r>
            <a:r>
              <a:rPr sz="3000" spc="35" dirty="0">
                <a:latin typeface="Microsoft Sans Serif"/>
                <a:cs typeface="Microsoft Sans Serif"/>
              </a:rPr>
              <a:t> </a:t>
            </a:r>
            <a:r>
              <a:rPr sz="3000" spc="-10" dirty="0">
                <a:latin typeface="Microsoft Sans Serif"/>
                <a:cs typeface="Microsoft Sans Serif"/>
              </a:rPr>
              <a:t>gibi</a:t>
            </a:r>
            <a:r>
              <a:rPr sz="3000" spc="40" dirty="0">
                <a:latin typeface="Microsoft Sans Serif"/>
                <a:cs typeface="Microsoft Sans Serif"/>
              </a:rPr>
              <a:t> </a:t>
            </a:r>
            <a:r>
              <a:rPr sz="3000" spc="-5" dirty="0">
                <a:latin typeface="Microsoft Sans Serif"/>
                <a:cs typeface="Microsoft Sans Serif"/>
              </a:rPr>
              <a:t>mesleki</a:t>
            </a:r>
            <a:r>
              <a:rPr sz="3000" spc="40" dirty="0">
                <a:latin typeface="Microsoft Sans Serif"/>
                <a:cs typeface="Microsoft Sans Serif"/>
              </a:rPr>
              <a:t> </a:t>
            </a:r>
            <a:r>
              <a:rPr sz="3000" spc="-15" dirty="0">
                <a:latin typeface="Microsoft Sans Serif"/>
                <a:cs typeface="Microsoft Sans Serif"/>
              </a:rPr>
              <a:t>bilgi</a:t>
            </a:r>
            <a:r>
              <a:rPr sz="3000" spc="40" dirty="0">
                <a:latin typeface="Microsoft Sans Serif"/>
                <a:cs typeface="Microsoft Sans Serif"/>
              </a:rPr>
              <a:t> </a:t>
            </a:r>
            <a:r>
              <a:rPr sz="3000" dirty="0">
                <a:latin typeface="Microsoft Sans Serif"/>
                <a:cs typeface="Microsoft Sans Serif"/>
              </a:rPr>
              <a:t>ve</a:t>
            </a:r>
            <a:r>
              <a:rPr sz="3000" spc="40" dirty="0">
                <a:latin typeface="Microsoft Sans Serif"/>
                <a:cs typeface="Microsoft Sans Serif"/>
              </a:rPr>
              <a:t> </a:t>
            </a:r>
            <a:r>
              <a:rPr sz="3000" spc="-10" dirty="0">
                <a:latin typeface="Microsoft Sans Serif"/>
                <a:cs typeface="Microsoft Sans Serif"/>
              </a:rPr>
              <a:t>becerileri</a:t>
            </a:r>
            <a:r>
              <a:rPr sz="3000" spc="40" dirty="0">
                <a:latin typeface="Microsoft Sans Serif"/>
                <a:cs typeface="Microsoft Sans Serif"/>
              </a:rPr>
              <a:t> </a:t>
            </a:r>
            <a:r>
              <a:rPr sz="3000" spc="25" dirty="0">
                <a:latin typeface="Microsoft Sans Serif"/>
                <a:cs typeface="Microsoft Sans Serif"/>
              </a:rPr>
              <a:t>arttırmayı </a:t>
            </a:r>
            <a:r>
              <a:rPr sz="3000" spc="30" dirty="0">
                <a:latin typeface="Microsoft Sans Serif"/>
                <a:cs typeface="Microsoft Sans Serif"/>
              </a:rPr>
              <a:t> </a:t>
            </a:r>
            <a:r>
              <a:rPr sz="3000" dirty="0">
                <a:latin typeface="Microsoft Sans Serif"/>
                <a:cs typeface="Microsoft Sans Serif"/>
              </a:rPr>
              <a:t>hem</a:t>
            </a:r>
            <a:r>
              <a:rPr sz="3000" spc="35" dirty="0">
                <a:latin typeface="Microsoft Sans Serif"/>
                <a:cs typeface="Microsoft Sans Serif"/>
              </a:rPr>
              <a:t> </a:t>
            </a:r>
            <a:r>
              <a:rPr sz="3000" dirty="0">
                <a:latin typeface="Microsoft Sans Serif"/>
                <a:cs typeface="Microsoft Sans Serif"/>
              </a:rPr>
              <a:t>de</a:t>
            </a:r>
            <a:r>
              <a:rPr sz="3000" spc="35" dirty="0">
                <a:latin typeface="Microsoft Sans Serif"/>
                <a:cs typeface="Microsoft Sans Serif"/>
              </a:rPr>
              <a:t> </a:t>
            </a:r>
            <a:r>
              <a:rPr sz="3000" spc="-10" dirty="0">
                <a:latin typeface="Microsoft Sans Serif"/>
                <a:cs typeface="Microsoft Sans Serif"/>
              </a:rPr>
              <a:t>öğrencilerini</a:t>
            </a:r>
            <a:r>
              <a:rPr sz="3000" spc="35" dirty="0">
                <a:latin typeface="Microsoft Sans Serif"/>
                <a:cs typeface="Microsoft Sans Serif"/>
              </a:rPr>
              <a:t> </a:t>
            </a:r>
            <a:r>
              <a:rPr sz="3000" dirty="0">
                <a:latin typeface="Microsoft Sans Serif"/>
                <a:cs typeface="Microsoft Sans Serif"/>
              </a:rPr>
              <a:t>yüksek</a:t>
            </a:r>
            <a:r>
              <a:rPr sz="3000" spc="35" dirty="0">
                <a:latin typeface="Microsoft Sans Serif"/>
                <a:cs typeface="Microsoft Sans Serif"/>
              </a:rPr>
              <a:t> </a:t>
            </a:r>
            <a:r>
              <a:rPr sz="3000" spc="-5" dirty="0">
                <a:latin typeface="Microsoft Sans Serif"/>
                <a:cs typeface="Microsoft Sans Serif"/>
              </a:rPr>
              <a:t>öğretime</a:t>
            </a:r>
            <a:r>
              <a:rPr sz="3000" spc="35" dirty="0">
                <a:latin typeface="Microsoft Sans Serif"/>
                <a:cs typeface="Microsoft Sans Serif"/>
              </a:rPr>
              <a:t> </a:t>
            </a:r>
            <a:r>
              <a:rPr sz="3000" spc="-10" dirty="0">
                <a:latin typeface="Microsoft Sans Serif"/>
                <a:cs typeface="Microsoft Sans Serif"/>
              </a:rPr>
              <a:t>etkili</a:t>
            </a:r>
            <a:r>
              <a:rPr sz="3000" spc="35" dirty="0">
                <a:latin typeface="Microsoft Sans Serif"/>
                <a:cs typeface="Microsoft Sans Serif"/>
              </a:rPr>
              <a:t> </a:t>
            </a:r>
            <a:r>
              <a:rPr sz="3000" spc="-10" dirty="0">
                <a:latin typeface="Microsoft Sans Serif"/>
                <a:cs typeface="Microsoft Sans Serif"/>
              </a:rPr>
              <a:t>bir</a:t>
            </a:r>
            <a:r>
              <a:rPr sz="3000" spc="35" dirty="0">
                <a:latin typeface="Microsoft Sans Serif"/>
                <a:cs typeface="Microsoft Sans Serif"/>
              </a:rPr>
              <a:t> </a:t>
            </a:r>
            <a:r>
              <a:rPr sz="3000" spc="-5" dirty="0">
                <a:latin typeface="Microsoft Sans Serif"/>
                <a:cs typeface="Microsoft Sans Serif"/>
              </a:rPr>
              <a:t>şekilde </a:t>
            </a:r>
            <a:r>
              <a:rPr sz="3000" spc="-785" dirty="0">
                <a:latin typeface="Microsoft Sans Serif"/>
                <a:cs typeface="Microsoft Sans Serif"/>
              </a:rPr>
              <a:t> </a:t>
            </a:r>
            <a:r>
              <a:rPr sz="3000" spc="25" dirty="0">
                <a:latin typeface="Microsoft Sans Serif"/>
                <a:cs typeface="Microsoft Sans Serif"/>
              </a:rPr>
              <a:t>hazırlamayı</a:t>
            </a:r>
            <a:r>
              <a:rPr sz="3000" spc="30" dirty="0">
                <a:latin typeface="Microsoft Sans Serif"/>
                <a:cs typeface="Microsoft Sans Serif"/>
              </a:rPr>
              <a:t> </a:t>
            </a:r>
            <a:r>
              <a:rPr sz="3000" spc="5" dirty="0">
                <a:latin typeface="Microsoft Sans Serif"/>
                <a:cs typeface="Microsoft Sans Serif"/>
              </a:rPr>
              <a:t>amaçlamaktadır.</a:t>
            </a:r>
            <a:endParaRPr sz="3000">
              <a:latin typeface="Microsoft Sans Serif"/>
              <a:cs typeface="Microsoft Sans Serif"/>
            </a:endParaRPr>
          </a:p>
          <a:p>
            <a:pPr>
              <a:lnSpc>
                <a:spcPct val="100000"/>
              </a:lnSpc>
              <a:spcBef>
                <a:spcPts val="10"/>
              </a:spcBef>
            </a:pPr>
            <a:endParaRPr sz="3700">
              <a:latin typeface="Microsoft Sans Serif"/>
              <a:cs typeface="Microsoft Sans Serif"/>
            </a:endParaRPr>
          </a:p>
          <a:p>
            <a:pPr marL="12700" marR="196215">
              <a:lnSpc>
                <a:spcPct val="116700"/>
              </a:lnSpc>
              <a:spcBef>
                <a:spcPts val="5"/>
              </a:spcBef>
            </a:pPr>
            <a:r>
              <a:rPr sz="3000" spc="-10" dirty="0">
                <a:latin typeface="Microsoft Sans Serif"/>
                <a:cs typeface="Microsoft Sans Serif"/>
              </a:rPr>
              <a:t>Eğitim</a:t>
            </a:r>
            <a:r>
              <a:rPr sz="3000" spc="30" dirty="0">
                <a:latin typeface="Microsoft Sans Serif"/>
                <a:cs typeface="Microsoft Sans Serif"/>
              </a:rPr>
              <a:t> </a:t>
            </a:r>
            <a:r>
              <a:rPr sz="3000" spc="-5" dirty="0">
                <a:latin typeface="Microsoft Sans Serif"/>
                <a:cs typeface="Microsoft Sans Serif"/>
              </a:rPr>
              <a:t>süresi</a:t>
            </a:r>
            <a:r>
              <a:rPr sz="3000" spc="30" dirty="0">
                <a:latin typeface="Microsoft Sans Serif"/>
                <a:cs typeface="Microsoft Sans Serif"/>
              </a:rPr>
              <a:t> </a:t>
            </a:r>
            <a:r>
              <a:rPr sz="3000" dirty="0">
                <a:latin typeface="Microsoft Sans Serif"/>
                <a:cs typeface="Microsoft Sans Serif"/>
              </a:rPr>
              <a:t>4</a:t>
            </a:r>
            <a:r>
              <a:rPr sz="3000" spc="35" dirty="0">
                <a:latin typeface="Microsoft Sans Serif"/>
                <a:cs typeface="Microsoft Sans Serif"/>
              </a:rPr>
              <a:t> </a:t>
            </a:r>
            <a:r>
              <a:rPr sz="3000" spc="40" dirty="0">
                <a:latin typeface="Microsoft Sans Serif"/>
                <a:cs typeface="Microsoft Sans Serif"/>
              </a:rPr>
              <a:t>yıldır.</a:t>
            </a:r>
            <a:r>
              <a:rPr sz="3000" spc="30" dirty="0">
                <a:latin typeface="Microsoft Sans Serif"/>
                <a:cs typeface="Microsoft Sans Serif"/>
              </a:rPr>
              <a:t> </a:t>
            </a:r>
            <a:r>
              <a:rPr sz="3000" dirty="0">
                <a:latin typeface="Microsoft Sans Serif"/>
                <a:cs typeface="Microsoft Sans Serif"/>
              </a:rPr>
              <a:t>ancak</a:t>
            </a:r>
            <a:r>
              <a:rPr sz="3000" spc="30" dirty="0">
                <a:latin typeface="Microsoft Sans Serif"/>
                <a:cs typeface="Microsoft Sans Serif"/>
              </a:rPr>
              <a:t> </a:t>
            </a:r>
            <a:r>
              <a:rPr sz="3000" spc="35" dirty="0">
                <a:latin typeface="Microsoft Sans Serif"/>
                <a:cs typeface="Microsoft Sans Serif"/>
              </a:rPr>
              <a:t>bazı </a:t>
            </a:r>
            <a:r>
              <a:rPr sz="3000" spc="-5" dirty="0">
                <a:latin typeface="Microsoft Sans Serif"/>
                <a:cs typeface="Microsoft Sans Serif"/>
              </a:rPr>
              <a:t>Anadolu</a:t>
            </a:r>
            <a:r>
              <a:rPr sz="3000" spc="30" dirty="0">
                <a:latin typeface="Microsoft Sans Serif"/>
                <a:cs typeface="Microsoft Sans Serif"/>
              </a:rPr>
              <a:t> </a:t>
            </a:r>
            <a:r>
              <a:rPr sz="3000" spc="-5" dirty="0">
                <a:latin typeface="Microsoft Sans Serif"/>
                <a:cs typeface="Microsoft Sans Serif"/>
              </a:rPr>
              <a:t>imam</a:t>
            </a:r>
            <a:r>
              <a:rPr sz="3000" spc="35" dirty="0">
                <a:latin typeface="Microsoft Sans Serif"/>
                <a:cs typeface="Microsoft Sans Serif"/>
              </a:rPr>
              <a:t> </a:t>
            </a:r>
            <a:r>
              <a:rPr sz="3000" spc="-5" dirty="0">
                <a:latin typeface="Microsoft Sans Serif"/>
                <a:cs typeface="Microsoft Sans Serif"/>
              </a:rPr>
              <a:t>hatip </a:t>
            </a:r>
            <a:r>
              <a:rPr sz="3000" spc="-785" dirty="0">
                <a:latin typeface="Microsoft Sans Serif"/>
                <a:cs typeface="Microsoft Sans Serif"/>
              </a:rPr>
              <a:t> </a:t>
            </a:r>
            <a:r>
              <a:rPr sz="3000" spc="-10" dirty="0">
                <a:latin typeface="Microsoft Sans Serif"/>
                <a:cs typeface="Microsoft Sans Serif"/>
              </a:rPr>
              <a:t>liselerinde</a:t>
            </a:r>
            <a:r>
              <a:rPr sz="3000" spc="35" dirty="0">
                <a:latin typeface="Microsoft Sans Serif"/>
                <a:cs typeface="Microsoft Sans Serif"/>
              </a:rPr>
              <a:t> hazırlık</a:t>
            </a:r>
            <a:r>
              <a:rPr sz="3000" spc="40" dirty="0">
                <a:latin typeface="Microsoft Sans Serif"/>
                <a:cs typeface="Microsoft Sans Serif"/>
              </a:rPr>
              <a:t> </a:t>
            </a:r>
            <a:r>
              <a:rPr sz="3000" spc="70" dirty="0">
                <a:latin typeface="Microsoft Sans Serif"/>
                <a:cs typeface="Microsoft Sans Serif"/>
              </a:rPr>
              <a:t>sınıfı</a:t>
            </a:r>
            <a:r>
              <a:rPr sz="3000" spc="40" dirty="0">
                <a:latin typeface="Microsoft Sans Serif"/>
                <a:cs typeface="Microsoft Sans Serif"/>
              </a:rPr>
              <a:t> </a:t>
            </a:r>
            <a:r>
              <a:rPr sz="3000" spc="-15" dirty="0">
                <a:latin typeface="Microsoft Sans Serif"/>
                <a:cs typeface="Microsoft Sans Serif"/>
              </a:rPr>
              <a:t>ile</a:t>
            </a:r>
            <a:r>
              <a:rPr sz="3000" spc="35" dirty="0">
                <a:latin typeface="Microsoft Sans Serif"/>
                <a:cs typeface="Microsoft Sans Serif"/>
              </a:rPr>
              <a:t> </a:t>
            </a:r>
            <a:r>
              <a:rPr sz="3000" dirty="0">
                <a:latin typeface="Microsoft Sans Serif"/>
                <a:cs typeface="Microsoft Sans Serif"/>
              </a:rPr>
              <a:t>5</a:t>
            </a:r>
            <a:r>
              <a:rPr sz="3000" spc="40" dirty="0">
                <a:latin typeface="Microsoft Sans Serif"/>
                <a:cs typeface="Microsoft Sans Serif"/>
              </a:rPr>
              <a:t> yıl </a:t>
            </a:r>
            <a:r>
              <a:rPr sz="3000" spc="-10" dirty="0">
                <a:latin typeface="Microsoft Sans Serif"/>
                <a:cs typeface="Microsoft Sans Serif"/>
              </a:rPr>
              <a:t>eğitim</a:t>
            </a:r>
            <a:r>
              <a:rPr sz="3000" spc="40" dirty="0">
                <a:latin typeface="Microsoft Sans Serif"/>
                <a:cs typeface="Microsoft Sans Serif"/>
              </a:rPr>
              <a:t> </a:t>
            </a:r>
            <a:r>
              <a:rPr sz="3000" spc="-5" dirty="0">
                <a:latin typeface="Microsoft Sans Serif"/>
                <a:cs typeface="Microsoft Sans Serif"/>
              </a:rPr>
              <a:t>verilmektedir.</a:t>
            </a:r>
            <a:endParaRPr sz="3000">
              <a:latin typeface="Microsoft Sans Serif"/>
              <a:cs typeface="Microsoft Sans Serif"/>
            </a:endParaRPr>
          </a:p>
          <a:p>
            <a:pPr marL="12700" marR="407034">
              <a:lnSpc>
                <a:spcPts val="4200"/>
              </a:lnSpc>
              <a:spcBef>
                <a:spcPts val="240"/>
              </a:spcBef>
            </a:pPr>
            <a:r>
              <a:rPr sz="3000" spc="-5" dirty="0">
                <a:latin typeface="Microsoft Sans Serif"/>
                <a:cs typeface="Microsoft Sans Serif"/>
              </a:rPr>
              <a:t>Merkezi</a:t>
            </a:r>
            <a:r>
              <a:rPr sz="3000" spc="30" dirty="0">
                <a:latin typeface="Microsoft Sans Serif"/>
                <a:cs typeface="Microsoft Sans Serif"/>
              </a:rPr>
              <a:t> </a:t>
            </a:r>
            <a:r>
              <a:rPr sz="3000" spc="15" dirty="0">
                <a:latin typeface="Microsoft Sans Serif"/>
                <a:cs typeface="Microsoft Sans Serif"/>
              </a:rPr>
              <a:t>sınavla</a:t>
            </a:r>
            <a:r>
              <a:rPr sz="3000" spc="35" dirty="0">
                <a:latin typeface="Microsoft Sans Serif"/>
                <a:cs typeface="Microsoft Sans Serif"/>
              </a:rPr>
              <a:t> </a:t>
            </a:r>
            <a:r>
              <a:rPr sz="3000" dirty="0">
                <a:latin typeface="Microsoft Sans Serif"/>
                <a:cs typeface="Microsoft Sans Serif"/>
              </a:rPr>
              <a:t>da</a:t>
            </a:r>
            <a:r>
              <a:rPr sz="3000" spc="30" dirty="0">
                <a:latin typeface="Microsoft Sans Serif"/>
                <a:cs typeface="Microsoft Sans Serif"/>
              </a:rPr>
              <a:t> </a:t>
            </a:r>
            <a:r>
              <a:rPr sz="3000" spc="-5" dirty="0">
                <a:latin typeface="Microsoft Sans Serif"/>
                <a:cs typeface="Microsoft Sans Serif"/>
              </a:rPr>
              <a:t>yerel</a:t>
            </a:r>
            <a:r>
              <a:rPr sz="3000" spc="35" dirty="0">
                <a:latin typeface="Microsoft Sans Serif"/>
                <a:cs typeface="Microsoft Sans Serif"/>
              </a:rPr>
              <a:t> </a:t>
            </a:r>
            <a:r>
              <a:rPr sz="3000" spc="-5" dirty="0">
                <a:latin typeface="Microsoft Sans Serif"/>
                <a:cs typeface="Microsoft Sans Serif"/>
              </a:rPr>
              <a:t>yerleştirmeyle</a:t>
            </a:r>
            <a:r>
              <a:rPr sz="3000" spc="35" dirty="0">
                <a:latin typeface="Microsoft Sans Serif"/>
                <a:cs typeface="Microsoft Sans Serif"/>
              </a:rPr>
              <a:t> </a:t>
            </a:r>
            <a:r>
              <a:rPr sz="3000" spc="-5" dirty="0">
                <a:latin typeface="Microsoft Sans Serif"/>
                <a:cs typeface="Microsoft Sans Serif"/>
              </a:rPr>
              <a:t>öğrenci</a:t>
            </a:r>
            <a:r>
              <a:rPr sz="3000" spc="30" dirty="0">
                <a:latin typeface="Microsoft Sans Serif"/>
                <a:cs typeface="Microsoft Sans Serif"/>
              </a:rPr>
              <a:t> </a:t>
            </a:r>
            <a:r>
              <a:rPr sz="3000" spc="-5" dirty="0">
                <a:latin typeface="Microsoft Sans Serif"/>
                <a:cs typeface="Microsoft Sans Serif"/>
              </a:rPr>
              <a:t>alan </a:t>
            </a:r>
            <a:r>
              <a:rPr sz="3000" spc="-780" dirty="0">
                <a:latin typeface="Microsoft Sans Serif"/>
                <a:cs typeface="Microsoft Sans Serif"/>
              </a:rPr>
              <a:t> </a:t>
            </a:r>
            <a:r>
              <a:rPr sz="3000" dirty="0">
                <a:latin typeface="Microsoft Sans Serif"/>
                <a:cs typeface="Microsoft Sans Serif"/>
              </a:rPr>
              <a:t>AİHL'</a:t>
            </a:r>
            <a:r>
              <a:rPr sz="3000" spc="30" dirty="0">
                <a:latin typeface="Microsoft Sans Serif"/>
                <a:cs typeface="Microsoft Sans Serif"/>
              </a:rPr>
              <a:t> </a:t>
            </a:r>
            <a:r>
              <a:rPr sz="3000" dirty="0">
                <a:latin typeface="Microsoft Sans Serif"/>
                <a:cs typeface="Microsoft Sans Serif"/>
              </a:rPr>
              <a:t>de</a:t>
            </a:r>
            <a:r>
              <a:rPr sz="3000" spc="35" dirty="0">
                <a:latin typeface="Microsoft Sans Serif"/>
                <a:cs typeface="Microsoft Sans Serif"/>
              </a:rPr>
              <a:t> </a:t>
            </a:r>
            <a:r>
              <a:rPr sz="3000" spc="20" dirty="0">
                <a:latin typeface="Microsoft Sans Serif"/>
                <a:cs typeface="Microsoft Sans Serif"/>
              </a:rPr>
              <a:t>vardır.</a:t>
            </a:r>
            <a:endParaRPr sz="3000">
              <a:latin typeface="Microsoft Sans Serif"/>
              <a:cs typeface="Microsoft Sans Serif"/>
            </a:endParaRPr>
          </a:p>
          <a:p>
            <a:pPr>
              <a:lnSpc>
                <a:spcPct val="100000"/>
              </a:lnSpc>
              <a:spcBef>
                <a:spcPts val="50"/>
              </a:spcBef>
            </a:pPr>
            <a:endParaRPr sz="3450">
              <a:latin typeface="Microsoft Sans Serif"/>
              <a:cs typeface="Microsoft Sans Serif"/>
            </a:endParaRPr>
          </a:p>
          <a:p>
            <a:pPr marL="12700" marR="5080">
              <a:lnSpc>
                <a:spcPct val="116700"/>
              </a:lnSpc>
            </a:pPr>
            <a:r>
              <a:rPr sz="3000" spc="-5" dirty="0">
                <a:latin typeface="Microsoft Sans Serif"/>
                <a:cs typeface="Microsoft Sans Serif"/>
              </a:rPr>
              <a:t>Temel</a:t>
            </a:r>
            <a:r>
              <a:rPr sz="3000" spc="30" dirty="0">
                <a:latin typeface="Microsoft Sans Serif"/>
                <a:cs typeface="Microsoft Sans Serif"/>
              </a:rPr>
              <a:t> </a:t>
            </a:r>
            <a:r>
              <a:rPr sz="3000" spc="-5" dirty="0">
                <a:latin typeface="Microsoft Sans Serif"/>
                <a:cs typeface="Microsoft Sans Serif"/>
              </a:rPr>
              <a:t>derslere</a:t>
            </a:r>
            <a:r>
              <a:rPr sz="3000" spc="30" dirty="0">
                <a:latin typeface="Microsoft Sans Serif"/>
                <a:cs typeface="Microsoft Sans Serif"/>
              </a:rPr>
              <a:t> </a:t>
            </a:r>
            <a:r>
              <a:rPr sz="3000" dirty="0">
                <a:latin typeface="Microsoft Sans Serif"/>
                <a:cs typeface="Microsoft Sans Serif"/>
              </a:rPr>
              <a:t>ek</a:t>
            </a:r>
            <a:r>
              <a:rPr sz="3000" spc="30" dirty="0">
                <a:latin typeface="Microsoft Sans Serif"/>
                <a:cs typeface="Microsoft Sans Serif"/>
              </a:rPr>
              <a:t> </a:t>
            </a:r>
            <a:r>
              <a:rPr sz="3000" spc="-5" dirty="0">
                <a:latin typeface="Microsoft Sans Serif"/>
                <a:cs typeface="Microsoft Sans Serif"/>
              </a:rPr>
              <a:t>olarak</a:t>
            </a:r>
            <a:r>
              <a:rPr sz="3000" spc="35" dirty="0">
                <a:latin typeface="Microsoft Sans Serif"/>
                <a:cs typeface="Microsoft Sans Serif"/>
              </a:rPr>
              <a:t> </a:t>
            </a:r>
            <a:r>
              <a:rPr sz="3000" spc="-10" dirty="0">
                <a:latin typeface="Microsoft Sans Serif"/>
                <a:cs typeface="Microsoft Sans Serif"/>
              </a:rPr>
              <a:t>dini</a:t>
            </a:r>
            <a:r>
              <a:rPr sz="3000" spc="30" dirty="0">
                <a:latin typeface="Microsoft Sans Serif"/>
                <a:cs typeface="Microsoft Sans Serif"/>
              </a:rPr>
              <a:t> </a:t>
            </a:r>
            <a:r>
              <a:rPr sz="3000" spc="-5" dirty="0">
                <a:latin typeface="Microsoft Sans Serif"/>
                <a:cs typeface="Microsoft Sans Serif"/>
              </a:rPr>
              <a:t>derslerde</a:t>
            </a:r>
            <a:r>
              <a:rPr sz="3000" spc="30" dirty="0">
                <a:latin typeface="Microsoft Sans Serif"/>
                <a:cs typeface="Microsoft Sans Serif"/>
              </a:rPr>
              <a:t> </a:t>
            </a:r>
            <a:r>
              <a:rPr sz="3000" dirty="0">
                <a:latin typeface="Microsoft Sans Serif"/>
                <a:cs typeface="Microsoft Sans Serif"/>
              </a:rPr>
              <a:t>müfredatta</a:t>
            </a:r>
            <a:r>
              <a:rPr sz="3000" spc="30" dirty="0">
                <a:latin typeface="Microsoft Sans Serif"/>
                <a:cs typeface="Microsoft Sans Serif"/>
              </a:rPr>
              <a:t> </a:t>
            </a:r>
            <a:r>
              <a:rPr sz="3000" dirty="0">
                <a:latin typeface="Microsoft Sans Serif"/>
                <a:cs typeface="Microsoft Sans Serif"/>
              </a:rPr>
              <a:t>yer </a:t>
            </a:r>
            <a:r>
              <a:rPr sz="3000" spc="-780" dirty="0">
                <a:latin typeface="Microsoft Sans Serif"/>
                <a:cs typeface="Microsoft Sans Serif"/>
              </a:rPr>
              <a:t> </a:t>
            </a:r>
            <a:r>
              <a:rPr sz="3000" spc="10" dirty="0">
                <a:latin typeface="Microsoft Sans Serif"/>
                <a:cs typeface="Microsoft Sans Serif"/>
              </a:rPr>
              <a:t>almaktadır.</a:t>
            </a:r>
            <a:endParaRPr sz="3000">
              <a:latin typeface="Microsoft Sans Serif"/>
              <a:cs typeface="Microsoft Sans Serif"/>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83965" y="577886"/>
            <a:ext cx="17589500" cy="9693275"/>
          </a:xfrm>
          <a:custGeom>
            <a:avLst/>
            <a:gdLst/>
            <a:ahLst/>
            <a:cxnLst/>
            <a:rect l="l" t="t" r="r" b="b"/>
            <a:pathLst>
              <a:path w="17589500" h="9693275">
                <a:moveTo>
                  <a:pt x="5841010" y="9693155"/>
                </a:moveTo>
                <a:lnTo>
                  <a:pt x="228837" y="9528734"/>
                </a:lnTo>
                <a:lnTo>
                  <a:pt x="161242" y="9525032"/>
                </a:lnTo>
                <a:lnTo>
                  <a:pt x="111752" y="9518553"/>
                </a:lnTo>
                <a:lnTo>
                  <a:pt x="54399" y="9486159"/>
                </a:lnTo>
                <a:lnTo>
                  <a:pt x="31404" y="9409338"/>
                </a:lnTo>
                <a:lnTo>
                  <a:pt x="24863" y="9347325"/>
                </a:lnTo>
                <a:lnTo>
                  <a:pt x="8942" y="9082600"/>
                </a:lnTo>
                <a:lnTo>
                  <a:pt x="2948" y="8871842"/>
                </a:lnTo>
                <a:lnTo>
                  <a:pt x="31879" y="5477266"/>
                </a:lnTo>
                <a:lnTo>
                  <a:pt x="0" y="4114001"/>
                </a:lnTo>
                <a:lnTo>
                  <a:pt x="2868" y="3755062"/>
                </a:lnTo>
                <a:lnTo>
                  <a:pt x="16769" y="3396422"/>
                </a:lnTo>
                <a:lnTo>
                  <a:pt x="41492" y="3038293"/>
                </a:lnTo>
                <a:lnTo>
                  <a:pt x="82729" y="2629895"/>
                </a:lnTo>
                <a:lnTo>
                  <a:pt x="137515" y="2222752"/>
                </a:lnTo>
                <a:lnTo>
                  <a:pt x="173094" y="1972386"/>
                </a:lnTo>
                <a:lnTo>
                  <a:pt x="243946" y="1327534"/>
                </a:lnTo>
                <a:lnTo>
                  <a:pt x="240995" y="1294464"/>
                </a:lnTo>
                <a:lnTo>
                  <a:pt x="243002" y="1261394"/>
                </a:lnTo>
                <a:lnTo>
                  <a:pt x="249258" y="1225490"/>
                </a:lnTo>
                <a:lnTo>
                  <a:pt x="259055" y="1183917"/>
                </a:lnTo>
                <a:lnTo>
                  <a:pt x="747669" y="1069061"/>
                </a:lnTo>
                <a:lnTo>
                  <a:pt x="945594" y="1028078"/>
                </a:lnTo>
                <a:lnTo>
                  <a:pt x="2736701" y="727694"/>
                </a:lnTo>
                <a:lnTo>
                  <a:pt x="3290373" y="649022"/>
                </a:lnTo>
                <a:lnTo>
                  <a:pt x="3591778" y="616560"/>
                </a:lnTo>
                <a:lnTo>
                  <a:pt x="4902435" y="523811"/>
                </a:lnTo>
                <a:lnTo>
                  <a:pt x="5257560" y="509155"/>
                </a:lnTo>
                <a:lnTo>
                  <a:pt x="5713141" y="505132"/>
                </a:lnTo>
                <a:lnTo>
                  <a:pt x="6319271" y="520266"/>
                </a:lnTo>
                <a:lnTo>
                  <a:pt x="7126180" y="564103"/>
                </a:lnTo>
                <a:lnTo>
                  <a:pt x="7580050" y="590664"/>
                </a:lnTo>
                <a:lnTo>
                  <a:pt x="8034969" y="602737"/>
                </a:lnTo>
                <a:lnTo>
                  <a:pt x="8541410" y="599926"/>
                </a:lnTo>
                <a:lnTo>
                  <a:pt x="9048600" y="580870"/>
                </a:lnTo>
                <a:lnTo>
                  <a:pt x="9607030" y="542179"/>
                </a:lnTo>
                <a:lnTo>
                  <a:pt x="9860942" y="518751"/>
                </a:lnTo>
                <a:lnTo>
                  <a:pt x="10061960" y="499373"/>
                </a:lnTo>
                <a:lnTo>
                  <a:pt x="10866032" y="455856"/>
                </a:lnTo>
                <a:lnTo>
                  <a:pt x="11016795" y="443164"/>
                </a:lnTo>
                <a:lnTo>
                  <a:pt x="12595704" y="231520"/>
                </a:lnTo>
                <a:lnTo>
                  <a:pt x="13610258" y="72507"/>
                </a:lnTo>
                <a:lnTo>
                  <a:pt x="13916632" y="33101"/>
                </a:lnTo>
                <a:lnTo>
                  <a:pt x="14121732" y="12317"/>
                </a:lnTo>
                <a:lnTo>
                  <a:pt x="14276042" y="3534"/>
                </a:lnTo>
                <a:lnTo>
                  <a:pt x="14429512" y="0"/>
                </a:lnTo>
                <a:lnTo>
                  <a:pt x="14582562" y="1924"/>
                </a:lnTo>
                <a:lnTo>
                  <a:pt x="14735612" y="9518"/>
                </a:lnTo>
                <a:lnTo>
                  <a:pt x="14889082" y="22991"/>
                </a:lnTo>
                <a:lnTo>
                  <a:pt x="15446148" y="97173"/>
                </a:lnTo>
                <a:lnTo>
                  <a:pt x="16350337" y="246637"/>
                </a:lnTo>
                <a:lnTo>
                  <a:pt x="16451848" y="266812"/>
                </a:lnTo>
                <a:lnTo>
                  <a:pt x="16552316" y="291022"/>
                </a:lnTo>
                <a:lnTo>
                  <a:pt x="16651606" y="319224"/>
                </a:lnTo>
                <a:lnTo>
                  <a:pt x="16749582" y="351371"/>
                </a:lnTo>
                <a:lnTo>
                  <a:pt x="16846107" y="387418"/>
                </a:lnTo>
                <a:lnTo>
                  <a:pt x="16941045" y="427321"/>
                </a:lnTo>
                <a:lnTo>
                  <a:pt x="17034262" y="471033"/>
                </a:lnTo>
                <a:lnTo>
                  <a:pt x="17125619" y="518509"/>
                </a:lnTo>
                <a:lnTo>
                  <a:pt x="17214983" y="569704"/>
                </a:lnTo>
                <a:lnTo>
                  <a:pt x="17343441" y="649449"/>
                </a:lnTo>
                <a:lnTo>
                  <a:pt x="17380904" y="678451"/>
                </a:lnTo>
                <a:lnTo>
                  <a:pt x="17414469" y="711173"/>
                </a:lnTo>
                <a:lnTo>
                  <a:pt x="17444000" y="747205"/>
                </a:lnTo>
                <a:lnTo>
                  <a:pt x="17469361" y="786140"/>
                </a:lnTo>
                <a:lnTo>
                  <a:pt x="17490415" y="827570"/>
                </a:lnTo>
                <a:lnTo>
                  <a:pt x="17507028" y="871085"/>
                </a:lnTo>
                <a:lnTo>
                  <a:pt x="17519062" y="916279"/>
                </a:lnTo>
                <a:lnTo>
                  <a:pt x="17526383" y="962742"/>
                </a:lnTo>
                <a:lnTo>
                  <a:pt x="17528853" y="1010067"/>
                </a:lnTo>
                <a:lnTo>
                  <a:pt x="17531332" y="1110929"/>
                </a:lnTo>
                <a:lnTo>
                  <a:pt x="17551518" y="1410679"/>
                </a:lnTo>
                <a:lnTo>
                  <a:pt x="17589187" y="5127045"/>
                </a:lnTo>
                <a:lnTo>
                  <a:pt x="17576420" y="5681350"/>
                </a:lnTo>
                <a:lnTo>
                  <a:pt x="17463559" y="7988269"/>
                </a:lnTo>
                <a:lnTo>
                  <a:pt x="17448994" y="8187230"/>
                </a:lnTo>
                <a:lnTo>
                  <a:pt x="17427312" y="8382042"/>
                </a:lnTo>
                <a:lnTo>
                  <a:pt x="17405448" y="8527554"/>
                </a:lnTo>
                <a:lnTo>
                  <a:pt x="17377761" y="8674599"/>
                </a:lnTo>
                <a:lnTo>
                  <a:pt x="17364786" y="8721596"/>
                </a:lnTo>
                <a:lnTo>
                  <a:pt x="17341947" y="8763344"/>
                </a:lnTo>
                <a:lnTo>
                  <a:pt x="17310715" y="8798373"/>
                </a:lnTo>
                <a:lnTo>
                  <a:pt x="17272557" y="8825214"/>
                </a:lnTo>
                <a:lnTo>
                  <a:pt x="17228943" y="8842396"/>
                </a:lnTo>
                <a:lnTo>
                  <a:pt x="17031548" y="8868646"/>
                </a:lnTo>
                <a:lnTo>
                  <a:pt x="16984922" y="8871126"/>
                </a:lnTo>
                <a:lnTo>
                  <a:pt x="16676082" y="8881793"/>
                </a:lnTo>
                <a:lnTo>
                  <a:pt x="16369227" y="8902909"/>
                </a:lnTo>
                <a:lnTo>
                  <a:pt x="16063730" y="8934474"/>
                </a:lnTo>
                <a:lnTo>
                  <a:pt x="15758964" y="8976489"/>
                </a:lnTo>
                <a:lnTo>
                  <a:pt x="15559878" y="9004808"/>
                </a:lnTo>
                <a:lnTo>
                  <a:pt x="15311366" y="9031727"/>
                </a:lnTo>
                <a:lnTo>
                  <a:pt x="14961415" y="9057556"/>
                </a:lnTo>
                <a:lnTo>
                  <a:pt x="12371441" y="9128544"/>
                </a:lnTo>
                <a:lnTo>
                  <a:pt x="12217975" y="9135681"/>
                </a:lnTo>
                <a:lnTo>
                  <a:pt x="11866406" y="9169375"/>
                </a:lnTo>
                <a:lnTo>
                  <a:pt x="11516116" y="9214393"/>
                </a:lnTo>
                <a:lnTo>
                  <a:pt x="11118988" y="9278068"/>
                </a:lnTo>
                <a:lnTo>
                  <a:pt x="10562586" y="9374344"/>
                </a:lnTo>
                <a:lnTo>
                  <a:pt x="10105522" y="9438974"/>
                </a:lnTo>
                <a:lnTo>
                  <a:pt x="9647187" y="9489612"/>
                </a:lnTo>
                <a:lnTo>
                  <a:pt x="9186978" y="9525656"/>
                </a:lnTo>
                <a:lnTo>
                  <a:pt x="7159402" y="9665575"/>
                </a:lnTo>
                <a:lnTo>
                  <a:pt x="6600913" y="9688023"/>
                </a:lnTo>
                <a:lnTo>
                  <a:pt x="5841010" y="9693155"/>
                </a:lnTo>
                <a:close/>
              </a:path>
            </a:pathLst>
          </a:custGeom>
          <a:solidFill>
            <a:srgbClr val="FFFFFF"/>
          </a:solidFill>
        </p:spPr>
        <p:txBody>
          <a:bodyPr wrap="square" lIns="0" tIns="0" rIns="0" bIns="0" rtlCol="0"/>
          <a:lstStyle/>
          <a:p>
            <a:endParaRPr/>
          </a:p>
        </p:txBody>
      </p:sp>
      <p:sp>
        <p:nvSpPr>
          <p:cNvPr id="3" name="object 3"/>
          <p:cNvSpPr txBox="1">
            <a:spLocks noGrp="1"/>
          </p:cNvSpPr>
          <p:nvPr>
            <p:ph type="title"/>
          </p:nvPr>
        </p:nvSpPr>
        <p:spPr>
          <a:xfrm>
            <a:off x="2079533" y="709047"/>
            <a:ext cx="14128933" cy="2388231"/>
          </a:xfrm>
          <a:prstGeom prst="rect">
            <a:avLst/>
          </a:prstGeom>
        </p:spPr>
        <p:txBody>
          <a:bodyPr vert="horz" wrap="square" lIns="0" tIns="617741" rIns="0" bIns="0" rtlCol="0">
            <a:spAutoFit/>
          </a:bodyPr>
          <a:lstStyle/>
          <a:p>
            <a:pPr marL="1710055" marR="5080" indent="-1503680">
              <a:lnSpc>
                <a:spcPct val="117300"/>
              </a:lnSpc>
              <a:spcBef>
                <a:spcPts val="95"/>
              </a:spcBef>
            </a:pPr>
            <a:r>
              <a:rPr spc="-395" dirty="0"/>
              <a:t>İLİMİZDE</a:t>
            </a:r>
            <a:r>
              <a:rPr spc="-360" dirty="0"/>
              <a:t> </a:t>
            </a:r>
            <a:r>
              <a:rPr spc="-40" dirty="0" smtClean="0"/>
              <a:t>202</a:t>
            </a:r>
            <a:r>
              <a:rPr lang="tr-TR" spc="-40" dirty="0" smtClean="0"/>
              <a:t>4</a:t>
            </a:r>
            <a:r>
              <a:rPr spc="535" dirty="0" smtClean="0"/>
              <a:t> </a:t>
            </a:r>
            <a:r>
              <a:rPr spc="-350" dirty="0"/>
              <a:t>YILINDA</a:t>
            </a:r>
            <a:r>
              <a:rPr spc="535" dirty="0"/>
              <a:t> </a:t>
            </a:r>
            <a:r>
              <a:rPr spc="-290" dirty="0"/>
              <a:t>SINAV</a:t>
            </a:r>
            <a:r>
              <a:rPr spc="540" dirty="0"/>
              <a:t> </a:t>
            </a:r>
            <a:r>
              <a:rPr spc="-445" dirty="0"/>
              <a:t>PUANI</a:t>
            </a:r>
            <a:r>
              <a:rPr spc="-315" dirty="0"/>
              <a:t> </a:t>
            </a:r>
            <a:r>
              <a:rPr spc="-280" dirty="0"/>
              <a:t>İLE</a:t>
            </a:r>
            <a:r>
              <a:rPr spc="535" dirty="0"/>
              <a:t> </a:t>
            </a:r>
            <a:r>
              <a:rPr spc="-575" dirty="0"/>
              <a:t>ÖČRENCİ </a:t>
            </a:r>
            <a:r>
              <a:rPr spc="-1290" dirty="0"/>
              <a:t> </a:t>
            </a:r>
            <a:r>
              <a:rPr spc="-155" dirty="0"/>
              <a:t>ALAN</a:t>
            </a:r>
            <a:r>
              <a:rPr spc="530" dirty="0"/>
              <a:t> </a:t>
            </a:r>
            <a:r>
              <a:rPr spc="-385" dirty="0"/>
              <a:t>ANADOLU</a:t>
            </a:r>
            <a:r>
              <a:rPr spc="-380" dirty="0"/>
              <a:t> </a:t>
            </a:r>
            <a:r>
              <a:rPr spc="-515" dirty="0"/>
              <a:t>İMAM</a:t>
            </a:r>
            <a:r>
              <a:rPr spc="-250" dirty="0"/>
              <a:t> </a:t>
            </a:r>
            <a:r>
              <a:rPr spc="-459" dirty="0"/>
              <a:t>HATİP</a:t>
            </a:r>
            <a:r>
              <a:rPr spc="-305" dirty="0"/>
              <a:t> </a:t>
            </a:r>
            <a:r>
              <a:rPr spc="-420" dirty="0"/>
              <a:t>LİSELERİ</a:t>
            </a:r>
          </a:p>
        </p:txBody>
      </p:sp>
      <p:graphicFrame>
        <p:nvGraphicFramePr>
          <p:cNvPr id="4" name="object 4"/>
          <p:cNvGraphicFramePr>
            <a:graphicFrameLocks noGrp="1"/>
          </p:cNvGraphicFramePr>
          <p:nvPr>
            <p:extLst>
              <p:ext uri="{D42A27DB-BD31-4B8C-83A1-F6EECF244321}">
                <p14:modId xmlns:p14="http://schemas.microsoft.com/office/powerpoint/2010/main" val="2716163316"/>
              </p:ext>
            </p:extLst>
          </p:nvPr>
        </p:nvGraphicFramePr>
        <p:xfrm>
          <a:off x="667488" y="3603188"/>
          <a:ext cx="17138013" cy="5655109"/>
        </p:xfrm>
        <a:graphic>
          <a:graphicData uri="http://schemas.openxmlformats.org/drawingml/2006/table">
            <a:tbl>
              <a:tblPr firstRow="1" bandRow="1">
                <a:tableStyleId>{2D5ABB26-0587-4C30-8999-92F81FD0307C}</a:tableStyleId>
              </a:tblPr>
              <a:tblGrid>
                <a:gridCol w="4518025"/>
                <a:gridCol w="3424554"/>
                <a:gridCol w="2853689"/>
                <a:gridCol w="3084830"/>
                <a:gridCol w="3256915"/>
              </a:tblGrid>
              <a:tr h="1023175">
                <a:tc>
                  <a:txBody>
                    <a:bodyPr/>
                    <a:lstStyle/>
                    <a:p>
                      <a:pPr marL="1127760">
                        <a:lnSpc>
                          <a:spcPct val="100000"/>
                        </a:lnSpc>
                        <a:spcBef>
                          <a:spcPts val="2105"/>
                        </a:spcBef>
                      </a:pPr>
                      <a:r>
                        <a:rPr sz="2500" b="1" spc="-5" dirty="0">
                          <a:latin typeface="Arial"/>
                          <a:cs typeface="Arial"/>
                        </a:rPr>
                        <a:t>OKULUN</a:t>
                      </a:r>
                      <a:r>
                        <a:rPr sz="2500" b="1" spc="-50" dirty="0">
                          <a:latin typeface="Arial"/>
                          <a:cs typeface="Arial"/>
                        </a:rPr>
                        <a:t> </a:t>
                      </a:r>
                      <a:r>
                        <a:rPr sz="2500" b="1" spc="-5" dirty="0">
                          <a:latin typeface="Arial"/>
                          <a:cs typeface="Arial"/>
                        </a:rPr>
                        <a:t>ADI</a:t>
                      </a:r>
                      <a:endParaRPr sz="2500" dirty="0">
                        <a:latin typeface="Arial"/>
                        <a:cs typeface="Arial"/>
                      </a:endParaRPr>
                    </a:p>
                  </a:txBody>
                  <a:tcPr marL="0" marR="0" marT="267335" marB="0">
                    <a:lnR w="53975">
                      <a:solidFill>
                        <a:srgbClr val="73C7B0"/>
                      </a:solidFill>
                      <a:prstDash val="solid"/>
                    </a:lnR>
                    <a:lnT w="53975">
                      <a:solidFill>
                        <a:srgbClr val="73C7B0"/>
                      </a:solidFill>
                      <a:prstDash val="solid"/>
                    </a:lnT>
                    <a:lnB w="53975">
                      <a:solidFill>
                        <a:srgbClr val="73C7B0"/>
                      </a:solidFill>
                      <a:prstDash val="solid"/>
                    </a:lnB>
                  </a:tcPr>
                </a:tc>
                <a:tc>
                  <a:txBody>
                    <a:bodyPr/>
                    <a:lstStyle/>
                    <a:p>
                      <a:pPr marL="101600">
                        <a:lnSpc>
                          <a:spcPct val="100000"/>
                        </a:lnSpc>
                        <a:spcBef>
                          <a:spcPts val="2105"/>
                        </a:spcBef>
                      </a:pPr>
                      <a:r>
                        <a:rPr sz="2500" b="1" spc="-5" dirty="0">
                          <a:latin typeface="Arial"/>
                          <a:cs typeface="Arial"/>
                        </a:rPr>
                        <a:t>PANSİYON</a:t>
                      </a:r>
                      <a:r>
                        <a:rPr sz="2500" b="1" spc="-45" dirty="0">
                          <a:latin typeface="Arial"/>
                          <a:cs typeface="Arial"/>
                        </a:rPr>
                        <a:t> </a:t>
                      </a:r>
                      <a:r>
                        <a:rPr sz="2500" b="1" spc="-5" dirty="0">
                          <a:latin typeface="Arial"/>
                          <a:cs typeface="Arial"/>
                        </a:rPr>
                        <a:t>DURUMU</a:t>
                      </a:r>
                      <a:endParaRPr sz="2500">
                        <a:latin typeface="Arial"/>
                        <a:cs typeface="Arial"/>
                      </a:endParaRPr>
                    </a:p>
                  </a:txBody>
                  <a:tcPr marL="0" marR="0" marT="267335" marB="0">
                    <a:lnL w="53975">
                      <a:solidFill>
                        <a:srgbClr val="73C7B0"/>
                      </a:solidFill>
                      <a:prstDash val="solid"/>
                    </a:lnL>
                    <a:lnR w="53975">
                      <a:solidFill>
                        <a:srgbClr val="73C7B0"/>
                      </a:solidFill>
                      <a:prstDash val="solid"/>
                    </a:lnR>
                    <a:lnT w="53975">
                      <a:solidFill>
                        <a:srgbClr val="73C7B0"/>
                      </a:solidFill>
                      <a:prstDash val="solid"/>
                    </a:lnT>
                    <a:lnB w="53975">
                      <a:solidFill>
                        <a:srgbClr val="73C7B0"/>
                      </a:solidFill>
                      <a:prstDash val="solid"/>
                    </a:lnB>
                  </a:tcPr>
                </a:tc>
                <a:tc>
                  <a:txBody>
                    <a:bodyPr/>
                    <a:lstStyle/>
                    <a:p>
                      <a:pPr marL="287020">
                        <a:lnSpc>
                          <a:spcPct val="100000"/>
                        </a:lnSpc>
                        <a:spcBef>
                          <a:spcPts val="1830"/>
                        </a:spcBef>
                      </a:pPr>
                      <a:r>
                        <a:rPr sz="3000" b="1" dirty="0">
                          <a:latin typeface="Arial"/>
                          <a:cs typeface="Arial"/>
                        </a:rPr>
                        <a:t>KONTENJAN</a:t>
                      </a:r>
                      <a:endParaRPr sz="3000">
                        <a:latin typeface="Arial"/>
                        <a:cs typeface="Arial"/>
                      </a:endParaRPr>
                    </a:p>
                  </a:txBody>
                  <a:tcPr marL="0" marR="0" marT="232410" marB="0">
                    <a:lnL w="53975">
                      <a:solidFill>
                        <a:srgbClr val="73C7B0"/>
                      </a:solidFill>
                      <a:prstDash val="solid"/>
                    </a:lnL>
                    <a:lnR w="53975">
                      <a:solidFill>
                        <a:srgbClr val="73C7B0"/>
                      </a:solidFill>
                      <a:prstDash val="solid"/>
                    </a:lnR>
                    <a:lnT w="53975">
                      <a:solidFill>
                        <a:srgbClr val="73C7B0"/>
                      </a:solidFill>
                      <a:prstDash val="solid"/>
                    </a:lnT>
                    <a:lnB w="53975">
                      <a:solidFill>
                        <a:srgbClr val="73C7B0"/>
                      </a:solidFill>
                      <a:prstDash val="solid"/>
                    </a:lnB>
                  </a:tcPr>
                </a:tc>
                <a:tc>
                  <a:txBody>
                    <a:bodyPr/>
                    <a:lstStyle/>
                    <a:p>
                      <a:pPr marL="185420">
                        <a:lnSpc>
                          <a:spcPct val="100000"/>
                        </a:lnSpc>
                        <a:spcBef>
                          <a:spcPts val="1830"/>
                        </a:spcBef>
                      </a:pPr>
                      <a:r>
                        <a:rPr sz="3000" b="1" dirty="0">
                          <a:latin typeface="Arial"/>
                          <a:cs typeface="Arial"/>
                        </a:rPr>
                        <a:t>TABAN</a:t>
                      </a:r>
                      <a:r>
                        <a:rPr sz="3000" b="1" spc="-50" dirty="0">
                          <a:latin typeface="Arial"/>
                          <a:cs typeface="Arial"/>
                        </a:rPr>
                        <a:t> </a:t>
                      </a:r>
                      <a:r>
                        <a:rPr sz="3000" b="1" dirty="0">
                          <a:latin typeface="Arial"/>
                          <a:cs typeface="Arial"/>
                        </a:rPr>
                        <a:t>PUAN</a:t>
                      </a:r>
                      <a:endParaRPr sz="3000">
                        <a:latin typeface="Arial"/>
                        <a:cs typeface="Arial"/>
                      </a:endParaRPr>
                    </a:p>
                  </a:txBody>
                  <a:tcPr marL="0" marR="0" marT="232410" marB="0">
                    <a:lnL w="53975">
                      <a:solidFill>
                        <a:srgbClr val="73C7B0"/>
                      </a:solidFill>
                      <a:prstDash val="solid"/>
                    </a:lnL>
                    <a:lnR w="53975">
                      <a:solidFill>
                        <a:srgbClr val="73C7B0"/>
                      </a:solidFill>
                      <a:prstDash val="solid"/>
                    </a:lnR>
                    <a:lnT w="53975">
                      <a:solidFill>
                        <a:srgbClr val="73C7B0"/>
                      </a:solidFill>
                      <a:prstDash val="solid"/>
                    </a:lnT>
                    <a:lnB w="53975">
                      <a:solidFill>
                        <a:srgbClr val="73C7B0"/>
                      </a:solidFill>
                      <a:prstDash val="solid"/>
                    </a:lnB>
                  </a:tcPr>
                </a:tc>
                <a:tc>
                  <a:txBody>
                    <a:bodyPr/>
                    <a:lstStyle/>
                    <a:p>
                      <a:pPr marL="127635">
                        <a:lnSpc>
                          <a:spcPct val="100000"/>
                        </a:lnSpc>
                        <a:spcBef>
                          <a:spcPts val="1505"/>
                        </a:spcBef>
                      </a:pPr>
                      <a:r>
                        <a:rPr sz="3000" b="1" dirty="0">
                          <a:latin typeface="Arial"/>
                          <a:cs typeface="Arial"/>
                        </a:rPr>
                        <a:t>YÜZDELİK</a:t>
                      </a:r>
                      <a:r>
                        <a:rPr sz="3000" b="1" spc="-60" dirty="0">
                          <a:latin typeface="Arial"/>
                          <a:cs typeface="Arial"/>
                        </a:rPr>
                        <a:t> </a:t>
                      </a:r>
                      <a:r>
                        <a:rPr sz="3000" b="1" dirty="0">
                          <a:latin typeface="Arial"/>
                          <a:cs typeface="Arial"/>
                        </a:rPr>
                        <a:t>DİLİM</a:t>
                      </a:r>
                      <a:endParaRPr sz="3000">
                        <a:latin typeface="Arial"/>
                        <a:cs typeface="Arial"/>
                      </a:endParaRPr>
                    </a:p>
                  </a:txBody>
                  <a:tcPr marL="0" marR="0" marT="191135" marB="0">
                    <a:lnL w="53975">
                      <a:solidFill>
                        <a:srgbClr val="73C7B0"/>
                      </a:solidFill>
                      <a:prstDash val="solid"/>
                    </a:lnL>
                    <a:lnR w="53975">
                      <a:solidFill>
                        <a:srgbClr val="73C7B0"/>
                      </a:solidFill>
                      <a:prstDash val="solid"/>
                    </a:lnR>
                    <a:lnT w="53975">
                      <a:solidFill>
                        <a:srgbClr val="73C7B0"/>
                      </a:solidFill>
                      <a:prstDash val="solid"/>
                    </a:lnT>
                    <a:lnB w="53975">
                      <a:solidFill>
                        <a:srgbClr val="73C7B0"/>
                      </a:solidFill>
                      <a:prstDash val="solid"/>
                    </a:lnB>
                  </a:tcPr>
                </a:tc>
              </a:tr>
              <a:tr h="1450859">
                <a:tc>
                  <a:txBody>
                    <a:bodyPr/>
                    <a:lstStyle/>
                    <a:p>
                      <a:pPr>
                        <a:lnSpc>
                          <a:spcPct val="100000"/>
                        </a:lnSpc>
                        <a:spcBef>
                          <a:spcPts val="10"/>
                        </a:spcBef>
                      </a:pPr>
                      <a:endParaRPr sz="2350">
                        <a:latin typeface="Times New Roman"/>
                        <a:cs typeface="Times New Roman"/>
                      </a:endParaRPr>
                    </a:p>
                    <a:p>
                      <a:pPr marL="991869" marR="94615" indent="-941069">
                        <a:lnSpc>
                          <a:spcPct val="114100"/>
                        </a:lnSpc>
                      </a:pPr>
                      <a:r>
                        <a:rPr sz="2300" b="1" spc="-5" dirty="0">
                          <a:latin typeface="Arial"/>
                          <a:cs typeface="Arial"/>
                        </a:rPr>
                        <a:t>Kelkit Abdulhamit Han Anadolu </a:t>
                      </a:r>
                      <a:r>
                        <a:rPr sz="2300" b="1" spc="-625" dirty="0">
                          <a:latin typeface="Arial"/>
                          <a:cs typeface="Arial"/>
                        </a:rPr>
                        <a:t> </a:t>
                      </a:r>
                      <a:r>
                        <a:rPr sz="2300" b="1" spc="-5" dirty="0">
                          <a:latin typeface="Arial"/>
                          <a:cs typeface="Arial"/>
                        </a:rPr>
                        <a:t>İmam</a:t>
                      </a:r>
                      <a:r>
                        <a:rPr sz="2300" b="1" spc="-15" dirty="0">
                          <a:latin typeface="Arial"/>
                          <a:cs typeface="Arial"/>
                        </a:rPr>
                        <a:t> </a:t>
                      </a:r>
                      <a:r>
                        <a:rPr sz="2300" b="1" spc="-5" dirty="0">
                          <a:latin typeface="Arial"/>
                          <a:cs typeface="Arial"/>
                        </a:rPr>
                        <a:t>Hatip</a:t>
                      </a:r>
                      <a:r>
                        <a:rPr sz="2300" b="1" spc="-10" dirty="0">
                          <a:latin typeface="Arial"/>
                          <a:cs typeface="Arial"/>
                        </a:rPr>
                        <a:t> </a:t>
                      </a:r>
                      <a:r>
                        <a:rPr sz="2300" b="1" spc="-5" dirty="0">
                          <a:latin typeface="Arial"/>
                          <a:cs typeface="Arial"/>
                        </a:rPr>
                        <a:t>Lisesİ</a:t>
                      </a:r>
                      <a:endParaRPr sz="2300">
                        <a:latin typeface="Arial"/>
                        <a:cs typeface="Arial"/>
                      </a:endParaRPr>
                    </a:p>
                  </a:txBody>
                  <a:tcPr marL="0" marR="0" marT="1270" marB="0">
                    <a:lnR w="53975">
                      <a:solidFill>
                        <a:srgbClr val="73C7B0"/>
                      </a:solidFill>
                      <a:prstDash val="solid"/>
                    </a:lnR>
                    <a:lnT w="53975">
                      <a:solidFill>
                        <a:srgbClr val="73C7B0"/>
                      </a:solidFill>
                      <a:prstDash val="solid"/>
                    </a:lnT>
                    <a:lnB w="53975">
                      <a:solidFill>
                        <a:srgbClr val="73C7B0"/>
                      </a:solidFill>
                      <a:prstDash val="solid"/>
                    </a:lnB>
                  </a:tcPr>
                </a:tc>
                <a:tc>
                  <a:txBody>
                    <a:bodyPr/>
                    <a:lstStyle/>
                    <a:p>
                      <a:pPr>
                        <a:lnSpc>
                          <a:spcPct val="100000"/>
                        </a:lnSpc>
                      </a:pPr>
                      <a:endParaRPr sz="3200">
                        <a:latin typeface="Times New Roman"/>
                        <a:cs typeface="Times New Roman"/>
                      </a:endParaRPr>
                    </a:p>
                    <a:p>
                      <a:pPr marR="247015" algn="ctr">
                        <a:lnSpc>
                          <a:spcPct val="100000"/>
                        </a:lnSpc>
                        <a:spcBef>
                          <a:spcPts val="5"/>
                        </a:spcBef>
                      </a:pPr>
                      <a:r>
                        <a:rPr sz="2500" b="1" spc="-5" dirty="0">
                          <a:latin typeface="Arial"/>
                          <a:cs typeface="Arial"/>
                        </a:rPr>
                        <a:t>Erkek</a:t>
                      </a:r>
                      <a:endParaRPr sz="2500">
                        <a:latin typeface="Arial"/>
                        <a:cs typeface="Arial"/>
                      </a:endParaRPr>
                    </a:p>
                  </a:txBody>
                  <a:tcPr marL="0" marR="0" marT="0" marB="0">
                    <a:lnL w="53975">
                      <a:solidFill>
                        <a:srgbClr val="73C7B0"/>
                      </a:solidFill>
                      <a:prstDash val="solid"/>
                    </a:lnL>
                    <a:lnR w="53975">
                      <a:solidFill>
                        <a:srgbClr val="73C7B0"/>
                      </a:solidFill>
                      <a:prstDash val="solid"/>
                    </a:lnR>
                    <a:lnT w="53975">
                      <a:solidFill>
                        <a:srgbClr val="73C7B0"/>
                      </a:solidFill>
                      <a:prstDash val="solid"/>
                    </a:lnT>
                    <a:lnB w="53975">
                      <a:solidFill>
                        <a:srgbClr val="73C7B0"/>
                      </a:solidFill>
                      <a:prstDash val="solid"/>
                    </a:lnB>
                  </a:tcPr>
                </a:tc>
                <a:tc>
                  <a:txBody>
                    <a:bodyPr/>
                    <a:lstStyle/>
                    <a:p>
                      <a:pPr marR="1905" algn="ctr">
                        <a:lnSpc>
                          <a:spcPct val="100000"/>
                        </a:lnSpc>
                        <a:spcBef>
                          <a:spcPts val="2520"/>
                        </a:spcBef>
                      </a:pPr>
                      <a:r>
                        <a:rPr sz="3000" b="1" dirty="0">
                          <a:latin typeface="Arial"/>
                          <a:cs typeface="Arial"/>
                        </a:rPr>
                        <a:t>60</a:t>
                      </a:r>
                      <a:endParaRPr sz="3000">
                        <a:latin typeface="Arial"/>
                        <a:cs typeface="Arial"/>
                      </a:endParaRPr>
                    </a:p>
                  </a:txBody>
                  <a:tcPr marL="0" marR="0" marT="320040" marB="0">
                    <a:lnL w="53975">
                      <a:solidFill>
                        <a:srgbClr val="73C7B0"/>
                      </a:solidFill>
                      <a:prstDash val="solid"/>
                    </a:lnL>
                    <a:lnR w="53975">
                      <a:solidFill>
                        <a:srgbClr val="73C7B0"/>
                      </a:solidFill>
                      <a:prstDash val="solid"/>
                    </a:lnR>
                    <a:lnT w="53975">
                      <a:solidFill>
                        <a:srgbClr val="73C7B0"/>
                      </a:solidFill>
                      <a:prstDash val="solid"/>
                    </a:lnT>
                    <a:lnB w="53975">
                      <a:solidFill>
                        <a:srgbClr val="73C7B0"/>
                      </a:solidFill>
                      <a:prstDash val="solid"/>
                    </a:lnB>
                  </a:tcPr>
                </a:tc>
                <a:tc>
                  <a:txBody>
                    <a:bodyPr/>
                    <a:lstStyle/>
                    <a:p>
                      <a:pPr>
                        <a:lnSpc>
                          <a:spcPct val="100000"/>
                        </a:lnSpc>
                        <a:spcBef>
                          <a:spcPts val="35"/>
                        </a:spcBef>
                      </a:pPr>
                      <a:endParaRPr sz="2650" dirty="0">
                        <a:latin typeface="Times New Roman"/>
                        <a:cs typeface="Times New Roman"/>
                      </a:endParaRPr>
                    </a:p>
                    <a:p>
                      <a:pPr marR="341630" algn="r">
                        <a:lnSpc>
                          <a:spcPct val="100000"/>
                        </a:lnSpc>
                      </a:pPr>
                      <a:r>
                        <a:rPr lang="tr-TR" sz="3000" b="1" dirty="0" smtClean="0">
                          <a:latin typeface="Arial"/>
                          <a:cs typeface="Arial"/>
                        </a:rPr>
                        <a:t>222,6282</a:t>
                      </a:r>
                      <a:endParaRPr sz="3000" dirty="0">
                        <a:latin typeface="Arial"/>
                        <a:cs typeface="Arial"/>
                      </a:endParaRPr>
                    </a:p>
                  </a:txBody>
                  <a:tcPr marL="0" marR="0" marT="4445" marB="0">
                    <a:lnL w="53975">
                      <a:solidFill>
                        <a:srgbClr val="73C7B0"/>
                      </a:solidFill>
                      <a:prstDash val="solid"/>
                    </a:lnL>
                    <a:lnR w="53975">
                      <a:solidFill>
                        <a:srgbClr val="73C7B0"/>
                      </a:solidFill>
                      <a:prstDash val="solid"/>
                    </a:lnR>
                    <a:lnT w="53975">
                      <a:solidFill>
                        <a:srgbClr val="73C7B0"/>
                      </a:solidFill>
                      <a:prstDash val="solid"/>
                    </a:lnT>
                    <a:lnB w="53975">
                      <a:solidFill>
                        <a:srgbClr val="73C7B0"/>
                      </a:solidFill>
                      <a:prstDash val="solid"/>
                    </a:lnB>
                  </a:tcPr>
                </a:tc>
                <a:tc>
                  <a:txBody>
                    <a:bodyPr/>
                    <a:lstStyle/>
                    <a:p>
                      <a:pPr>
                        <a:lnSpc>
                          <a:spcPct val="100000"/>
                        </a:lnSpc>
                        <a:spcBef>
                          <a:spcPts val="35"/>
                        </a:spcBef>
                      </a:pPr>
                      <a:endParaRPr sz="2650" dirty="0">
                        <a:latin typeface="Times New Roman"/>
                        <a:cs typeface="Times New Roman"/>
                      </a:endParaRPr>
                    </a:p>
                    <a:p>
                      <a:pPr marR="31750" algn="ctr">
                        <a:lnSpc>
                          <a:spcPct val="100000"/>
                        </a:lnSpc>
                      </a:pPr>
                      <a:r>
                        <a:rPr lang="tr-TR" sz="3000" b="1" dirty="0" smtClean="0">
                          <a:latin typeface="Arial"/>
                          <a:cs typeface="Arial"/>
                        </a:rPr>
                        <a:t>75,72</a:t>
                      </a:r>
                      <a:endParaRPr sz="3000" dirty="0">
                        <a:latin typeface="Arial"/>
                        <a:cs typeface="Arial"/>
                      </a:endParaRPr>
                    </a:p>
                  </a:txBody>
                  <a:tcPr marL="0" marR="0" marT="4445" marB="0">
                    <a:lnL w="53975">
                      <a:solidFill>
                        <a:srgbClr val="73C7B0"/>
                      </a:solidFill>
                      <a:prstDash val="solid"/>
                    </a:lnL>
                    <a:lnR w="53975">
                      <a:solidFill>
                        <a:srgbClr val="73C7B0"/>
                      </a:solidFill>
                      <a:prstDash val="solid"/>
                    </a:lnR>
                    <a:lnT w="53975">
                      <a:solidFill>
                        <a:srgbClr val="73C7B0"/>
                      </a:solidFill>
                      <a:prstDash val="solid"/>
                    </a:lnT>
                    <a:lnB w="53975">
                      <a:solidFill>
                        <a:srgbClr val="73C7B0"/>
                      </a:solidFill>
                      <a:prstDash val="solid"/>
                    </a:lnB>
                  </a:tcPr>
                </a:tc>
              </a:tr>
              <a:tr h="1582435">
                <a:tc>
                  <a:txBody>
                    <a:bodyPr/>
                    <a:lstStyle/>
                    <a:p>
                      <a:pPr marL="132080" marR="127635" indent="-635" algn="ctr">
                        <a:lnSpc>
                          <a:spcPct val="114100"/>
                        </a:lnSpc>
                        <a:spcBef>
                          <a:spcPts val="1225"/>
                        </a:spcBef>
                      </a:pPr>
                      <a:r>
                        <a:rPr sz="2300" b="1" spc="-5" dirty="0">
                          <a:latin typeface="Arial"/>
                          <a:cs typeface="Arial"/>
                        </a:rPr>
                        <a:t>Türkiye Odalar ve Borsalar </a:t>
                      </a:r>
                      <a:r>
                        <a:rPr sz="2300" b="1" dirty="0">
                          <a:latin typeface="Arial"/>
                          <a:cs typeface="Arial"/>
                        </a:rPr>
                        <a:t> </a:t>
                      </a:r>
                      <a:r>
                        <a:rPr sz="2300" b="1" spc="-5" dirty="0">
                          <a:latin typeface="Arial"/>
                          <a:cs typeface="Arial"/>
                        </a:rPr>
                        <a:t>Birliği Kız Anadolu İmam Hatip </a:t>
                      </a:r>
                      <a:r>
                        <a:rPr sz="2300" b="1" spc="-625" dirty="0">
                          <a:latin typeface="Arial"/>
                          <a:cs typeface="Arial"/>
                        </a:rPr>
                        <a:t> </a:t>
                      </a:r>
                      <a:r>
                        <a:rPr sz="2300" b="1" spc="-5" dirty="0">
                          <a:latin typeface="Arial"/>
                          <a:cs typeface="Arial"/>
                        </a:rPr>
                        <a:t>Lisesi</a:t>
                      </a:r>
                      <a:endParaRPr sz="2300">
                        <a:latin typeface="Arial"/>
                        <a:cs typeface="Arial"/>
                      </a:endParaRPr>
                    </a:p>
                  </a:txBody>
                  <a:tcPr marL="0" marR="0" marT="155575" marB="0">
                    <a:lnR w="53975">
                      <a:solidFill>
                        <a:srgbClr val="73C7B0"/>
                      </a:solidFill>
                      <a:prstDash val="solid"/>
                    </a:lnR>
                    <a:lnT w="53975">
                      <a:solidFill>
                        <a:srgbClr val="73C7B0"/>
                      </a:solidFill>
                      <a:prstDash val="solid"/>
                    </a:lnT>
                    <a:lnB w="53975">
                      <a:solidFill>
                        <a:srgbClr val="73C7B0"/>
                      </a:solidFill>
                      <a:prstDash val="solid"/>
                    </a:lnB>
                  </a:tcPr>
                </a:tc>
                <a:tc>
                  <a:txBody>
                    <a:bodyPr/>
                    <a:lstStyle/>
                    <a:p>
                      <a:pPr>
                        <a:lnSpc>
                          <a:spcPct val="100000"/>
                        </a:lnSpc>
                        <a:spcBef>
                          <a:spcPts val="25"/>
                        </a:spcBef>
                      </a:pPr>
                      <a:endParaRPr sz="3950">
                        <a:latin typeface="Times New Roman"/>
                        <a:cs typeface="Times New Roman"/>
                      </a:endParaRPr>
                    </a:p>
                    <a:p>
                      <a:pPr marR="247015" algn="ctr">
                        <a:lnSpc>
                          <a:spcPct val="100000"/>
                        </a:lnSpc>
                      </a:pPr>
                      <a:r>
                        <a:rPr sz="2500" b="1" spc="-5" dirty="0">
                          <a:latin typeface="Arial"/>
                          <a:cs typeface="Arial"/>
                        </a:rPr>
                        <a:t>Yok</a:t>
                      </a:r>
                      <a:endParaRPr sz="2500">
                        <a:latin typeface="Arial"/>
                        <a:cs typeface="Arial"/>
                      </a:endParaRPr>
                    </a:p>
                  </a:txBody>
                  <a:tcPr marL="0" marR="0" marT="3175" marB="0">
                    <a:lnL w="53975">
                      <a:solidFill>
                        <a:srgbClr val="73C7B0"/>
                      </a:solidFill>
                      <a:prstDash val="solid"/>
                    </a:lnL>
                    <a:lnR w="53975">
                      <a:solidFill>
                        <a:srgbClr val="73C7B0"/>
                      </a:solidFill>
                      <a:prstDash val="solid"/>
                    </a:lnR>
                    <a:lnT w="53975">
                      <a:solidFill>
                        <a:srgbClr val="73C7B0"/>
                      </a:solidFill>
                      <a:prstDash val="solid"/>
                    </a:lnT>
                    <a:lnB w="53975">
                      <a:solidFill>
                        <a:srgbClr val="73C7B0"/>
                      </a:solidFill>
                      <a:prstDash val="solid"/>
                    </a:lnB>
                  </a:tcPr>
                </a:tc>
                <a:tc>
                  <a:txBody>
                    <a:bodyPr/>
                    <a:lstStyle/>
                    <a:p>
                      <a:pPr>
                        <a:lnSpc>
                          <a:spcPct val="100000"/>
                        </a:lnSpc>
                      </a:pPr>
                      <a:endParaRPr sz="3450">
                        <a:latin typeface="Times New Roman"/>
                        <a:cs typeface="Times New Roman"/>
                      </a:endParaRPr>
                    </a:p>
                    <a:p>
                      <a:pPr marR="1905" algn="ctr">
                        <a:lnSpc>
                          <a:spcPct val="100000"/>
                        </a:lnSpc>
                      </a:pPr>
                      <a:r>
                        <a:rPr sz="3000" b="1" dirty="0">
                          <a:latin typeface="Arial"/>
                          <a:cs typeface="Arial"/>
                        </a:rPr>
                        <a:t>30</a:t>
                      </a:r>
                      <a:endParaRPr sz="3000">
                        <a:latin typeface="Arial"/>
                        <a:cs typeface="Arial"/>
                      </a:endParaRPr>
                    </a:p>
                  </a:txBody>
                  <a:tcPr marL="0" marR="0" marT="0" marB="0">
                    <a:lnL w="53975">
                      <a:solidFill>
                        <a:srgbClr val="73C7B0"/>
                      </a:solidFill>
                      <a:prstDash val="solid"/>
                    </a:lnL>
                    <a:lnR w="53975">
                      <a:solidFill>
                        <a:srgbClr val="73C7B0"/>
                      </a:solidFill>
                      <a:prstDash val="solid"/>
                    </a:lnR>
                    <a:lnT w="53975">
                      <a:solidFill>
                        <a:srgbClr val="73C7B0"/>
                      </a:solidFill>
                      <a:prstDash val="solid"/>
                    </a:lnT>
                    <a:lnB w="53975">
                      <a:solidFill>
                        <a:srgbClr val="73C7B0"/>
                      </a:solidFill>
                      <a:prstDash val="solid"/>
                    </a:lnB>
                  </a:tcPr>
                </a:tc>
                <a:tc>
                  <a:txBody>
                    <a:bodyPr/>
                    <a:lstStyle/>
                    <a:p>
                      <a:pPr>
                        <a:lnSpc>
                          <a:spcPct val="100000"/>
                        </a:lnSpc>
                        <a:spcBef>
                          <a:spcPts val="35"/>
                        </a:spcBef>
                      </a:pPr>
                      <a:endParaRPr sz="3700" dirty="0">
                        <a:latin typeface="Times New Roman"/>
                        <a:cs typeface="Times New Roman"/>
                      </a:endParaRPr>
                    </a:p>
                    <a:p>
                      <a:pPr marR="288925" algn="r">
                        <a:lnSpc>
                          <a:spcPct val="100000"/>
                        </a:lnSpc>
                      </a:pPr>
                      <a:r>
                        <a:rPr lang="tr-TR" sz="3000" b="1" dirty="0" smtClean="0">
                          <a:latin typeface="Arial"/>
                          <a:cs typeface="Arial"/>
                        </a:rPr>
                        <a:t>198,4007</a:t>
                      </a:r>
                      <a:endParaRPr sz="3000" dirty="0">
                        <a:latin typeface="Arial"/>
                        <a:cs typeface="Arial"/>
                      </a:endParaRPr>
                    </a:p>
                  </a:txBody>
                  <a:tcPr marL="0" marR="0" marT="4445" marB="0">
                    <a:lnL w="53975">
                      <a:solidFill>
                        <a:srgbClr val="73C7B0"/>
                      </a:solidFill>
                      <a:prstDash val="solid"/>
                    </a:lnL>
                    <a:lnR w="53975">
                      <a:solidFill>
                        <a:srgbClr val="73C7B0"/>
                      </a:solidFill>
                      <a:prstDash val="solid"/>
                    </a:lnR>
                    <a:lnT w="53975">
                      <a:solidFill>
                        <a:srgbClr val="73C7B0"/>
                      </a:solidFill>
                      <a:prstDash val="solid"/>
                    </a:lnT>
                    <a:lnB w="53975">
                      <a:solidFill>
                        <a:srgbClr val="73C7B0"/>
                      </a:solidFill>
                      <a:prstDash val="solid"/>
                    </a:lnB>
                  </a:tcPr>
                </a:tc>
                <a:tc>
                  <a:txBody>
                    <a:bodyPr/>
                    <a:lstStyle/>
                    <a:p>
                      <a:pPr>
                        <a:lnSpc>
                          <a:spcPct val="100000"/>
                        </a:lnSpc>
                        <a:spcBef>
                          <a:spcPts val="35"/>
                        </a:spcBef>
                      </a:pPr>
                      <a:endParaRPr sz="3700" dirty="0">
                        <a:latin typeface="Times New Roman"/>
                        <a:cs typeface="Times New Roman"/>
                      </a:endParaRPr>
                    </a:p>
                    <a:p>
                      <a:pPr marL="277495" algn="ctr">
                        <a:lnSpc>
                          <a:spcPct val="100000"/>
                        </a:lnSpc>
                      </a:pPr>
                      <a:r>
                        <a:rPr lang="tr-TR" sz="3000" b="1" dirty="0" smtClean="0">
                          <a:latin typeface="Arial"/>
                          <a:cs typeface="Arial"/>
                        </a:rPr>
                        <a:t>91,44</a:t>
                      </a:r>
                      <a:endParaRPr sz="3000" dirty="0">
                        <a:latin typeface="Arial"/>
                        <a:cs typeface="Arial"/>
                      </a:endParaRPr>
                    </a:p>
                  </a:txBody>
                  <a:tcPr marL="0" marR="0" marT="4445" marB="0">
                    <a:lnL w="53975">
                      <a:solidFill>
                        <a:srgbClr val="73C7B0"/>
                      </a:solidFill>
                      <a:prstDash val="solid"/>
                    </a:lnL>
                    <a:lnR w="53975">
                      <a:solidFill>
                        <a:srgbClr val="73C7B0"/>
                      </a:solidFill>
                      <a:prstDash val="solid"/>
                    </a:lnR>
                    <a:lnT w="53975">
                      <a:solidFill>
                        <a:srgbClr val="73C7B0"/>
                      </a:solidFill>
                      <a:prstDash val="solid"/>
                    </a:lnT>
                    <a:lnB w="53975">
                      <a:solidFill>
                        <a:srgbClr val="73C7B0"/>
                      </a:solidFill>
                      <a:prstDash val="solid"/>
                    </a:lnB>
                  </a:tcPr>
                </a:tc>
              </a:tr>
              <a:tr h="1598640">
                <a:tc>
                  <a:txBody>
                    <a:bodyPr/>
                    <a:lstStyle/>
                    <a:p>
                      <a:pPr marL="1710055" marR="584835" indent="-1386840">
                        <a:lnSpc>
                          <a:spcPct val="114100"/>
                        </a:lnSpc>
                        <a:spcBef>
                          <a:spcPts val="1410"/>
                        </a:spcBef>
                      </a:pPr>
                      <a:r>
                        <a:rPr sz="2300" b="1" spc="-5" dirty="0">
                          <a:latin typeface="Arial"/>
                          <a:cs typeface="Arial"/>
                        </a:rPr>
                        <a:t>Fatih Anadolu İmam Hatip </a:t>
                      </a:r>
                      <a:r>
                        <a:rPr sz="2300" b="1" spc="-625" dirty="0">
                          <a:latin typeface="Arial"/>
                          <a:cs typeface="Arial"/>
                        </a:rPr>
                        <a:t> </a:t>
                      </a:r>
                      <a:r>
                        <a:rPr sz="2300" b="1" spc="-5" dirty="0">
                          <a:latin typeface="Arial"/>
                          <a:cs typeface="Arial"/>
                        </a:rPr>
                        <a:t>Lisesi</a:t>
                      </a:r>
                      <a:endParaRPr sz="2300">
                        <a:latin typeface="Arial"/>
                        <a:cs typeface="Arial"/>
                      </a:endParaRPr>
                    </a:p>
                  </a:txBody>
                  <a:tcPr marL="0" marR="0" marT="179070" marB="0">
                    <a:lnR w="53975">
                      <a:solidFill>
                        <a:srgbClr val="73C7B0"/>
                      </a:solidFill>
                      <a:prstDash val="solid"/>
                    </a:lnR>
                    <a:lnT w="53975">
                      <a:solidFill>
                        <a:srgbClr val="73C7B0"/>
                      </a:solidFill>
                      <a:prstDash val="solid"/>
                    </a:lnT>
                    <a:lnB w="53975">
                      <a:solidFill>
                        <a:srgbClr val="73C7B0"/>
                      </a:solidFill>
                      <a:prstDash val="solid"/>
                    </a:lnB>
                  </a:tcPr>
                </a:tc>
                <a:tc>
                  <a:txBody>
                    <a:bodyPr/>
                    <a:lstStyle/>
                    <a:p>
                      <a:pPr>
                        <a:lnSpc>
                          <a:spcPct val="100000"/>
                        </a:lnSpc>
                        <a:spcBef>
                          <a:spcPts val="15"/>
                        </a:spcBef>
                      </a:pPr>
                      <a:endParaRPr sz="3050">
                        <a:latin typeface="Times New Roman"/>
                        <a:cs typeface="Times New Roman"/>
                      </a:endParaRPr>
                    </a:p>
                    <a:p>
                      <a:pPr marR="247015" algn="ctr">
                        <a:lnSpc>
                          <a:spcPct val="100000"/>
                        </a:lnSpc>
                      </a:pPr>
                      <a:r>
                        <a:rPr sz="2500" b="1" spc="-5" dirty="0">
                          <a:latin typeface="Arial"/>
                          <a:cs typeface="Arial"/>
                        </a:rPr>
                        <a:t>Erkek</a:t>
                      </a:r>
                      <a:endParaRPr sz="2500">
                        <a:latin typeface="Arial"/>
                        <a:cs typeface="Arial"/>
                      </a:endParaRPr>
                    </a:p>
                  </a:txBody>
                  <a:tcPr marL="0" marR="0" marT="1905" marB="0">
                    <a:lnL w="53975">
                      <a:solidFill>
                        <a:srgbClr val="73C7B0"/>
                      </a:solidFill>
                      <a:prstDash val="solid"/>
                    </a:lnL>
                    <a:lnR w="53975">
                      <a:solidFill>
                        <a:srgbClr val="73C7B0"/>
                      </a:solidFill>
                      <a:prstDash val="solid"/>
                    </a:lnR>
                    <a:lnT w="53975">
                      <a:solidFill>
                        <a:srgbClr val="73C7B0"/>
                      </a:solidFill>
                      <a:prstDash val="solid"/>
                    </a:lnT>
                    <a:lnB w="53975">
                      <a:solidFill>
                        <a:srgbClr val="73C7B0"/>
                      </a:solidFill>
                      <a:prstDash val="solid"/>
                    </a:lnB>
                  </a:tcPr>
                </a:tc>
                <a:tc>
                  <a:txBody>
                    <a:bodyPr/>
                    <a:lstStyle/>
                    <a:p>
                      <a:pPr>
                        <a:lnSpc>
                          <a:spcPct val="100000"/>
                        </a:lnSpc>
                        <a:spcBef>
                          <a:spcPts val="5"/>
                        </a:spcBef>
                      </a:pPr>
                      <a:endParaRPr sz="3100">
                        <a:latin typeface="Times New Roman"/>
                        <a:cs typeface="Times New Roman"/>
                      </a:endParaRPr>
                    </a:p>
                    <a:p>
                      <a:pPr marR="1905" algn="ctr">
                        <a:lnSpc>
                          <a:spcPct val="100000"/>
                        </a:lnSpc>
                        <a:spcBef>
                          <a:spcPts val="5"/>
                        </a:spcBef>
                      </a:pPr>
                      <a:r>
                        <a:rPr sz="3000" b="1" dirty="0">
                          <a:latin typeface="Arial"/>
                          <a:cs typeface="Arial"/>
                        </a:rPr>
                        <a:t>30</a:t>
                      </a:r>
                      <a:endParaRPr sz="3000">
                        <a:latin typeface="Arial"/>
                        <a:cs typeface="Arial"/>
                      </a:endParaRPr>
                    </a:p>
                  </a:txBody>
                  <a:tcPr marL="0" marR="0" marT="635" marB="0">
                    <a:lnL w="53975">
                      <a:solidFill>
                        <a:srgbClr val="73C7B0"/>
                      </a:solidFill>
                      <a:prstDash val="solid"/>
                    </a:lnL>
                    <a:lnR w="53975">
                      <a:solidFill>
                        <a:srgbClr val="73C7B0"/>
                      </a:solidFill>
                      <a:prstDash val="solid"/>
                    </a:lnR>
                    <a:lnT w="53975">
                      <a:solidFill>
                        <a:srgbClr val="73C7B0"/>
                      </a:solidFill>
                      <a:prstDash val="solid"/>
                    </a:lnT>
                    <a:lnB w="53975">
                      <a:solidFill>
                        <a:srgbClr val="73C7B0"/>
                      </a:solidFill>
                      <a:prstDash val="solid"/>
                    </a:lnB>
                  </a:tcPr>
                </a:tc>
                <a:tc>
                  <a:txBody>
                    <a:bodyPr/>
                    <a:lstStyle/>
                    <a:p>
                      <a:pPr>
                        <a:lnSpc>
                          <a:spcPct val="100000"/>
                        </a:lnSpc>
                        <a:spcBef>
                          <a:spcPts val="45"/>
                        </a:spcBef>
                      </a:pPr>
                      <a:endParaRPr sz="3850" dirty="0">
                        <a:latin typeface="Times New Roman"/>
                        <a:cs typeface="Times New Roman"/>
                      </a:endParaRPr>
                    </a:p>
                    <a:p>
                      <a:pPr marR="333375" algn="r">
                        <a:lnSpc>
                          <a:spcPct val="100000"/>
                        </a:lnSpc>
                      </a:pPr>
                      <a:r>
                        <a:rPr lang="tr-TR" sz="3000" b="1" dirty="0" smtClean="0">
                          <a:latin typeface="Arial"/>
                          <a:cs typeface="Arial"/>
                        </a:rPr>
                        <a:t>173,6403</a:t>
                      </a:r>
                      <a:endParaRPr sz="3000" dirty="0">
                        <a:latin typeface="Arial"/>
                        <a:cs typeface="Arial"/>
                      </a:endParaRPr>
                    </a:p>
                  </a:txBody>
                  <a:tcPr marL="0" marR="0" marT="5715" marB="0">
                    <a:lnL w="53975">
                      <a:solidFill>
                        <a:srgbClr val="73C7B0"/>
                      </a:solidFill>
                      <a:prstDash val="solid"/>
                    </a:lnL>
                    <a:lnR w="53975">
                      <a:solidFill>
                        <a:srgbClr val="73C7B0"/>
                      </a:solidFill>
                      <a:prstDash val="solid"/>
                    </a:lnR>
                    <a:lnT w="53975">
                      <a:solidFill>
                        <a:srgbClr val="73C7B0"/>
                      </a:solidFill>
                      <a:prstDash val="solid"/>
                    </a:lnT>
                    <a:lnB w="53975">
                      <a:solidFill>
                        <a:srgbClr val="73C7B0"/>
                      </a:solidFill>
                      <a:prstDash val="solid"/>
                    </a:lnB>
                  </a:tcPr>
                </a:tc>
                <a:tc>
                  <a:txBody>
                    <a:bodyPr/>
                    <a:lstStyle/>
                    <a:p>
                      <a:pPr>
                        <a:lnSpc>
                          <a:spcPct val="100000"/>
                        </a:lnSpc>
                        <a:spcBef>
                          <a:spcPts val="45"/>
                        </a:spcBef>
                      </a:pPr>
                      <a:endParaRPr sz="3850" dirty="0">
                        <a:latin typeface="Times New Roman"/>
                        <a:cs typeface="Times New Roman"/>
                      </a:endParaRPr>
                    </a:p>
                    <a:p>
                      <a:pPr marL="400685" algn="ctr">
                        <a:lnSpc>
                          <a:spcPct val="100000"/>
                        </a:lnSpc>
                      </a:pPr>
                      <a:r>
                        <a:rPr lang="tr-TR" sz="3000" b="1" dirty="0" smtClean="0">
                          <a:latin typeface="Arial"/>
                          <a:cs typeface="Arial"/>
                        </a:rPr>
                        <a:t>99,04</a:t>
                      </a:r>
                      <a:endParaRPr sz="3000" dirty="0">
                        <a:latin typeface="Arial"/>
                        <a:cs typeface="Arial"/>
                      </a:endParaRPr>
                    </a:p>
                  </a:txBody>
                  <a:tcPr marL="0" marR="0" marT="5715" marB="0">
                    <a:lnL w="53975">
                      <a:solidFill>
                        <a:srgbClr val="73C7B0"/>
                      </a:solidFill>
                      <a:prstDash val="solid"/>
                    </a:lnL>
                    <a:lnR w="53975">
                      <a:solidFill>
                        <a:srgbClr val="73C7B0"/>
                      </a:solidFill>
                      <a:prstDash val="solid"/>
                    </a:lnR>
                    <a:lnT w="53975">
                      <a:solidFill>
                        <a:srgbClr val="73C7B0"/>
                      </a:solidFill>
                      <a:prstDash val="solid"/>
                    </a:lnT>
                    <a:lnB w="53975">
                      <a:solidFill>
                        <a:srgbClr val="73C7B0"/>
                      </a:solidFill>
                      <a:prstDash val="solid"/>
                    </a:lnB>
                  </a:tcPr>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6430" y="735213"/>
            <a:ext cx="18215610" cy="73025"/>
          </a:xfrm>
          <a:custGeom>
            <a:avLst/>
            <a:gdLst/>
            <a:ahLst/>
            <a:cxnLst/>
            <a:rect l="l" t="t" r="r" b="b"/>
            <a:pathLst>
              <a:path w="18215610" h="73025">
                <a:moveTo>
                  <a:pt x="18215138" y="72860"/>
                </a:moveTo>
                <a:lnTo>
                  <a:pt x="0" y="72860"/>
                </a:lnTo>
                <a:lnTo>
                  <a:pt x="0" y="0"/>
                </a:lnTo>
                <a:lnTo>
                  <a:pt x="18215138" y="0"/>
                </a:lnTo>
                <a:lnTo>
                  <a:pt x="18215138" y="72860"/>
                </a:lnTo>
                <a:close/>
              </a:path>
            </a:pathLst>
          </a:custGeom>
          <a:solidFill>
            <a:srgbClr val="FFFFFF">
              <a:alpha val="19999"/>
            </a:srgbClr>
          </a:solidFill>
        </p:spPr>
        <p:txBody>
          <a:bodyPr wrap="square" lIns="0" tIns="0" rIns="0" bIns="0" rtlCol="0"/>
          <a:lstStyle/>
          <a:p>
            <a:endParaRPr/>
          </a:p>
        </p:txBody>
      </p:sp>
      <p:sp>
        <p:nvSpPr>
          <p:cNvPr id="3" name="object 3"/>
          <p:cNvSpPr/>
          <p:nvPr/>
        </p:nvSpPr>
        <p:spPr>
          <a:xfrm>
            <a:off x="36430" y="3649635"/>
            <a:ext cx="18215610" cy="73025"/>
          </a:xfrm>
          <a:custGeom>
            <a:avLst/>
            <a:gdLst/>
            <a:ahLst/>
            <a:cxnLst/>
            <a:rect l="l" t="t" r="r" b="b"/>
            <a:pathLst>
              <a:path w="18215610" h="73025">
                <a:moveTo>
                  <a:pt x="18215138" y="72860"/>
                </a:moveTo>
                <a:lnTo>
                  <a:pt x="0" y="72860"/>
                </a:lnTo>
                <a:lnTo>
                  <a:pt x="0" y="0"/>
                </a:lnTo>
                <a:lnTo>
                  <a:pt x="18215138" y="0"/>
                </a:lnTo>
                <a:lnTo>
                  <a:pt x="18215138" y="72860"/>
                </a:lnTo>
                <a:close/>
              </a:path>
            </a:pathLst>
          </a:custGeom>
          <a:solidFill>
            <a:srgbClr val="FFFFFF">
              <a:alpha val="19999"/>
            </a:srgbClr>
          </a:solidFill>
        </p:spPr>
        <p:txBody>
          <a:bodyPr wrap="square" lIns="0" tIns="0" rIns="0" bIns="0" rtlCol="0"/>
          <a:lstStyle/>
          <a:p>
            <a:endParaRPr/>
          </a:p>
        </p:txBody>
      </p:sp>
      <p:sp>
        <p:nvSpPr>
          <p:cNvPr id="4" name="object 4"/>
          <p:cNvSpPr/>
          <p:nvPr/>
        </p:nvSpPr>
        <p:spPr>
          <a:xfrm>
            <a:off x="36430" y="6564057"/>
            <a:ext cx="18215610" cy="73025"/>
          </a:xfrm>
          <a:custGeom>
            <a:avLst/>
            <a:gdLst/>
            <a:ahLst/>
            <a:cxnLst/>
            <a:rect l="l" t="t" r="r" b="b"/>
            <a:pathLst>
              <a:path w="18215610" h="73025">
                <a:moveTo>
                  <a:pt x="18215138" y="72860"/>
                </a:moveTo>
                <a:lnTo>
                  <a:pt x="0" y="72860"/>
                </a:lnTo>
                <a:lnTo>
                  <a:pt x="0" y="0"/>
                </a:lnTo>
                <a:lnTo>
                  <a:pt x="18215138" y="0"/>
                </a:lnTo>
                <a:lnTo>
                  <a:pt x="18215138" y="72860"/>
                </a:lnTo>
                <a:close/>
              </a:path>
            </a:pathLst>
          </a:custGeom>
          <a:solidFill>
            <a:srgbClr val="FFFFFF">
              <a:alpha val="19999"/>
            </a:srgbClr>
          </a:solidFill>
        </p:spPr>
        <p:txBody>
          <a:bodyPr wrap="square" lIns="0" tIns="0" rIns="0" bIns="0" rtlCol="0"/>
          <a:lstStyle/>
          <a:p>
            <a:endParaRPr/>
          </a:p>
        </p:txBody>
      </p:sp>
      <p:sp>
        <p:nvSpPr>
          <p:cNvPr id="5" name="object 5"/>
          <p:cNvSpPr/>
          <p:nvPr/>
        </p:nvSpPr>
        <p:spPr>
          <a:xfrm>
            <a:off x="36430" y="8021269"/>
            <a:ext cx="18215610" cy="73025"/>
          </a:xfrm>
          <a:custGeom>
            <a:avLst/>
            <a:gdLst/>
            <a:ahLst/>
            <a:cxnLst/>
            <a:rect l="l" t="t" r="r" b="b"/>
            <a:pathLst>
              <a:path w="18215610" h="73025">
                <a:moveTo>
                  <a:pt x="18215138" y="72860"/>
                </a:moveTo>
                <a:lnTo>
                  <a:pt x="0" y="72860"/>
                </a:lnTo>
                <a:lnTo>
                  <a:pt x="0" y="0"/>
                </a:lnTo>
                <a:lnTo>
                  <a:pt x="18215138" y="0"/>
                </a:lnTo>
                <a:lnTo>
                  <a:pt x="18215138" y="72860"/>
                </a:lnTo>
                <a:close/>
              </a:path>
            </a:pathLst>
          </a:custGeom>
          <a:solidFill>
            <a:srgbClr val="FFFFFF">
              <a:alpha val="19999"/>
            </a:srgbClr>
          </a:solidFill>
        </p:spPr>
        <p:txBody>
          <a:bodyPr wrap="square" lIns="0" tIns="0" rIns="0" bIns="0" rtlCol="0"/>
          <a:lstStyle/>
          <a:p>
            <a:endParaRPr/>
          </a:p>
        </p:txBody>
      </p:sp>
      <p:sp>
        <p:nvSpPr>
          <p:cNvPr id="6" name="object 6"/>
          <p:cNvSpPr/>
          <p:nvPr/>
        </p:nvSpPr>
        <p:spPr>
          <a:xfrm>
            <a:off x="36430" y="2192424"/>
            <a:ext cx="18215610" cy="73025"/>
          </a:xfrm>
          <a:custGeom>
            <a:avLst/>
            <a:gdLst/>
            <a:ahLst/>
            <a:cxnLst/>
            <a:rect l="l" t="t" r="r" b="b"/>
            <a:pathLst>
              <a:path w="18215610" h="73025">
                <a:moveTo>
                  <a:pt x="18215138" y="72860"/>
                </a:moveTo>
                <a:lnTo>
                  <a:pt x="0" y="72860"/>
                </a:lnTo>
                <a:lnTo>
                  <a:pt x="0" y="0"/>
                </a:lnTo>
                <a:lnTo>
                  <a:pt x="18215138" y="0"/>
                </a:lnTo>
                <a:lnTo>
                  <a:pt x="18215138" y="72860"/>
                </a:lnTo>
                <a:close/>
              </a:path>
            </a:pathLst>
          </a:custGeom>
          <a:solidFill>
            <a:srgbClr val="FFFFFF">
              <a:alpha val="19999"/>
            </a:srgbClr>
          </a:solidFill>
        </p:spPr>
        <p:txBody>
          <a:bodyPr wrap="square" lIns="0" tIns="0" rIns="0" bIns="0" rtlCol="0"/>
          <a:lstStyle/>
          <a:p>
            <a:endParaRPr/>
          </a:p>
        </p:txBody>
      </p:sp>
      <p:sp>
        <p:nvSpPr>
          <p:cNvPr id="7" name="object 7"/>
          <p:cNvSpPr/>
          <p:nvPr/>
        </p:nvSpPr>
        <p:spPr>
          <a:xfrm>
            <a:off x="36430" y="2921030"/>
            <a:ext cx="18215610" cy="73025"/>
          </a:xfrm>
          <a:custGeom>
            <a:avLst/>
            <a:gdLst/>
            <a:ahLst/>
            <a:cxnLst/>
            <a:rect l="l" t="t" r="r" b="b"/>
            <a:pathLst>
              <a:path w="18215610" h="73025">
                <a:moveTo>
                  <a:pt x="18215138" y="72860"/>
                </a:moveTo>
                <a:lnTo>
                  <a:pt x="0" y="72860"/>
                </a:lnTo>
                <a:lnTo>
                  <a:pt x="0" y="0"/>
                </a:lnTo>
                <a:lnTo>
                  <a:pt x="18215138" y="0"/>
                </a:lnTo>
                <a:lnTo>
                  <a:pt x="18215138" y="72860"/>
                </a:lnTo>
                <a:close/>
              </a:path>
            </a:pathLst>
          </a:custGeom>
          <a:solidFill>
            <a:srgbClr val="FFFFFF">
              <a:alpha val="19999"/>
            </a:srgbClr>
          </a:solidFill>
        </p:spPr>
        <p:txBody>
          <a:bodyPr wrap="square" lIns="0" tIns="0" rIns="0" bIns="0" rtlCol="0"/>
          <a:lstStyle/>
          <a:p>
            <a:endParaRPr/>
          </a:p>
        </p:txBody>
      </p:sp>
      <p:sp>
        <p:nvSpPr>
          <p:cNvPr id="8" name="object 8"/>
          <p:cNvSpPr/>
          <p:nvPr/>
        </p:nvSpPr>
        <p:spPr>
          <a:xfrm>
            <a:off x="36430" y="5835452"/>
            <a:ext cx="18215610" cy="73025"/>
          </a:xfrm>
          <a:custGeom>
            <a:avLst/>
            <a:gdLst/>
            <a:ahLst/>
            <a:cxnLst/>
            <a:rect l="l" t="t" r="r" b="b"/>
            <a:pathLst>
              <a:path w="18215610" h="73025">
                <a:moveTo>
                  <a:pt x="18215138" y="72860"/>
                </a:moveTo>
                <a:lnTo>
                  <a:pt x="0" y="72860"/>
                </a:lnTo>
                <a:lnTo>
                  <a:pt x="0" y="0"/>
                </a:lnTo>
                <a:lnTo>
                  <a:pt x="18215138" y="0"/>
                </a:lnTo>
                <a:lnTo>
                  <a:pt x="18215138" y="72860"/>
                </a:lnTo>
                <a:close/>
              </a:path>
            </a:pathLst>
          </a:custGeom>
          <a:solidFill>
            <a:srgbClr val="FFFFFF">
              <a:alpha val="19999"/>
            </a:srgbClr>
          </a:solidFill>
        </p:spPr>
        <p:txBody>
          <a:bodyPr wrap="square" lIns="0" tIns="0" rIns="0" bIns="0" rtlCol="0"/>
          <a:lstStyle/>
          <a:p>
            <a:endParaRPr/>
          </a:p>
        </p:txBody>
      </p:sp>
      <p:sp>
        <p:nvSpPr>
          <p:cNvPr id="9" name="object 9"/>
          <p:cNvSpPr/>
          <p:nvPr/>
        </p:nvSpPr>
        <p:spPr>
          <a:xfrm>
            <a:off x="36430" y="1463819"/>
            <a:ext cx="18215610" cy="73025"/>
          </a:xfrm>
          <a:custGeom>
            <a:avLst/>
            <a:gdLst/>
            <a:ahLst/>
            <a:cxnLst/>
            <a:rect l="l" t="t" r="r" b="b"/>
            <a:pathLst>
              <a:path w="18215610" h="73025">
                <a:moveTo>
                  <a:pt x="18215138" y="72860"/>
                </a:moveTo>
                <a:lnTo>
                  <a:pt x="0" y="72860"/>
                </a:lnTo>
                <a:lnTo>
                  <a:pt x="0" y="0"/>
                </a:lnTo>
                <a:lnTo>
                  <a:pt x="18215138" y="0"/>
                </a:lnTo>
                <a:lnTo>
                  <a:pt x="18215138" y="72860"/>
                </a:lnTo>
                <a:close/>
              </a:path>
            </a:pathLst>
          </a:custGeom>
          <a:solidFill>
            <a:srgbClr val="FFFFFF">
              <a:alpha val="19999"/>
            </a:srgbClr>
          </a:solidFill>
        </p:spPr>
        <p:txBody>
          <a:bodyPr wrap="square" lIns="0" tIns="0" rIns="0" bIns="0" rtlCol="0"/>
          <a:lstStyle/>
          <a:p>
            <a:endParaRPr/>
          </a:p>
        </p:txBody>
      </p:sp>
      <p:sp>
        <p:nvSpPr>
          <p:cNvPr id="10" name="object 10"/>
          <p:cNvSpPr/>
          <p:nvPr/>
        </p:nvSpPr>
        <p:spPr>
          <a:xfrm>
            <a:off x="36430" y="4378241"/>
            <a:ext cx="18215610" cy="73025"/>
          </a:xfrm>
          <a:custGeom>
            <a:avLst/>
            <a:gdLst/>
            <a:ahLst/>
            <a:cxnLst/>
            <a:rect l="l" t="t" r="r" b="b"/>
            <a:pathLst>
              <a:path w="18215610" h="73025">
                <a:moveTo>
                  <a:pt x="18215138" y="72860"/>
                </a:moveTo>
                <a:lnTo>
                  <a:pt x="0" y="72860"/>
                </a:lnTo>
                <a:lnTo>
                  <a:pt x="0" y="0"/>
                </a:lnTo>
                <a:lnTo>
                  <a:pt x="18215138" y="0"/>
                </a:lnTo>
                <a:lnTo>
                  <a:pt x="18215138" y="72860"/>
                </a:lnTo>
                <a:close/>
              </a:path>
            </a:pathLst>
          </a:custGeom>
          <a:solidFill>
            <a:srgbClr val="FFFFFF">
              <a:alpha val="19999"/>
            </a:srgbClr>
          </a:solidFill>
        </p:spPr>
        <p:txBody>
          <a:bodyPr wrap="square" lIns="0" tIns="0" rIns="0" bIns="0" rtlCol="0"/>
          <a:lstStyle/>
          <a:p>
            <a:endParaRPr/>
          </a:p>
        </p:txBody>
      </p:sp>
      <p:sp>
        <p:nvSpPr>
          <p:cNvPr id="11" name="object 11"/>
          <p:cNvSpPr/>
          <p:nvPr/>
        </p:nvSpPr>
        <p:spPr>
          <a:xfrm>
            <a:off x="36430" y="5106846"/>
            <a:ext cx="18215610" cy="73025"/>
          </a:xfrm>
          <a:custGeom>
            <a:avLst/>
            <a:gdLst/>
            <a:ahLst/>
            <a:cxnLst/>
            <a:rect l="l" t="t" r="r" b="b"/>
            <a:pathLst>
              <a:path w="18215610" h="73025">
                <a:moveTo>
                  <a:pt x="18215138" y="72860"/>
                </a:moveTo>
                <a:lnTo>
                  <a:pt x="0" y="72860"/>
                </a:lnTo>
                <a:lnTo>
                  <a:pt x="0" y="0"/>
                </a:lnTo>
                <a:lnTo>
                  <a:pt x="18215138" y="0"/>
                </a:lnTo>
                <a:lnTo>
                  <a:pt x="18215138" y="72860"/>
                </a:lnTo>
                <a:close/>
              </a:path>
            </a:pathLst>
          </a:custGeom>
          <a:solidFill>
            <a:srgbClr val="FFFFFF">
              <a:alpha val="19999"/>
            </a:srgbClr>
          </a:solidFill>
        </p:spPr>
        <p:txBody>
          <a:bodyPr wrap="square" lIns="0" tIns="0" rIns="0" bIns="0" rtlCol="0"/>
          <a:lstStyle/>
          <a:p>
            <a:endParaRPr/>
          </a:p>
        </p:txBody>
      </p:sp>
      <p:sp>
        <p:nvSpPr>
          <p:cNvPr id="12" name="object 12"/>
          <p:cNvSpPr/>
          <p:nvPr/>
        </p:nvSpPr>
        <p:spPr>
          <a:xfrm>
            <a:off x="36430" y="7292663"/>
            <a:ext cx="18215610" cy="73025"/>
          </a:xfrm>
          <a:custGeom>
            <a:avLst/>
            <a:gdLst/>
            <a:ahLst/>
            <a:cxnLst/>
            <a:rect l="l" t="t" r="r" b="b"/>
            <a:pathLst>
              <a:path w="18215610" h="73025">
                <a:moveTo>
                  <a:pt x="18215138" y="72860"/>
                </a:moveTo>
                <a:lnTo>
                  <a:pt x="0" y="72860"/>
                </a:lnTo>
                <a:lnTo>
                  <a:pt x="0" y="0"/>
                </a:lnTo>
                <a:lnTo>
                  <a:pt x="18215138" y="0"/>
                </a:lnTo>
                <a:lnTo>
                  <a:pt x="18215138" y="72860"/>
                </a:lnTo>
                <a:close/>
              </a:path>
            </a:pathLst>
          </a:custGeom>
          <a:solidFill>
            <a:srgbClr val="FFFFFF">
              <a:alpha val="19999"/>
            </a:srgbClr>
          </a:solidFill>
        </p:spPr>
        <p:txBody>
          <a:bodyPr wrap="square" lIns="0" tIns="0" rIns="0" bIns="0" rtlCol="0"/>
          <a:lstStyle/>
          <a:p>
            <a:endParaRPr/>
          </a:p>
        </p:txBody>
      </p:sp>
      <p:sp>
        <p:nvSpPr>
          <p:cNvPr id="13" name="object 13"/>
          <p:cNvSpPr/>
          <p:nvPr/>
        </p:nvSpPr>
        <p:spPr>
          <a:xfrm>
            <a:off x="36430" y="8749874"/>
            <a:ext cx="18215610" cy="73025"/>
          </a:xfrm>
          <a:custGeom>
            <a:avLst/>
            <a:gdLst/>
            <a:ahLst/>
            <a:cxnLst/>
            <a:rect l="l" t="t" r="r" b="b"/>
            <a:pathLst>
              <a:path w="18215610" h="73025">
                <a:moveTo>
                  <a:pt x="18215138" y="72860"/>
                </a:moveTo>
                <a:lnTo>
                  <a:pt x="0" y="72860"/>
                </a:lnTo>
                <a:lnTo>
                  <a:pt x="0" y="0"/>
                </a:lnTo>
                <a:lnTo>
                  <a:pt x="18215138" y="0"/>
                </a:lnTo>
                <a:lnTo>
                  <a:pt x="18215138" y="72860"/>
                </a:lnTo>
                <a:close/>
              </a:path>
            </a:pathLst>
          </a:custGeom>
          <a:solidFill>
            <a:srgbClr val="FFFFFF">
              <a:alpha val="19999"/>
            </a:srgbClr>
          </a:solidFill>
        </p:spPr>
        <p:txBody>
          <a:bodyPr wrap="square" lIns="0" tIns="0" rIns="0" bIns="0" rtlCol="0"/>
          <a:lstStyle/>
          <a:p>
            <a:endParaRPr/>
          </a:p>
        </p:txBody>
      </p:sp>
      <p:sp>
        <p:nvSpPr>
          <p:cNvPr id="14" name="object 14"/>
          <p:cNvSpPr/>
          <p:nvPr/>
        </p:nvSpPr>
        <p:spPr>
          <a:xfrm>
            <a:off x="36430" y="9478480"/>
            <a:ext cx="18215610" cy="73025"/>
          </a:xfrm>
          <a:custGeom>
            <a:avLst/>
            <a:gdLst/>
            <a:ahLst/>
            <a:cxnLst/>
            <a:rect l="l" t="t" r="r" b="b"/>
            <a:pathLst>
              <a:path w="18215610" h="73025">
                <a:moveTo>
                  <a:pt x="18215138" y="72860"/>
                </a:moveTo>
                <a:lnTo>
                  <a:pt x="0" y="72860"/>
                </a:lnTo>
                <a:lnTo>
                  <a:pt x="0" y="0"/>
                </a:lnTo>
                <a:lnTo>
                  <a:pt x="18215138" y="0"/>
                </a:lnTo>
                <a:lnTo>
                  <a:pt x="18215138" y="72860"/>
                </a:lnTo>
                <a:close/>
              </a:path>
            </a:pathLst>
          </a:custGeom>
          <a:solidFill>
            <a:srgbClr val="FFFFFF">
              <a:alpha val="19999"/>
            </a:srgbClr>
          </a:solidFill>
        </p:spPr>
        <p:txBody>
          <a:bodyPr wrap="square" lIns="0" tIns="0" rIns="0" bIns="0" rtlCol="0"/>
          <a:lstStyle/>
          <a:p>
            <a:endParaRPr/>
          </a:p>
        </p:txBody>
      </p:sp>
      <p:grpSp>
        <p:nvGrpSpPr>
          <p:cNvPr id="15" name="object 15"/>
          <p:cNvGrpSpPr/>
          <p:nvPr/>
        </p:nvGrpSpPr>
        <p:grpSpPr>
          <a:xfrm>
            <a:off x="0" y="6608"/>
            <a:ext cx="18288000" cy="10277475"/>
            <a:chOff x="0" y="6608"/>
            <a:chExt cx="18288000" cy="10277475"/>
          </a:xfrm>
        </p:grpSpPr>
        <p:sp>
          <p:nvSpPr>
            <p:cNvPr id="16" name="object 16"/>
            <p:cNvSpPr/>
            <p:nvPr/>
          </p:nvSpPr>
          <p:spPr>
            <a:xfrm>
              <a:off x="0" y="6615"/>
              <a:ext cx="18288000" cy="10277475"/>
            </a:xfrm>
            <a:custGeom>
              <a:avLst/>
              <a:gdLst/>
              <a:ahLst/>
              <a:cxnLst/>
              <a:rect l="l" t="t" r="r" b="b"/>
              <a:pathLst>
                <a:path w="18288000" h="10277475">
                  <a:moveTo>
                    <a:pt x="18287988" y="0"/>
                  </a:moveTo>
                  <a:lnTo>
                    <a:pt x="17486529" y="0"/>
                  </a:lnTo>
                  <a:lnTo>
                    <a:pt x="17486529" y="72390"/>
                  </a:lnTo>
                  <a:lnTo>
                    <a:pt x="17486529" y="10200475"/>
                  </a:lnTo>
                  <a:lnTo>
                    <a:pt x="16830777" y="10200475"/>
                  </a:lnTo>
                  <a:lnTo>
                    <a:pt x="16830777" y="72390"/>
                  </a:lnTo>
                  <a:lnTo>
                    <a:pt x="17486529" y="72390"/>
                  </a:lnTo>
                  <a:lnTo>
                    <a:pt x="17486529" y="0"/>
                  </a:lnTo>
                  <a:lnTo>
                    <a:pt x="16757917" y="0"/>
                  </a:lnTo>
                  <a:lnTo>
                    <a:pt x="16757917" y="72390"/>
                  </a:lnTo>
                  <a:lnTo>
                    <a:pt x="16757917" y="10200475"/>
                  </a:lnTo>
                  <a:lnTo>
                    <a:pt x="16102178" y="10200475"/>
                  </a:lnTo>
                  <a:lnTo>
                    <a:pt x="16102178" y="72390"/>
                  </a:lnTo>
                  <a:lnTo>
                    <a:pt x="16757917" y="72390"/>
                  </a:lnTo>
                  <a:lnTo>
                    <a:pt x="16757917" y="0"/>
                  </a:lnTo>
                  <a:lnTo>
                    <a:pt x="16029318" y="0"/>
                  </a:lnTo>
                  <a:lnTo>
                    <a:pt x="16029318" y="72390"/>
                  </a:lnTo>
                  <a:lnTo>
                    <a:pt x="16029318" y="10200475"/>
                  </a:lnTo>
                  <a:lnTo>
                    <a:pt x="15373566" y="10200475"/>
                  </a:lnTo>
                  <a:lnTo>
                    <a:pt x="15373566" y="72390"/>
                  </a:lnTo>
                  <a:lnTo>
                    <a:pt x="16029318" y="72390"/>
                  </a:lnTo>
                  <a:lnTo>
                    <a:pt x="16029318" y="0"/>
                  </a:lnTo>
                  <a:lnTo>
                    <a:pt x="15300706" y="0"/>
                  </a:lnTo>
                  <a:lnTo>
                    <a:pt x="15300706" y="72390"/>
                  </a:lnTo>
                  <a:lnTo>
                    <a:pt x="15300706" y="10200475"/>
                  </a:lnTo>
                  <a:lnTo>
                    <a:pt x="14644967" y="10200475"/>
                  </a:lnTo>
                  <a:lnTo>
                    <a:pt x="14644967" y="72390"/>
                  </a:lnTo>
                  <a:lnTo>
                    <a:pt x="15300706" y="72390"/>
                  </a:lnTo>
                  <a:lnTo>
                    <a:pt x="15300706" y="0"/>
                  </a:lnTo>
                  <a:lnTo>
                    <a:pt x="14572107" y="0"/>
                  </a:lnTo>
                  <a:lnTo>
                    <a:pt x="14572107" y="72390"/>
                  </a:lnTo>
                  <a:lnTo>
                    <a:pt x="14572107" y="10200475"/>
                  </a:lnTo>
                  <a:lnTo>
                    <a:pt x="13916355" y="10200475"/>
                  </a:lnTo>
                  <a:lnTo>
                    <a:pt x="13916355" y="72390"/>
                  </a:lnTo>
                  <a:lnTo>
                    <a:pt x="14572107" y="72390"/>
                  </a:lnTo>
                  <a:lnTo>
                    <a:pt x="14572107" y="0"/>
                  </a:lnTo>
                  <a:lnTo>
                    <a:pt x="13843495" y="0"/>
                  </a:lnTo>
                  <a:lnTo>
                    <a:pt x="13843495" y="72390"/>
                  </a:lnTo>
                  <a:lnTo>
                    <a:pt x="13843495" y="10200475"/>
                  </a:lnTo>
                  <a:lnTo>
                    <a:pt x="13187756" y="10200475"/>
                  </a:lnTo>
                  <a:lnTo>
                    <a:pt x="13187756" y="72390"/>
                  </a:lnTo>
                  <a:lnTo>
                    <a:pt x="13843495" y="72390"/>
                  </a:lnTo>
                  <a:lnTo>
                    <a:pt x="13843495" y="0"/>
                  </a:lnTo>
                  <a:lnTo>
                    <a:pt x="13114896" y="0"/>
                  </a:lnTo>
                  <a:lnTo>
                    <a:pt x="13114896" y="72390"/>
                  </a:lnTo>
                  <a:lnTo>
                    <a:pt x="13114896" y="10200475"/>
                  </a:lnTo>
                  <a:lnTo>
                    <a:pt x="12459145" y="10200475"/>
                  </a:lnTo>
                  <a:lnTo>
                    <a:pt x="12459145" y="72390"/>
                  </a:lnTo>
                  <a:lnTo>
                    <a:pt x="13114896" y="72390"/>
                  </a:lnTo>
                  <a:lnTo>
                    <a:pt x="13114896" y="0"/>
                  </a:lnTo>
                  <a:lnTo>
                    <a:pt x="12386285" y="0"/>
                  </a:lnTo>
                  <a:lnTo>
                    <a:pt x="12386285" y="72390"/>
                  </a:lnTo>
                  <a:lnTo>
                    <a:pt x="12386285" y="10200475"/>
                  </a:lnTo>
                  <a:lnTo>
                    <a:pt x="11730546" y="10200475"/>
                  </a:lnTo>
                  <a:lnTo>
                    <a:pt x="11730546" y="72390"/>
                  </a:lnTo>
                  <a:lnTo>
                    <a:pt x="12386285" y="72390"/>
                  </a:lnTo>
                  <a:lnTo>
                    <a:pt x="12386285" y="0"/>
                  </a:lnTo>
                  <a:lnTo>
                    <a:pt x="11657686" y="0"/>
                  </a:lnTo>
                  <a:lnTo>
                    <a:pt x="11657686" y="72390"/>
                  </a:lnTo>
                  <a:lnTo>
                    <a:pt x="11657686" y="10200475"/>
                  </a:lnTo>
                  <a:lnTo>
                    <a:pt x="11001934" y="10200475"/>
                  </a:lnTo>
                  <a:lnTo>
                    <a:pt x="11001934" y="72390"/>
                  </a:lnTo>
                  <a:lnTo>
                    <a:pt x="11657686" y="72390"/>
                  </a:lnTo>
                  <a:lnTo>
                    <a:pt x="11657686" y="0"/>
                  </a:lnTo>
                  <a:lnTo>
                    <a:pt x="10929074" y="0"/>
                  </a:lnTo>
                  <a:lnTo>
                    <a:pt x="10929074" y="72390"/>
                  </a:lnTo>
                  <a:lnTo>
                    <a:pt x="10929074" y="10200475"/>
                  </a:lnTo>
                  <a:lnTo>
                    <a:pt x="10273335" y="10200475"/>
                  </a:lnTo>
                  <a:lnTo>
                    <a:pt x="10273335" y="72390"/>
                  </a:lnTo>
                  <a:lnTo>
                    <a:pt x="10929074" y="72390"/>
                  </a:lnTo>
                  <a:lnTo>
                    <a:pt x="10929074" y="0"/>
                  </a:lnTo>
                  <a:lnTo>
                    <a:pt x="10200475" y="0"/>
                  </a:lnTo>
                  <a:lnTo>
                    <a:pt x="10200475" y="72390"/>
                  </a:lnTo>
                  <a:lnTo>
                    <a:pt x="10200475" y="10200475"/>
                  </a:lnTo>
                  <a:lnTo>
                    <a:pt x="9544723" y="10200475"/>
                  </a:lnTo>
                  <a:lnTo>
                    <a:pt x="9544723" y="72390"/>
                  </a:lnTo>
                  <a:lnTo>
                    <a:pt x="10200475" y="72390"/>
                  </a:lnTo>
                  <a:lnTo>
                    <a:pt x="10200475" y="0"/>
                  </a:lnTo>
                  <a:lnTo>
                    <a:pt x="9471863" y="0"/>
                  </a:lnTo>
                  <a:lnTo>
                    <a:pt x="9471863" y="72390"/>
                  </a:lnTo>
                  <a:lnTo>
                    <a:pt x="9471863" y="10200475"/>
                  </a:lnTo>
                  <a:lnTo>
                    <a:pt x="8816124" y="10200475"/>
                  </a:lnTo>
                  <a:lnTo>
                    <a:pt x="8816124" y="72390"/>
                  </a:lnTo>
                  <a:lnTo>
                    <a:pt x="9471863" y="72390"/>
                  </a:lnTo>
                  <a:lnTo>
                    <a:pt x="9471863" y="0"/>
                  </a:lnTo>
                  <a:lnTo>
                    <a:pt x="8743264" y="0"/>
                  </a:lnTo>
                  <a:lnTo>
                    <a:pt x="8743264" y="72390"/>
                  </a:lnTo>
                  <a:lnTo>
                    <a:pt x="8743264" y="10200475"/>
                  </a:lnTo>
                  <a:lnTo>
                    <a:pt x="8087512" y="10200475"/>
                  </a:lnTo>
                  <a:lnTo>
                    <a:pt x="8087512" y="72390"/>
                  </a:lnTo>
                  <a:lnTo>
                    <a:pt x="8743264" y="72390"/>
                  </a:lnTo>
                  <a:lnTo>
                    <a:pt x="8743264" y="0"/>
                  </a:lnTo>
                  <a:lnTo>
                    <a:pt x="8014652" y="0"/>
                  </a:lnTo>
                  <a:lnTo>
                    <a:pt x="8014652" y="72390"/>
                  </a:lnTo>
                  <a:lnTo>
                    <a:pt x="8014652" y="10200475"/>
                  </a:lnTo>
                  <a:lnTo>
                    <a:pt x="7358913" y="10200475"/>
                  </a:lnTo>
                  <a:lnTo>
                    <a:pt x="7358913" y="72390"/>
                  </a:lnTo>
                  <a:lnTo>
                    <a:pt x="8014652" y="72390"/>
                  </a:lnTo>
                  <a:lnTo>
                    <a:pt x="8014652" y="0"/>
                  </a:lnTo>
                  <a:lnTo>
                    <a:pt x="7286053" y="0"/>
                  </a:lnTo>
                  <a:lnTo>
                    <a:pt x="7286053" y="72390"/>
                  </a:lnTo>
                  <a:lnTo>
                    <a:pt x="7286053" y="10200475"/>
                  </a:lnTo>
                  <a:lnTo>
                    <a:pt x="6630302" y="10200475"/>
                  </a:lnTo>
                  <a:lnTo>
                    <a:pt x="6630302" y="72390"/>
                  </a:lnTo>
                  <a:lnTo>
                    <a:pt x="7286053" y="72390"/>
                  </a:lnTo>
                  <a:lnTo>
                    <a:pt x="7286053" y="0"/>
                  </a:lnTo>
                  <a:lnTo>
                    <a:pt x="6557442" y="0"/>
                  </a:lnTo>
                  <a:lnTo>
                    <a:pt x="6557442" y="72390"/>
                  </a:lnTo>
                  <a:lnTo>
                    <a:pt x="6557442" y="10200475"/>
                  </a:lnTo>
                  <a:lnTo>
                    <a:pt x="5901702" y="10200475"/>
                  </a:lnTo>
                  <a:lnTo>
                    <a:pt x="5901702" y="72390"/>
                  </a:lnTo>
                  <a:lnTo>
                    <a:pt x="6557442" y="72390"/>
                  </a:lnTo>
                  <a:lnTo>
                    <a:pt x="6557442" y="0"/>
                  </a:lnTo>
                  <a:lnTo>
                    <a:pt x="5828843" y="0"/>
                  </a:lnTo>
                  <a:lnTo>
                    <a:pt x="5828843" y="72390"/>
                  </a:lnTo>
                  <a:lnTo>
                    <a:pt x="5828843" y="10200475"/>
                  </a:lnTo>
                  <a:lnTo>
                    <a:pt x="5173091" y="10200475"/>
                  </a:lnTo>
                  <a:lnTo>
                    <a:pt x="5173091" y="72390"/>
                  </a:lnTo>
                  <a:lnTo>
                    <a:pt x="5828843" y="72390"/>
                  </a:lnTo>
                  <a:lnTo>
                    <a:pt x="5828843" y="0"/>
                  </a:lnTo>
                  <a:lnTo>
                    <a:pt x="5100231" y="0"/>
                  </a:lnTo>
                  <a:lnTo>
                    <a:pt x="5100231" y="72390"/>
                  </a:lnTo>
                  <a:lnTo>
                    <a:pt x="5100231" y="10200475"/>
                  </a:lnTo>
                  <a:lnTo>
                    <a:pt x="4444492" y="10200475"/>
                  </a:lnTo>
                  <a:lnTo>
                    <a:pt x="4444492" y="72390"/>
                  </a:lnTo>
                  <a:lnTo>
                    <a:pt x="5100231" y="72390"/>
                  </a:lnTo>
                  <a:lnTo>
                    <a:pt x="5100231" y="0"/>
                  </a:lnTo>
                  <a:lnTo>
                    <a:pt x="4371632" y="0"/>
                  </a:lnTo>
                  <a:lnTo>
                    <a:pt x="4371632" y="72390"/>
                  </a:lnTo>
                  <a:lnTo>
                    <a:pt x="4371632" y="10200475"/>
                  </a:lnTo>
                  <a:lnTo>
                    <a:pt x="3715880" y="10200475"/>
                  </a:lnTo>
                  <a:lnTo>
                    <a:pt x="3715880" y="72390"/>
                  </a:lnTo>
                  <a:lnTo>
                    <a:pt x="4371632" y="72390"/>
                  </a:lnTo>
                  <a:lnTo>
                    <a:pt x="4371632" y="0"/>
                  </a:lnTo>
                  <a:lnTo>
                    <a:pt x="3643020" y="0"/>
                  </a:lnTo>
                  <a:lnTo>
                    <a:pt x="3643020" y="72390"/>
                  </a:lnTo>
                  <a:lnTo>
                    <a:pt x="3643020" y="10200475"/>
                  </a:lnTo>
                  <a:lnTo>
                    <a:pt x="2987281" y="10200475"/>
                  </a:lnTo>
                  <a:lnTo>
                    <a:pt x="2987281" y="72390"/>
                  </a:lnTo>
                  <a:lnTo>
                    <a:pt x="3643020" y="72390"/>
                  </a:lnTo>
                  <a:lnTo>
                    <a:pt x="3643020" y="0"/>
                  </a:lnTo>
                  <a:lnTo>
                    <a:pt x="2914421" y="0"/>
                  </a:lnTo>
                  <a:lnTo>
                    <a:pt x="2914421" y="72390"/>
                  </a:lnTo>
                  <a:lnTo>
                    <a:pt x="2914421" y="10200475"/>
                  </a:lnTo>
                  <a:lnTo>
                    <a:pt x="2258669" y="10200475"/>
                  </a:lnTo>
                  <a:lnTo>
                    <a:pt x="2258669" y="72390"/>
                  </a:lnTo>
                  <a:lnTo>
                    <a:pt x="2914421" y="72390"/>
                  </a:lnTo>
                  <a:lnTo>
                    <a:pt x="2914421" y="0"/>
                  </a:lnTo>
                  <a:lnTo>
                    <a:pt x="2185809" y="0"/>
                  </a:lnTo>
                  <a:lnTo>
                    <a:pt x="2185809" y="72390"/>
                  </a:lnTo>
                  <a:lnTo>
                    <a:pt x="2185809" y="10200475"/>
                  </a:lnTo>
                  <a:lnTo>
                    <a:pt x="1530070" y="10200475"/>
                  </a:lnTo>
                  <a:lnTo>
                    <a:pt x="1530070" y="72390"/>
                  </a:lnTo>
                  <a:lnTo>
                    <a:pt x="2185809" y="72390"/>
                  </a:lnTo>
                  <a:lnTo>
                    <a:pt x="2185809" y="0"/>
                  </a:lnTo>
                  <a:lnTo>
                    <a:pt x="1457210" y="0"/>
                  </a:lnTo>
                  <a:lnTo>
                    <a:pt x="1457210" y="72390"/>
                  </a:lnTo>
                  <a:lnTo>
                    <a:pt x="1457210" y="10200475"/>
                  </a:lnTo>
                  <a:lnTo>
                    <a:pt x="801458" y="10200475"/>
                  </a:lnTo>
                  <a:lnTo>
                    <a:pt x="801458" y="72390"/>
                  </a:lnTo>
                  <a:lnTo>
                    <a:pt x="1457210" y="72390"/>
                  </a:lnTo>
                  <a:lnTo>
                    <a:pt x="1457210" y="0"/>
                  </a:lnTo>
                  <a:lnTo>
                    <a:pt x="728599" y="0"/>
                  </a:lnTo>
                  <a:lnTo>
                    <a:pt x="728599" y="72390"/>
                  </a:lnTo>
                  <a:lnTo>
                    <a:pt x="728599" y="10200475"/>
                  </a:lnTo>
                  <a:lnTo>
                    <a:pt x="72859" y="10200475"/>
                  </a:lnTo>
                  <a:lnTo>
                    <a:pt x="72859" y="72390"/>
                  </a:lnTo>
                  <a:lnTo>
                    <a:pt x="728599" y="72390"/>
                  </a:lnTo>
                  <a:lnTo>
                    <a:pt x="728599" y="0"/>
                  </a:lnTo>
                  <a:lnTo>
                    <a:pt x="0" y="0"/>
                  </a:lnTo>
                  <a:lnTo>
                    <a:pt x="0" y="72390"/>
                  </a:lnTo>
                  <a:lnTo>
                    <a:pt x="0" y="10276840"/>
                  </a:lnTo>
                  <a:lnTo>
                    <a:pt x="72859" y="10276840"/>
                  </a:lnTo>
                  <a:lnTo>
                    <a:pt x="72859" y="10273335"/>
                  </a:lnTo>
                  <a:lnTo>
                    <a:pt x="728599" y="10273335"/>
                  </a:lnTo>
                  <a:lnTo>
                    <a:pt x="728599" y="10277475"/>
                  </a:lnTo>
                  <a:lnTo>
                    <a:pt x="801458" y="10277475"/>
                  </a:lnTo>
                  <a:lnTo>
                    <a:pt x="801458" y="10273335"/>
                  </a:lnTo>
                  <a:lnTo>
                    <a:pt x="1457210" y="10273335"/>
                  </a:lnTo>
                  <a:lnTo>
                    <a:pt x="1457210" y="10277475"/>
                  </a:lnTo>
                  <a:lnTo>
                    <a:pt x="1530070" y="10277475"/>
                  </a:lnTo>
                  <a:lnTo>
                    <a:pt x="1530070" y="10273335"/>
                  </a:lnTo>
                  <a:lnTo>
                    <a:pt x="2185809" y="10273335"/>
                  </a:lnTo>
                  <a:lnTo>
                    <a:pt x="2185809" y="10277475"/>
                  </a:lnTo>
                  <a:lnTo>
                    <a:pt x="2258669" y="10277475"/>
                  </a:lnTo>
                  <a:lnTo>
                    <a:pt x="2258669" y="10273335"/>
                  </a:lnTo>
                  <a:lnTo>
                    <a:pt x="2914421" y="10273335"/>
                  </a:lnTo>
                  <a:lnTo>
                    <a:pt x="2914421" y="10277475"/>
                  </a:lnTo>
                  <a:lnTo>
                    <a:pt x="2987281" y="10277475"/>
                  </a:lnTo>
                  <a:lnTo>
                    <a:pt x="2987281" y="10273335"/>
                  </a:lnTo>
                  <a:lnTo>
                    <a:pt x="3643020" y="10273335"/>
                  </a:lnTo>
                  <a:lnTo>
                    <a:pt x="3643020" y="10277475"/>
                  </a:lnTo>
                  <a:lnTo>
                    <a:pt x="3715880" y="10277475"/>
                  </a:lnTo>
                  <a:lnTo>
                    <a:pt x="3715880" y="10273335"/>
                  </a:lnTo>
                  <a:lnTo>
                    <a:pt x="4371632" y="10273335"/>
                  </a:lnTo>
                  <a:lnTo>
                    <a:pt x="4371632" y="10277475"/>
                  </a:lnTo>
                  <a:lnTo>
                    <a:pt x="4444492" y="10277475"/>
                  </a:lnTo>
                  <a:lnTo>
                    <a:pt x="4444492" y="10273335"/>
                  </a:lnTo>
                  <a:lnTo>
                    <a:pt x="5100231" y="10273335"/>
                  </a:lnTo>
                  <a:lnTo>
                    <a:pt x="5100231" y="10277475"/>
                  </a:lnTo>
                  <a:lnTo>
                    <a:pt x="5173091" y="10277475"/>
                  </a:lnTo>
                  <a:lnTo>
                    <a:pt x="5173091" y="10273335"/>
                  </a:lnTo>
                  <a:lnTo>
                    <a:pt x="5828843" y="10273335"/>
                  </a:lnTo>
                  <a:lnTo>
                    <a:pt x="5828843" y="10277475"/>
                  </a:lnTo>
                  <a:lnTo>
                    <a:pt x="5901702" y="10277475"/>
                  </a:lnTo>
                  <a:lnTo>
                    <a:pt x="5901702" y="10273335"/>
                  </a:lnTo>
                  <a:lnTo>
                    <a:pt x="6557442" y="10273335"/>
                  </a:lnTo>
                  <a:lnTo>
                    <a:pt x="6557442" y="10277475"/>
                  </a:lnTo>
                  <a:lnTo>
                    <a:pt x="6630302" y="10277475"/>
                  </a:lnTo>
                  <a:lnTo>
                    <a:pt x="6630302" y="10273335"/>
                  </a:lnTo>
                  <a:lnTo>
                    <a:pt x="7286053" y="10273335"/>
                  </a:lnTo>
                  <a:lnTo>
                    <a:pt x="7286053" y="10277475"/>
                  </a:lnTo>
                  <a:lnTo>
                    <a:pt x="7358913" y="10277475"/>
                  </a:lnTo>
                  <a:lnTo>
                    <a:pt x="7358913" y="10273335"/>
                  </a:lnTo>
                  <a:lnTo>
                    <a:pt x="8014652" y="10273335"/>
                  </a:lnTo>
                  <a:lnTo>
                    <a:pt x="8014652" y="10277475"/>
                  </a:lnTo>
                  <a:lnTo>
                    <a:pt x="8087512" y="10277475"/>
                  </a:lnTo>
                  <a:lnTo>
                    <a:pt x="8087512" y="10273335"/>
                  </a:lnTo>
                  <a:lnTo>
                    <a:pt x="8743264" y="10273335"/>
                  </a:lnTo>
                  <a:lnTo>
                    <a:pt x="8743264" y="10277475"/>
                  </a:lnTo>
                  <a:lnTo>
                    <a:pt x="8816124" y="10277475"/>
                  </a:lnTo>
                  <a:lnTo>
                    <a:pt x="8816124" y="10273335"/>
                  </a:lnTo>
                  <a:lnTo>
                    <a:pt x="9471863" y="10273335"/>
                  </a:lnTo>
                  <a:lnTo>
                    <a:pt x="9471863" y="10277475"/>
                  </a:lnTo>
                  <a:lnTo>
                    <a:pt x="9544723" y="10277475"/>
                  </a:lnTo>
                  <a:lnTo>
                    <a:pt x="9544723" y="10273335"/>
                  </a:lnTo>
                  <a:lnTo>
                    <a:pt x="10200475" y="10273335"/>
                  </a:lnTo>
                  <a:lnTo>
                    <a:pt x="10200475" y="10277475"/>
                  </a:lnTo>
                  <a:lnTo>
                    <a:pt x="10273335" y="10277475"/>
                  </a:lnTo>
                  <a:lnTo>
                    <a:pt x="10273335" y="10273335"/>
                  </a:lnTo>
                  <a:lnTo>
                    <a:pt x="10929074" y="10273335"/>
                  </a:lnTo>
                  <a:lnTo>
                    <a:pt x="10929074" y="10277475"/>
                  </a:lnTo>
                  <a:lnTo>
                    <a:pt x="11001934" y="10277475"/>
                  </a:lnTo>
                  <a:lnTo>
                    <a:pt x="11001934" y="10273335"/>
                  </a:lnTo>
                  <a:lnTo>
                    <a:pt x="11657686" y="10273335"/>
                  </a:lnTo>
                  <a:lnTo>
                    <a:pt x="11657686" y="10277475"/>
                  </a:lnTo>
                  <a:lnTo>
                    <a:pt x="11730546" y="10277475"/>
                  </a:lnTo>
                  <a:lnTo>
                    <a:pt x="11730546" y="10273335"/>
                  </a:lnTo>
                  <a:lnTo>
                    <a:pt x="12386285" y="10273335"/>
                  </a:lnTo>
                  <a:lnTo>
                    <a:pt x="12386285" y="10277475"/>
                  </a:lnTo>
                  <a:lnTo>
                    <a:pt x="12459145" y="10277475"/>
                  </a:lnTo>
                  <a:lnTo>
                    <a:pt x="12459145" y="10273335"/>
                  </a:lnTo>
                  <a:lnTo>
                    <a:pt x="13114896" y="10273335"/>
                  </a:lnTo>
                  <a:lnTo>
                    <a:pt x="13114896" y="10277475"/>
                  </a:lnTo>
                  <a:lnTo>
                    <a:pt x="13187756" y="10277475"/>
                  </a:lnTo>
                  <a:lnTo>
                    <a:pt x="13187756" y="10273335"/>
                  </a:lnTo>
                  <a:lnTo>
                    <a:pt x="13843495" y="10273335"/>
                  </a:lnTo>
                  <a:lnTo>
                    <a:pt x="13843495" y="10277475"/>
                  </a:lnTo>
                  <a:lnTo>
                    <a:pt x="13916355" y="10277475"/>
                  </a:lnTo>
                  <a:lnTo>
                    <a:pt x="13916355" y="10273335"/>
                  </a:lnTo>
                  <a:lnTo>
                    <a:pt x="14572107" y="10273335"/>
                  </a:lnTo>
                  <a:lnTo>
                    <a:pt x="14572107" y="10277475"/>
                  </a:lnTo>
                  <a:lnTo>
                    <a:pt x="14644967" y="10277475"/>
                  </a:lnTo>
                  <a:lnTo>
                    <a:pt x="14644967" y="10273335"/>
                  </a:lnTo>
                  <a:lnTo>
                    <a:pt x="15300706" y="10273335"/>
                  </a:lnTo>
                  <a:lnTo>
                    <a:pt x="15300706" y="10277475"/>
                  </a:lnTo>
                  <a:lnTo>
                    <a:pt x="15373566" y="10277475"/>
                  </a:lnTo>
                  <a:lnTo>
                    <a:pt x="15373566" y="10273335"/>
                  </a:lnTo>
                  <a:lnTo>
                    <a:pt x="16029318" y="10273335"/>
                  </a:lnTo>
                  <a:lnTo>
                    <a:pt x="16029318" y="10277475"/>
                  </a:lnTo>
                  <a:lnTo>
                    <a:pt x="16102178" y="10277475"/>
                  </a:lnTo>
                  <a:lnTo>
                    <a:pt x="16102178" y="10273335"/>
                  </a:lnTo>
                  <a:lnTo>
                    <a:pt x="16757917" y="10273335"/>
                  </a:lnTo>
                  <a:lnTo>
                    <a:pt x="16757917" y="10277475"/>
                  </a:lnTo>
                  <a:lnTo>
                    <a:pt x="16830777" y="10277475"/>
                  </a:lnTo>
                  <a:lnTo>
                    <a:pt x="16830777" y="10273335"/>
                  </a:lnTo>
                  <a:lnTo>
                    <a:pt x="17486529" y="10273335"/>
                  </a:lnTo>
                  <a:lnTo>
                    <a:pt x="17486529" y="10277475"/>
                  </a:lnTo>
                  <a:lnTo>
                    <a:pt x="17559389" y="10277475"/>
                  </a:lnTo>
                  <a:lnTo>
                    <a:pt x="17559389" y="10273335"/>
                  </a:lnTo>
                  <a:lnTo>
                    <a:pt x="18215128" y="10273335"/>
                  </a:lnTo>
                  <a:lnTo>
                    <a:pt x="18215128" y="10277475"/>
                  </a:lnTo>
                  <a:lnTo>
                    <a:pt x="18287988" y="10277475"/>
                  </a:lnTo>
                  <a:lnTo>
                    <a:pt x="18287988" y="72859"/>
                  </a:lnTo>
                  <a:lnTo>
                    <a:pt x="18215128" y="72859"/>
                  </a:lnTo>
                  <a:lnTo>
                    <a:pt x="18215128" y="10200475"/>
                  </a:lnTo>
                  <a:lnTo>
                    <a:pt x="17559389" y="10200475"/>
                  </a:lnTo>
                  <a:lnTo>
                    <a:pt x="17559389" y="72390"/>
                  </a:lnTo>
                  <a:lnTo>
                    <a:pt x="18287988" y="72390"/>
                  </a:lnTo>
                  <a:lnTo>
                    <a:pt x="18287988" y="0"/>
                  </a:lnTo>
                  <a:close/>
                </a:path>
              </a:pathLst>
            </a:custGeom>
            <a:solidFill>
              <a:srgbClr val="FFFFFF">
                <a:alpha val="19999"/>
              </a:srgbClr>
            </a:solidFill>
          </p:spPr>
          <p:txBody>
            <a:bodyPr wrap="square" lIns="0" tIns="0" rIns="0" bIns="0" rtlCol="0"/>
            <a:lstStyle/>
            <a:p>
              <a:endParaRPr/>
            </a:p>
          </p:txBody>
        </p:sp>
        <p:pic>
          <p:nvPicPr>
            <p:cNvPr id="17" name="object 17"/>
            <p:cNvPicPr/>
            <p:nvPr/>
          </p:nvPicPr>
          <p:blipFill>
            <a:blip r:embed="rId2" cstate="print"/>
            <a:stretch>
              <a:fillRect/>
            </a:stretch>
          </p:blipFill>
          <p:spPr>
            <a:xfrm>
              <a:off x="622268" y="247792"/>
              <a:ext cx="17268549" cy="9913195"/>
            </a:xfrm>
            <a:prstGeom prst="rect">
              <a:avLst/>
            </a:prstGeom>
          </p:spPr>
        </p:pic>
      </p:grpSp>
      <p:sp>
        <p:nvSpPr>
          <p:cNvPr id="18" name="object 18"/>
          <p:cNvSpPr txBox="1">
            <a:spLocks noGrp="1"/>
          </p:cNvSpPr>
          <p:nvPr>
            <p:ph type="title"/>
          </p:nvPr>
        </p:nvSpPr>
        <p:spPr>
          <a:xfrm>
            <a:off x="3639137" y="591220"/>
            <a:ext cx="13362940" cy="1358900"/>
          </a:xfrm>
          <a:prstGeom prst="rect">
            <a:avLst/>
          </a:prstGeom>
        </p:spPr>
        <p:txBody>
          <a:bodyPr vert="horz" wrap="square" lIns="0" tIns="203200" rIns="0" bIns="0" rtlCol="0">
            <a:spAutoFit/>
          </a:bodyPr>
          <a:lstStyle/>
          <a:p>
            <a:pPr marL="5513070" marR="5080" indent="-5501005">
              <a:lnSpc>
                <a:spcPct val="75000"/>
              </a:lnSpc>
              <a:spcBef>
                <a:spcPts val="1600"/>
              </a:spcBef>
            </a:pPr>
            <a:r>
              <a:rPr sz="5000" spc="-420" dirty="0">
                <a:solidFill>
                  <a:srgbClr val="000000"/>
                </a:solidFill>
              </a:rPr>
              <a:t>İLİMİZDE</a:t>
            </a:r>
            <a:r>
              <a:rPr sz="5000" spc="-380" dirty="0">
                <a:solidFill>
                  <a:srgbClr val="000000"/>
                </a:solidFill>
              </a:rPr>
              <a:t> </a:t>
            </a:r>
            <a:r>
              <a:rPr sz="5000" spc="-434" dirty="0">
                <a:solidFill>
                  <a:srgbClr val="000000"/>
                </a:solidFill>
              </a:rPr>
              <a:t>BULUNAN</a:t>
            </a:r>
            <a:r>
              <a:rPr sz="5000" spc="-365" dirty="0">
                <a:solidFill>
                  <a:srgbClr val="000000"/>
                </a:solidFill>
              </a:rPr>
              <a:t> </a:t>
            </a:r>
            <a:r>
              <a:rPr sz="5000" spc="-590" dirty="0">
                <a:solidFill>
                  <a:srgbClr val="000000"/>
                </a:solidFill>
              </a:rPr>
              <a:t>DİČER</a:t>
            </a:r>
            <a:r>
              <a:rPr sz="5000" spc="-210" dirty="0">
                <a:solidFill>
                  <a:srgbClr val="000000"/>
                </a:solidFill>
              </a:rPr>
              <a:t> </a:t>
            </a:r>
            <a:r>
              <a:rPr sz="5000" spc="-420" dirty="0">
                <a:solidFill>
                  <a:srgbClr val="000000"/>
                </a:solidFill>
              </a:rPr>
              <a:t>ANADOLU</a:t>
            </a:r>
            <a:r>
              <a:rPr sz="5000" spc="-380" dirty="0">
                <a:solidFill>
                  <a:srgbClr val="000000"/>
                </a:solidFill>
              </a:rPr>
              <a:t> </a:t>
            </a:r>
            <a:r>
              <a:rPr sz="5000" spc="-550" dirty="0">
                <a:solidFill>
                  <a:srgbClr val="000000"/>
                </a:solidFill>
              </a:rPr>
              <a:t>İMAM</a:t>
            </a:r>
            <a:r>
              <a:rPr sz="5000" spc="-250" dirty="0">
                <a:solidFill>
                  <a:srgbClr val="000000"/>
                </a:solidFill>
              </a:rPr>
              <a:t> </a:t>
            </a:r>
            <a:r>
              <a:rPr sz="5000" spc="-495" dirty="0">
                <a:solidFill>
                  <a:srgbClr val="000000"/>
                </a:solidFill>
              </a:rPr>
              <a:t>HATİP </a:t>
            </a:r>
            <a:r>
              <a:rPr sz="5000" spc="-1315" dirty="0">
                <a:solidFill>
                  <a:srgbClr val="000000"/>
                </a:solidFill>
              </a:rPr>
              <a:t> </a:t>
            </a:r>
            <a:r>
              <a:rPr sz="5000" spc="-450" dirty="0">
                <a:solidFill>
                  <a:srgbClr val="000000"/>
                </a:solidFill>
              </a:rPr>
              <a:t>LİSELERİ</a:t>
            </a:r>
            <a:endParaRPr sz="5000"/>
          </a:p>
        </p:txBody>
      </p:sp>
      <p:sp>
        <p:nvSpPr>
          <p:cNvPr id="19" name="object 19"/>
          <p:cNvSpPr txBox="1"/>
          <p:nvPr/>
        </p:nvSpPr>
        <p:spPr>
          <a:xfrm>
            <a:off x="3725924" y="2364954"/>
            <a:ext cx="10293350" cy="6445250"/>
          </a:xfrm>
          <a:prstGeom prst="rect">
            <a:avLst/>
          </a:prstGeom>
        </p:spPr>
        <p:txBody>
          <a:bodyPr vert="horz" wrap="square" lIns="0" tIns="12700" rIns="0" bIns="0" rtlCol="0">
            <a:spAutoFit/>
          </a:bodyPr>
          <a:lstStyle/>
          <a:p>
            <a:pPr marL="12700" marR="7933055" indent="52069">
              <a:lnSpc>
                <a:spcPct val="115700"/>
              </a:lnSpc>
              <a:spcBef>
                <a:spcPts val="100"/>
              </a:spcBef>
            </a:pPr>
            <a:r>
              <a:rPr sz="2700" spc="-300" dirty="0">
                <a:latin typeface="Microsoft Sans Serif"/>
                <a:cs typeface="Microsoft Sans Serif"/>
              </a:rPr>
              <a:t>Bu</a:t>
            </a:r>
            <a:r>
              <a:rPr sz="2700" spc="-295" dirty="0">
                <a:latin typeface="Microsoft Sans Serif"/>
                <a:cs typeface="Microsoft Sans Serif"/>
              </a:rPr>
              <a:t> </a:t>
            </a:r>
            <a:r>
              <a:rPr sz="2700" spc="-80" dirty="0">
                <a:latin typeface="Microsoft Sans Serif"/>
                <a:cs typeface="Microsoft Sans Serif"/>
              </a:rPr>
              <a:t>iki</a:t>
            </a:r>
            <a:r>
              <a:rPr sz="2700" spc="-75" dirty="0">
                <a:latin typeface="Microsoft Sans Serif"/>
                <a:cs typeface="Microsoft Sans Serif"/>
              </a:rPr>
              <a:t> </a:t>
            </a:r>
            <a:r>
              <a:rPr sz="2700" spc="-85" dirty="0">
                <a:latin typeface="Microsoft Sans Serif"/>
                <a:cs typeface="Microsoft Sans Serif"/>
              </a:rPr>
              <a:t>okul</a:t>
            </a:r>
            <a:r>
              <a:rPr sz="2700" spc="-80" dirty="0">
                <a:latin typeface="Microsoft Sans Serif"/>
                <a:cs typeface="Microsoft Sans Serif"/>
              </a:rPr>
              <a:t> </a:t>
            </a:r>
            <a:r>
              <a:rPr sz="2700" spc="-70" dirty="0">
                <a:latin typeface="Microsoft Sans Serif"/>
                <a:cs typeface="Microsoft Sans Serif"/>
              </a:rPr>
              <a:t>da </a:t>
            </a:r>
            <a:r>
              <a:rPr sz="2700" spc="-65" dirty="0">
                <a:latin typeface="Microsoft Sans Serif"/>
                <a:cs typeface="Microsoft Sans Serif"/>
              </a:rPr>
              <a:t> </a:t>
            </a:r>
            <a:r>
              <a:rPr sz="2700" spc="-85" dirty="0">
                <a:latin typeface="Microsoft Sans Serif"/>
                <a:cs typeface="Microsoft Sans Serif"/>
              </a:rPr>
              <a:t>sınavsız</a:t>
            </a:r>
            <a:r>
              <a:rPr sz="2700" spc="225" dirty="0">
                <a:latin typeface="Microsoft Sans Serif"/>
                <a:cs typeface="Microsoft Sans Serif"/>
              </a:rPr>
              <a:t> </a:t>
            </a:r>
            <a:r>
              <a:rPr sz="2700" spc="-65" dirty="0">
                <a:latin typeface="Microsoft Sans Serif"/>
                <a:cs typeface="Microsoft Sans Serif"/>
              </a:rPr>
              <a:t>öğrenci</a:t>
            </a:r>
            <a:endParaRPr sz="2700">
              <a:latin typeface="Microsoft Sans Serif"/>
              <a:cs typeface="Microsoft Sans Serif"/>
            </a:endParaRPr>
          </a:p>
          <a:p>
            <a:pPr marL="264795">
              <a:lnSpc>
                <a:spcPct val="100000"/>
              </a:lnSpc>
              <a:spcBef>
                <a:spcPts val="509"/>
              </a:spcBef>
            </a:pPr>
            <a:r>
              <a:rPr sz="2700" spc="15" dirty="0">
                <a:latin typeface="Microsoft Sans Serif"/>
                <a:cs typeface="Microsoft Sans Serif"/>
              </a:rPr>
              <a:t>almaktadır.</a:t>
            </a:r>
            <a:endParaRPr sz="2700">
              <a:latin typeface="Microsoft Sans Serif"/>
              <a:cs typeface="Microsoft Sans Serif"/>
            </a:endParaRPr>
          </a:p>
          <a:p>
            <a:pPr>
              <a:lnSpc>
                <a:spcPct val="100000"/>
              </a:lnSpc>
            </a:pPr>
            <a:endParaRPr sz="2800">
              <a:latin typeface="Microsoft Sans Serif"/>
              <a:cs typeface="Microsoft Sans Serif"/>
            </a:endParaRPr>
          </a:p>
          <a:p>
            <a:pPr>
              <a:lnSpc>
                <a:spcPct val="100000"/>
              </a:lnSpc>
              <a:spcBef>
                <a:spcPts val="30"/>
              </a:spcBef>
            </a:pPr>
            <a:endParaRPr sz="3550">
              <a:latin typeface="Microsoft Sans Serif"/>
              <a:cs typeface="Microsoft Sans Serif"/>
            </a:endParaRPr>
          </a:p>
          <a:p>
            <a:pPr marL="2741930">
              <a:lnSpc>
                <a:spcPct val="100000"/>
              </a:lnSpc>
              <a:spcBef>
                <a:spcPts val="5"/>
              </a:spcBef>
            </a:pPr>
            <a:r>
              <a:rPr sz="3400" spc="30" dirty="0">
                <a:latin typeface="Microsoft Sans Serif"/>
                <a:cs typeface="Microsoft Sans Serif"/>
              </a:rPr>
              <a:t>Kürtün</a:t>
            </a:r>
            <a:r>
              <a:rPr sz="3400" spc="355" dirty="0">
                <a:latin typeface="Microsoft Sans Serif"/>
                <a:cs typeface="Microsoft Sans Serif"/>
              </a:rPr>
              <a:t> </a:t>
            </a:r>
            <a:r>
              <a:rPr sz="3400" spc="-120" dirty="0">
                <a:latin typeface="Microsoft Sans Serif"/>
                <a:cs typeface="Microsoft Sans Serif"/>
              </a:rPr>
              <a:t>Anadolu</a:t>
            </a:r>
            <a:r>
              <a:rPr sz="3400" spc="355" dirty="0">
                <a:latin typeface="Microsoft Sans Serif"/>
                <a:cs typeface="Microsoft Sans Serif"/>
              </a:rPr>
              <a:t> </a:t>
            </a:r>
            <a:r>
              <a:rPr sz="3400" spc="-365" dirty="0">
                <a:latin typeface="Microsoft Sans Serif"/>
                <a:cs typeface="Microsoft Sans Serif"/>
              </a:rPr>
              <a:t>İmam</a:t>
            </a:r>
            <a:r>
              <a:rPr sz="3400" spc="-180" dirty="0">
                <a:latin typeface="Microsoft Sans Serif"/>
                <a:cs typeface="Microsoft Sans Serif"/>
              </a:rPr>
              <a:t> </a:t>
            </a:r>
            <a:r>
              <a:rPr sz="3400" spc="-30" dirty="0">
                <a:latin typeface="Microsoft Sans Serif"/>
                <a:cs typeface="Microsoft Sans Serif"/>
              </a:rPr>
              <a:t>Hatip</a:t>
            </a:r>
            <a:r>
              <a:rPr sz="3400" spc="355" dirty="0">
                <a:latin typeface="Microsoft Sans Serif"/>
                <a:cs typeface="Microsoft Sans Serif"/>
              </a:rPr>
              <a:t> </a:t>
            </a:r>
            <a:r>
              <a:rPr sz="3400" spc="-165" dirty="0">
                <a:latin typeface="Microsoft Sans Serif"/>
                <a:cs typeface="Microsoft Sans Serif"/>
              </a:rPr>
              <a:t>Lisesi</a:t>
            </a:r>
            <a:endParaRPr sz="3400">
              <a:latin typeface="Microsoft Sans Serif"/>
              <a:cs typeface="Microsoft Sans Serif"/>
            </a:endParaRPr>
          </a:p>
          <a:p>
            <a:pPr>
              <a:lnSpc>
                <a:spcPct val="100000"/>
              </a:lnSpc>
              <a:spcBef>
                <a:spcPts val="25"/>
              </a:spcBef>
            </a:pPr>
            <a:endParaRPr sz="4150">
              <a:latin typeface="Microsoft Sans Serif"/>
              <a:cs typeface="Microsoft Sans Serif"/>
            </a:endParaRPr>
          </a:p>
          <a:p>
            <a:pPr marL="2741930" marR="5080">
              <a:lnSpc>
                <a:spcPct val="115799"/>
              </a:lnSpc>
            </a:pPr>
            <a:r>
              <a:rPr sz="3400" spc="-55" dirty="0">
                <a:latin typeface="Microsoft Sans Serif"/>
                <a:cs typeface="Microsoft Sans Serif"/>
              </a:rPr>
              <a:t>Torul</a:t>
            </a:r>
            <a:r>
              <a:rPr sz="3400" spc="355" dirty="0">
                <a:latin typeface="Microsoft Sans Serif"/>
                <a:cs typeface="Microsoft Sans Serif"/>
              </a:rPr>
              <a:t> </a:t>
            </a:r>
            <a:r>
              <a:rPr sz="3400" spc="-45" dirty="0">
                <a:latin typeface="Microsoft Sans Serif"/>
                <a:cs typeface="Microsoft Sans Serif"/>
              </a:rPr>
              <a:t>Şehit</a:t>
            </a:r>
            <a:r>
              <a:rPr sz="3400" spc="355" dirty="0">
                <a:latin typeface="Microsoft Sans Serif"/>
                <a:cs typeface="Microsoft Sans Serif"/>
              </a:rPr>
              <a:t> </a:t>
            </a:r>
            <a:r>
              <a:rPr sz="3400" spc="-85" dirty="0">
                <a:latin typeface="Microsoft Sans Serif"/>
                <a:cs typeface="Microsoft Sans Serif"/>
              </a:rPr>
              <a:t>Öğretmen</a:t>
            </a:r>
            <a:r>
              <a:rPr sz="3400" spc="355" dirty="0">
                <a:latin typeface="Microsoft Sans Serif"/>
                <a:cs typeface="Microsoft Sans Serif"/>
              </a:rPr>
              <a:t> </a:t>
            </a:r>
            <a:r>
              <a:rPr sz="3400" spc="-55" dirty="0">
                <a:latin typeface="Microsoft Sans Serif"/>
                <a:cs typeface="Microsoft Sans Serif"/>
              </a:rPr>
              <a:t>Necmettin</a:t>
            </a:r>
            <a:r>
              <a:rPr sz="3400" spc="355" dirty="0">
                <a:latin typeface="Microsoft Sans Serif"/>
                <a:cs typeface="Microsoft Sans Serif"/>
              </a:rPr>
              <a:t> </a:t>
            </a:r>
            <a:r>
              <a:rPr sz="3400" spc="-75" dirty="0">
                <a:latin typeface="Microsoft Sans Serif"/>
                <a:cs typeface="Microsoft Sans Serif"/>
              </a:rPr>
              <a:t>Yılmaz </a:t>
            </a:r>
            <a:r>
              <a:rPr sz="3400" spc="-890" dirty="0">
                <a:latin typeface="Microsoft Sans Serif"/>
                <a:cs typeface="Microsoft Sans Serif"/>
              </a:rPr>
              <a:t> </a:t>
            </a:r>
            <a:r>
              <a:rPr sz="3400" spc="-120" dirty="0">
                <a:latin typeface="Microsoft Sans Serif"/>
                <a:cs typeface="Microsoft Sans Serif"/>
              </a:rPr>
              <a:t>Anadolu</a:t>
            </a:r>
            <a:r>
              <a:rPr sz="3400" spc="355" dirty="0">
                <a:latin typeface="Microsoft Sans Serif"/>
                <a:cs typeface="Microsoft Sans Serif"/>
              </a:rPr>
              <a:t> </a:t>
            </a:r>
            <a:r>
              <a:rPr sz="3400" spc="-365" dirty="0">
                <a:latin typeface="Microsoft Sans Serif"/>
                <a:cs typeface="Microsoft Sans Serif"/>
              </a:rPr>
              <a:t>İmam</a:t>
            </a:r>
            <a:r>
              <a:rPr sz="3400" spc="-175" dirty="0">
                <a:latin typeface="Microsoft Sans Serif"/>
                <a:cs typeface="Microsoft Sans Serif"/>
              </a:rPr>
              <a:t> </a:t>
            </a:r>
            <a:r>
              <a:rPr sz="3400" spc="-30" dirty="0">
                <a:latin typeface="Microsoft Sans Serif"/>
                <a:cs typeface="Microsoft Sans Serif"/>
              </a:rPr>
              <a:t>Hatip</a:t>
            </a:r>
            <a:r>
              <a:rPr sz="3400" spc="360" dirty="0">
                <a:latin typeface="Microsoft Sans Serif"/>
                <a:cs typeface="Microsoft Sans Serif"/>
              </a:rPr>
              <a:t> </a:t>
            </a:r>
            <a:r>
              <a:rPr sz="3400" spc="-165" dirty="0">
                <a:latin typeface="Microsoft Sans Serif"/>
                <a:cs typeface="Microsoft Sans Serif"/>
              </a:rPr>
              <a:t>Lisesi</a:t>
            </a:r>
            <a:endParaRPr sz="3400">
              <a:latin typeface="Microsoft Sans Serif"/>
              <a:cs typeface="Microsoft Sans Serif"/>
            </a:endParaRPr>
          </a:p>
          <a:p>
            <a:pPr>
              <a:lnSpc>
                <a:spcPct val="100000"/>
              </a:lnSpc>
              <a:spcBef>
                <a:spcPts val="45"/>
              </a:spcBef>
            </a:pPr>
            <a:endParaRPr sz="4750">
              <a:latin typeface="Microsoft Sans Serif"/>
              <a:cs typeface="Microsoft Sans Serif"/>
            </a:endParaRPr>
          </a:p>
          <a:p>
            <a:pPr marL="1961514" marR="793750" indent="29209">
              <a:lnSpc>
                <a:spcPct val="116700"/>
              </a:lnSpc>
            </a:pPr>
            <a:r>
              <a:rPr sz="3000" spc="10" dirty="0">
                <a:latin typeface="Microsoft Sans Serif"/>
                <a:cs typeface="Microsoft Sans Serif"/>
              </a:rPr>
              <a:t>Ortaokul </a:t>
            </a:r>
            <a:r>
              <a:rPr sz="3000" spc="-10" dirty="0">
                <a:latin typeface="Microsoft Sans Serif"/>
                <a:cs typeface="Microsoft Sans Serif"/>
              </a:rPr>
              <a:t>başarı </a:t>
            </a:r>
            <a:r>
              <a:rPr sz="3000" spc="-180" dirty="0">
                <a:latin typeface="Microsoft Sans Serif"/>
                <a:cs typeface="Microsoft Sans Serif"/>
              </a:rPr>
              <a:t>puanı</a:t>
            </a:r>
            <a:r>
              <a:rPr sz="3000" spc="-175" dirty="0">
                <a:latin typeface="Microsoft Sans Serif"/>
                <a:cs typeface="Microsoft Sans Serif"/>
              </a:rPr>
              <a:t> </a:t>
            </a:r>
            <a:r>
              <a:rPr sz="3000" spc="-100" dirty="0">
                <a:latin typeface="Microsoft Sans Serif"/>
                <a:cs typeface="Microsoft Sans Serif"/>
              </a:rPr>
              <a:t>ve</a:t>
            </a:r>
            <a:r>
              <a:rPr sz="3000" spc="-95" dirty="0">
                <a:latin typeface="Microsoft Sans Serif"/>
                <a:cs typeface="Microsoft Sans Serif"/>
              </a:rPr>
              <a:t> İkametgah</a:t>
            </a:r>
            <a:r>
              <a:rPr sz="3000" spc="-90" dirty="0">
                <a:latin typeface="Microsoft Sans Serif"/>
                <a:cs typeface="Microsoft Sans Serif"/>
              </a:rPr>
              <a:t> </a:t>
            </a:r>
            <a:r>
              <a:rPr sz="3000" spc="-65" dirty="0">
                <a:latin typeface="Microsoft Sans Serif"/>
                <a:cs typeface="Microsoft Sans Serif"/>
              </a:rPr>
              <a:t>adresine </a:t>
            </a:r>
            <a:r>
              <a:rPr sz="3000" spc="-785" dirty="0">
                <a:latin typeface="Microsoft Sans Serif"/>
                <a:cs typeface="Microsoft Sans Serif"/>
              </a:rPr>
              <a:t> </a:t>
            </a:r>
            <a:r>
              <a:rPr sz="3000" spc="60" dirty="0">
                <a:latin typeface="Microsoft Sans Serif"/>
                <a:cs typeface="Microsoft Sans Serif"/>
              </a:rPr>
              <a:t>(kayıt</a:t>
            </a:r>
            <a:r>
              <a:rPr sz="3000" spc="300" dirty="0">
                <a:latin typeface="Microsoft Sans Serif"/>
                <a:cs typeface="Microsoft Sans Serif"/>
              </a:rPr>
              <a:t> </a:t>
            </a:r>
            <a:r>
              <a:rPr sz="3000" spc="-20" dirty="0">
                <a:latin typeface="Microsoft Sans Serif"/>
                <a:cs typeface="Microsoft Sans Serif"/>
              </a:rPr>
              <a:t>alanı)</a:t>
            </a:r>
            <a:r>
              <a:rPr sz="3000" spc="305" dirty="0">
                <a:latin typeface="Microsoft Sans Serif"/>
                <a:cs typeface="Microsoft Sans Serif"/>
              </a:rPr>
              <a:t> </a:t>
            </a:r>
            <a:r>
              <a:rPr sz="3000" spc="-20" dirty="0">
                <a:latin typeface="Microsoft Sans Serif"/>
                <a:cs typeface="Microsoft Sans Serif"/>
              </a:rPr>
              <a:t>göre</a:t>
            </a:r>
            <a:r>
              <a:rPr sz="3000" spc="300" dirty="0">
                <a:latin typeface="Microsoft Sans Serif"/>
                <a:cs typeface="Microsoft Sans Serif"/>
              </a:rPr>
              <a:t> </a:t>
            </a:r>
            <a:r>
              <a:rPr sz="3000" spc="65" dirty="0">
                <a:latin typeface="Microsoft Sans Serif"/>
                <a:cs typeface="Microsoft Sans Serif"/>
              </a:rPr>
              <a:t>yerleştirme</a:t>
            </a:r>
            <a:r>
              <a:rPr sz="3000" spc="305" dirty="0">
                <a:latin typeface="Microsoft Sans Serif"/>
                <a:cs typeface="Microsoft Sans Serif"/>
              </a:rPr>
              <a:t> </a:t>
            </a:r>
            <a:r>
              <a:rPr sz="3000" spc="5" dirty="0">
                <a:latin typeface="Microsoft Sans Serif"/>
                <a:cs typeface="Microsoft Sans Serif"/>
              </a:rPr>
              <a:t>yapılmaktadır.</a:t>
            </a:r>
            <a:endParaRPr sz="3000">
              <a:latin typeface="Microsoft Sans Serif"/>
              <a:cs typeface="Microsoft Sans Serif"/>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69206" y="923952"/>
            <a:ext cx="15960090" cy="2063750"/>
          </a:xfrm>
          <a:prstGeom prst="rect">
            <a:avLst/>
          </a:prstGeom>
        </p:spPr>
        <p:txBody>
          <a:bodyPr vert="horz" wrap="square" lIns="0" tIns="120650" rIns="0" bIns="0" rtlCol="0">
            <a:spAutoFit/>
          </a:bodyPr>
          <a:lstStyle/>
          <a:p>
            <a:pPr marL="2964815" marR="5080" indent="-2952750">
              <a:lnSpc>
                <a:spcPts val="7650"/>
              </a:lnSpc>
              <a:spcBef>
                <a:spcPts val="950"/>
              </a:spcBef>
            </a:pPr>
            <a:r>
              <a:rPr sz="7000" spc="-585" dirty="0">
                <a:solidFill>
                  <a:srgbClr val="FFFFFF"/>
                </a:solidFill>
              </a:rPr>
              <a:t>ANADOLU</a:t>
            </a:r>
            <a:r>
              <a:rPr sz="7000" spc="-580" dirty="0">
                <a:solidFill>
                  <a:srgbClr val="FFFFFF"/>
                </a:solidFill>
              </a:rPr>
              <a:t> </a:t>
            </a:r>
            <a:r>
              <a:rPr sz="7000" spc="-770" dirty="0">
                <a:solidFill>
                  <a:srgbClr val="FFFFFF"/>
                </a:solidFill>
              </a:rPr>
              <a:t>İMAM</a:t>
            </a:r>
            <a:r>
              <a:rPr sz="7000" spc="-765" dirty="0">
                <a:solidFill>
                  <a:srgbClr val="FFFFFF"/>
                </a:solidFill>
              </a:rPr>
              <a:t> </a:t>
            </a:r>
            <a:r>
              <a:rPr sz="7000" spc="-690" dirty="0">
                <a:solidFill>
                  <a:srgbClr val="FFFFFF"/>
                </a:solidFill>
              </a:rPr>
              <a:t>HATİP</a:t>
            </a:r>
            <a:r>
              <a:rPr sz="7000" spc="-685" dirty="0">
                <a:solidFill>
                  <a:srgbClr val="FFFFFF"/>
                </a:solidFill>
              </a:rPr>
              <a:t> </a:t>
            </a:r>
            <a:r>
              <a:rPr sz="7000" spc="-725" dirty="0">
                <a:solidFill>
                  <a:srgbClr val="FFFFFF"/>
                </a:solidFill>
              </a:rPr>
              <a:t>LİSESİ</a:t>
            </a:r>
            <a:r>
              <a:rPr sz="7000" spc="-720" dirty="0">
                <a:solidFill>
                  <a:srgbClr val="FFFFFF"/>
                </a:solidFill>
              </a:rPr>
              <a:t> </a:t>
            </a:r>
            <a:r>
              <a:rPr sz="7000" spc="-570" dirty="0">
                <a:solidFill>
                  <a:srgbClr val="FFFFFF"/>
                </a:solidFill>
              </a:rPr>
              <a:t>MEZUNLARI </a:t>
            </a:r>
            <a:r>
              <a:rPr sz="7000" spc="-1845" dirty="0">
                <a:solidFill>
                  <a:srgbClr val="FFFFFF"/>
                </a:solidFill>
              </a:rPr>
              <a:t> </a:t>
            </a:r>
            <a:r>
              <a:rPr sz="7000" spc="-685" dirty="0">
                <a:solidFill>
                  <a:srgbClr val="FFFFFF"/>
                </a:solidFill>
              </a:rPr>
              <a:t>HANGİ</a:t>
            </a:r>
            <a:r>
              <a:rPr sz="7000" spc="-434" dirty="0">
                <a:solidFill>
                  <a:srgbClr val="FFFFFF"/>
                </a:solidFill>
              </a:rPr>
              <a:t> </a:t>
            </a:r>
            <a:r>
              <a:rPr sz="7000" spc="-650" dirty="0">
                <a:solidFill>
                  <a:srgbClr val="FFFFFF"/>
                </a:solidFill>
              </a:rPr>
              <a:t>BÖLÜMLERE</a:t>
            </a:r>
            <a:r>
              <a:rPr sz="7000" spc="-470" dirty="0">
                <a:solidFill>
                  <a:srgbClr val="FFFFFF"/>
                </a:solidFill>
              </a:rPr>
              <a:t> </a:t>
            </a:r>
            <a:r>
              <a:rPr sz="7000" spc="-919" dirty="0">
                <a:solidFill>
                  <a:srgbClr val="FFFFFF"/>
                </a:solidFill>
              </a:rPr>
              <a:t>GİDER</a:t>
            </a:r>
            <a:endParaRPr sz="7000"/>
          </a:p>
        </p:txBody>
      </p:sp>
      <p:pic>
        <p:nvPicPr>
          <p:cNvPr id="3" name="object 3"/>
          <p:cNvPicPr/>
          <p:nvPr/>
        </p:nvPicPr>
        <p:blipFill>
          <a:blip r:embed="rId2" cstate="print"/>
          <a:stretch>
            <a:fillRect/>
          </a:stretch>
        </p:blipFill>
        <p:spPr>
          <a:xfrm>
            <a:off x="639550" y="3709562"/>
            <a:ext cx="17117756" cy="5421278"/>
          </a:xfrm>
          <a:prstGeom prst="rect">
            <a:avLst/>
          </a:prstGeom>
        </p:spPr>
      </p:pic>
      <p:sp>
        <p:nvSpPr>
          <p:cNvPr id="4" name="object 4"/>
          <p:cNvSpPr txBox="1"/>
          <p:nvPr/>
        </p:nvSpPr>
        <p:spPr>
          <a:xfrm>
            <a:off x="2050673" y="6097306"/>
            <a:ext cx="6332220" cy="1597025"/>
          </a:xfrm>
          <a:prstGeom prst="rect">
            <a:avLst/>
          </a:prstGeom>
        </p:spPr>
        <p:txBody>
          <a:bodyPr vert="horz" wrap="square" lIns="0" tIns="12700" rIns="0" bIns="0" rtlCol="0">
            <a:spAutoFit/>
          </a:bodyPr>
          <a:lstStyle/>
          <a:p>
            <a:pPr marL="12065" marR="5080" indent="-635" algn="ctr">
              <a:lnSpc>
                <a:spcPct val="114599"/>
              </a:lnSpc>
              <a:spcBef>
                <a:spcPts val="100"/>
              </a:spcBef>
            </a:pPr>
            <a:r>
              <a:rPr sz="3000" b="1" spc="-5" dirty="0">
                <a:latin typeface="Arial"/>
                <a:cs typeface="Arial"/>
              </a:rPr>
              <a:t>İlahiyat, İslami İlimler, Din Kültürü </a:t>
            </a:r>
            <a:r>
              <a:rPr sz="3000" b="1" dirty="0">
                <a:latin typeface="Arial"/>
                <a:cs typeface="Arial"/>
              </a:rPr>
              <a:t> </a:t>
            </a:r>
            <a:r>
              <a:rPr sz="3000" b="1" spc="-5" dirty="0">
                <a:latin typeface="Arial"/>
                <a:cs typeface="Arial"/>
              </a:rPr>
              <a:t>Öğretmenliği, İmamlık, Hafızlık gibi </a:t>
            </a:r>
            <a:r>
              <a:rPr sz="3000" b="1" spc="-819" dirty="0">
                <a:latin typeface="Arial"/>
                <a:cs typeface="Arial"/>
              </a:rPr>
              <a:t> </a:t>
            </a:r>
            <a:r>
              <a:rPr sz="3000" b="1" spc="-5" dirty="0">
                <a:latin typeface="Arial"/>
                <a:cs typeface="Arial"/>
              </a:rPr>
              <a:t>bölümler</a:t>
            </a:r>
            <a:r>
              <a:rPr sz="3000" b="1" spc="-15" dirty="0">
                <a:latin typeface="Arial"/>
                <a:cs typeface="Arial"/>
              </a:rPr>
              <a:t> </a:t>
            </a:r>
            <a:r>
              <a:rPr sz="3000" b="1" spc="-5" dirty="0">
                <a:latin typeface="Arial"/>
                <a:cs typeface="Arial"/>
              </a:rPr>
              <a:t>tercih</a:t>
            </a:r>
            <a:r>
              <a:rPr sz="3000" b="1" spc="-10" dirty="0">
                <a:latin typeface="Arial"/>
                <a:cs typeface="Arial"/>
              </a:rPr>
              <a:t> </a:t>
            </a:r>
            <a:r>
              <a:rPr sz="3000" b="1" spc="-5" dirty="0">
                <a:latin typeface="Arial"/>
                <a:cs typeface="Arial"/>
              </a:rPr>
              <a:t>etmektedirler</a:t>
            </a:r>
            <a:endParaRPr sz="3000">
              <a:latin typeface="Arial"/>
              <a:cs typeface="Arial"/>
            </a:endParaRPr>
          </a:p>
        </p:txBody>
      </p:sp>
      <p:sp>
        <p:nvSpPr>
          <p:cNvPr id="5" name="object 5"/>
          <p:cNvSpPr txBox="1"/>
          <p:nvPr/>
        </p:nvSpPr>
        <p:spPr>
          <a:xfrm>
            <a:off x="9792244" y="5944923"/>
            <a:ext cx="7418070" cy="1778000"/>
          </a:xfrm>
          <a:prstGeom prst="rect">
            <a:avLst/>
          </a:prstGeom>
        </p:spPr>
        <p:txBody>
          <a:bodyPr vert="horz" wrap="square" lIns="0" tIns="12700" rIns="0" bIns="0" rtlCol="0">
            <a:spAutoFit/>
          </a:bodyPr>
          <a:lstStyle/>
          <a:p>
            <a:pPr marL="12700" marR="5080" algn="ctr">
              <a:lnSpc>
                <a:spcPct val="114999"/>
              </a:lnSpc>
              <a:spcBef>
                <a:spcPts val="100"/>
              </a:spcBef>
            </a:pPr>
            <a:r>
              <a:rPr sz="2500" b="1" spc="-5" dirty="0">
                <a:latin typeface="Arial"/>
                <a:cs typeface="Arial"/>
              </a:rPr>
              <a:t>Bu okullardan mezun olan öğrenciler yeterli </a:t>
            </a:r>
            <a:r>
              <a:rPr sz="2500" b="1" dirty="0">
                <a:latin typeface="Arial"/>
                <a:cs typeface="Arial"/>
              </a:rPr>
              <a:t> </a:t>
            </a:r>
            <a:r>
              <a:rPr sz="2500" b="1" spc="-5" dirty="0">
                <a:latin typeface="Arial"/>
                <a:cs typeface="Arial"/>
              </a:rPr>
              <a:t>puana sahip oldukları taktirde Eşit ağırlık, </a:t>
            </a:r>
            <a:r>
              <a:rPr sz="2500" b="1" dirty="0">
                <a:latin typeface="Arial"/>
                <a:cs typeface="Arial"/>
              </a:rPr>
              <a:t> </a:t>
            </a:r>
            <a:r>
              <a:rPr sz="2500" b="1" spc="-5" dirty="0">
                <a:latin typeface="Arial"/>
                <a:cs typeface="Arial"/>
              </a:rPr>
              <a:t>Sayısal, Sözel veya Dil puanı </a:t>
            </a:r>
            <a:r>
              <a:rPr sz="2500" b="1" dirty="0">
                <a:latin typeface="Arial"/>
                <a:cs typeface="Arial"/>
              </a:rPr>
              <a:t>ile </a:t>
            </a:r>
            <a:r>
              <a:rPr sz="2500" b="1" spc="-5" dirty="0">
                <a:latin typeface="Arial"/>
                <a:cs typeface="Arial"/>
              </a:rPr>
              <a:t>öğrenci alan tüm </a:t>
            </a:r>
            <a:r>
              <a:rPr sz="2500" b="1" spc="-680" dirty="0">
                <a:latin typeface="Arial"/>
                <a:cs typeface="Arial"/>
              </a:rPr>
              <a:t> </a:t>
            </a:r>
            <a:r>
              <a:rPr sz="2500" b="1" spc="-5" dirty="0">
                <a:latin typeface="Arial"/>
                <a:cs typeface="Arial"/>
              </a:rPr>
              <a:t>bölümleri</a:t>
            </a:r>
            <a:r>
              <a:rPr sz="2500" b="1" spc="-10" dirty="0">
                <a:latin typeface="Arial"/>
                <a:cs typeface="Arial"/>
              </a:rPr>
              <a:t> </a:t>
            </a:r>
            <a:r>
              <a:rPr sz="2500" b="1" spc="-5" dirty="0">
                <a:latin typeface="Arial"/>
                <a:cs typeface="Arial"/>
              </a:rPr>
              <a:t>tercih etmeleri</a:t>
            </a:r>
            <a:r>
              <a:rPr sz="2500" b="1" spc="-10" dirty="0">
                <a:latin typeface="Arial"/>
                <a:cs typeface="Arial"/>
              </a:rPr>
              <a:t> </a:t>
            </a:r>
            <a:r>
              <a:rPr sz="2500" b="1" spc="-5" dirty="0">
                <a:latin typeface="Arial"/>
                <a:cs typeface="Arial"/>
              </a:rPr>
              <a:t>mümkündür.</a:t>
            </a:r>
            <a:endParaRPr sz="2500">
              <a:latin typeface="Arial"/>
              <a:cs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482639" y="11"/>
            <a:ext cx="15382240" cy="9749155"/>
            <a:chOff x="1482639" y="11"/>
            <a:chExt cx="15382240" cy="9749155"/>
          </a:xfrm>
        </p:grpSpPr>
        <p:sp>
          <p:nvSpPr>
            <p:cNvPr id="3" name="object 3"/>
            <p:cNvSpPr/>
            <p:nvPr/>
          </p:nvSpPr>
          <p:spPr>
            <a:xfrm>
              <a:off x="1482639" y="1538370"/>
              <a:ext cx="15382240" cy="8210550"/>
            </a:xfrm>
            <a:custGeom>
              <a:avLst/>
              <a:gdLst/>
              <a:ahLst/>
              <a:cxnLst/>
              <a:rect l="l" t="t" r="r" b="b"/>
              <a:pathLst>
                <a:path w="15382240" h="8210550">
                  <a:moveTo>
                    <a:pt x="425342" y="8210509"/>
                  </a:moveTo>
                  <a:lnTo>
                    <a:pt x="377445" y="8208594"/>
                  </a:lnTo>
                  <a:lnTo>
                    <a:pt x="331409" y="8202846"/>
                  </a:lnTo>
                  <a:lnTo>
                    <a:pt x="287461" y="8193266"/>
                  </a:lnTo>
                  <a:lnTo>
                    <a:pt x="245828" y="8179852"/>
                  </a:lnTo>
                  <a:lnTo>
                    <a:pt x="206734" y="8162604"/>
                  </a:lnTo>
                  <a:lnTo>
                    <a:pt x="170408" y="8141519"/>
                  </a:lnTo>
                  <a:lnTo>
                    <a:pt x="137073" y="8116597"/>
                  </a:lnTo>
                  <a:lnTo>
                    <a:pt x="106958" y="8087837"/>
                  </a:lnTo>
                  <a:lnTo>
                    <a:pt x="80288" y="8055239"/>
                  </a:lnTo>
                  <a:lnTo>
                    <a:pt x="57289" y="8018800"/>
                  </a:lnTo>
                  <a:lnTo>
                    <a:pt x="38188" y="7978520"/>
                  </a:lnTo>
                  <a:lnTo>
                    <a:pt x="23211" y="7934398"/>
                  </a:lnTo>
                  <a:lnTo>
                    <a:pt x="12584" y="7886433"/>
                  </a:lnTo>
                  <a:lnTo>
                    <a:pt x="6532" y="7834624"/>
                  </a:lnTo>
                  <a:lnTo>
                    <a:pt x="5284" y="7778970"/>
                  </a:lnTo>
                  <a:lnTo>
                    <a:pt x="5208" y="6804121"/>
                  </a:lnTo>
                  <a:lnTo>
                    <a:pt x="3713" y="5086730"/>
                  </a:lnTo>
                  <a:lnTo>
                    <a:pt x="0" y="2105957"/>
                  </a:lnTo>
                  <a:lnTo>
                    <a:pt x="1727" y="1359821"/>
                  </a:lnTo>
                  <a:lnTo>
                    <a:pt x="12201" y="851922"/>
                  </a:lnTo>
                  <a:lnTo>
                    <a:pt x="23958" y="562023"/>
                  </a:lnTo>
                  <a:lnTo>
                    <a:pt x="29536" y="469887"/>
                  </a:lnTo>
                  <a:lnTo>
                    <a:pt x="32477" y="416110"/>
                  </a:lnTo>
                  <a:lnTo>
                    <a:pt x="40110" y="364623"/>
                  </a:lnTo>
                  <a:lnTo>
                    <a:pt x="52135" y="315695"/>
                  </a:lnTo>
                  <a:lnTo>
                    <a:pt x="68254" y="269599"/>
                  </a:lnTo>
                  <a:lnTo>
                    <a:pt x="88169" y="226606"/>
                  </a:lnTo>
                  <a:lnTo>
                    <a:pt x="111580" y="186987"/>
                  </a:lnTo>
                  <a:lnTo>
                    <a:pt x="138191" y="151013"/>
                  </a:lnTo>
                  <a:lnTo>
                    <a:pt x="167701" y="118955"/>
                  </a:lnTo>
                  <a:lnTo>
                    <a:pt x="199814" y="91085"/>
                  </a:lnTo>
                  <a:lnTo>
                    <a:pt x="234230" y="67674"/>
                  </a:lnTo>
                  <a:lnTo>
                    <a:pt x="270651" y="48993"/>
                  </a:lnTo>
                  <a:lnTo>
                    <a:pt x="308779" y="35314"/>
                  </a:lnTo>
                  <a:lnTo>
                    <a:pt x="348315" y="26908"/>
                  </a:lnTo>
                  <a:lnTo>
                    <a:pt x="388961" y="24045"/>
                  </a:lnTo>
                  <a:lnTo>
                    <a:pt x="701909" y="20768"/>
                  </a:lnTo>
                  <a:lnTo>
                    <a:pt x="1054642" y="18574"/>
                  </a:lnTo>
                  <a:lnTo>
                    <a:pt x="1504035" y="17700"/>
                  </a:lnTo>
                  <a:lnTo>
                    <a:pt x="8262365" y="15065"/>
                  </a:lnTo>
                  <a:lnTo>
                    <a:pt x="12382242" y="8966"/>
                  </a:lnTo>
                  <a:lnTo>
                    <a:pt x="14435111" y="2809"/>
                  </a:lnTo>
                  <a:lnTo>
                    <a:pt x="14992413" y="0"/>
                  </a:lnTo>
                  <a:lnTo>
                    <a:pt x="15034229" y="352"/>
                  </a:lnTo>
                  <a:lnTo>
                    <a:pt x="15077379" y="2820"/>
                  </a:lnTo>
                  <a:lnTo>
                    <a:pt x="15121724" y="9518"/>
                  </a:lnTo>
                  <a:lnTo>
                    <a:pt x="15167123" y="22561"/>
                  </a:lnTo>
                  <a:lnTo>
                    <a:pt x="15213437" y="44066"/>
                  </a:lnTo>
                  <a:lnTo>
                    <a:pt x="15260525" y="76146"/>
                  </a:lnTo>
                  <a:lnTo>
                    <a:pt x="15308246" y="120917"/>
                  </a:lnTo>
                  <a:lnTo>
                    <a:pt x="15330954" y="154236"/>
                  </a:lnTo>
                  <a:lnTo>
                    <a:pt x="15347391" y="196140"/>
                  </a:lnTo>
                  <a:lnTo>
                    <a:pt x="15358585" y="244364"/>
                  </a:lnTo>
                  <a:lnTo>
                    <a:pt x="15365561" y="296648"/>
                  </a:lnTo>
                  <a:lnTo>
                    <a:pt x="15369344" y="350727"/>
                  </a:lnTo>
                  <a:lnTo>
                    <a:pt x="15370960" y="404341"/>
                  </a:lnTo>
                  <a:lnTo>
                    <a:pt x="15371436" y="455226"/>
                  </a:lnTo>
                  <a:lnTo>
                    <a:pt x="15369392" y="5570323"/>
                  </a:lnTo>
                  <a:lnTo>
                    <a:pt x="15369014" y="7126624"/>
                  </a:lnTo>
                  <a:lnTo>
                    <a:pt x="15371046" y="7369043"/>
                  </a:lnTo>
                  <a:lnTo>
                    <a:pt x="15375516" y="7605582"/>
                  </a:lnTo>
                  <a:lnTo>
                    <a:pt x="15379986" y="7785049"/>
                  </a:lnTo>
                  <a:lnTo>
                    <a:pt x="15382017" y="7856247"/>
                  </a:lnTo>
                  <a:lnTo>
                    <a:pt x="15381800" y="7895198"/>
                  </a:lnTo>
                  <a:lnTo>
                    <a:pt x="15380641" y="7933421"/>
                  </a:lnTo>
                  <a:lnTo>
                    <a:pt x="15372459" y="8006188"/>
                  </a:lnTo>
                  <a:lnTo>
                    <a:pt x="15351392" y="8071548"/>
                  </a:lnTo>
                  <a:lnTo>
                    <a:pt x="15311358" y="8126503"/>
                  </a:lnTo>
                  <a:lnTo>
                    <a:pt x="15246280" y="8168054"/>
                  </a:lnTo>
                  <a:lnTo>
                    <a:pt x="15202448" y="8182866"/>
                  </a:lnTo>
                  <a:lnTo>
                    <a:pt x="15150076" y="8193202"/>
                  </a:lnTo>
                  <a:lnTo>
                    <a:pt x="15088401" y="8198688"/>
                  </a:lnTo>
                  <a:lnTo>
                    <a:pt x="15016666" y="8198948"/>
                  </a:lnTo>
                  <a:lnTo>
                    <a:pt x="14908691" y="8194609"/>
                  </a:lnTo>
                  <a:lnTo>
                    <a:pt x="14554252" y="8185873"/>
                  </a:lnTo>
                  <a:lnTo>
                    <a:pt x="13907575" y="8179161"/>
                  </a:lnTo>
                  <a:lnTo>
                    <a:pt x="7043395" y="8190402"/>
                  </a:lnTo>
                  <a:lnTo>
                    <a:pt x="3183670" y="8200039"/>
                  </a:lnTo>
                  <a:lnTo>
                    <a:pt x="1069166" y="8207508"/>
                  </a:lnTo>
                  <a:lnTo>
                    <a:pt x="425342" y="8210509"/>
                  </a:lnTo>
                  <a:close/>
                </a:path>
              </a:pathLst>
            </a:custGeom>
            <a:solidFill>
              <a:srgbClr val="FFF2E3"/>
            </a:solidFill>
          </p:spPr>
          <p:txBody>
            <a:bodyPr wrap="square" lIns="0" tIns="0" rIns="0" bIns="0" rtlCol="0"/>
            <a:lstStyle/>
            <a:p>
              <a:endParaRPr/>
            </a:p>
          </p:txBody>
        </p:sp>
        <p:sp>
          <p:nvSpPr>
            <p:cNvPr id="4" name="object 4"/>
            <p:cNvSpPr/>
            <p:nvPr/>
          </p:nvSpPr>
          <p:spPr>
            <a:xfrm>
              <a:off x="5275387" y="119310"/>
              <a:ext cx="7934325" cy="2275205"/>
            </a:xfrm>
            <a:custGeom>
              <a:avLst/>
              <a:gdLst/>
              <a:ahLst/>
              <a:cxnLst/>
              <a:rect l="l" t="t" r="r" b="b"/>
              <a:pathLst>
                <a:path w="7934325" h="2275205">
                  <a:moveTo>
                    <a:pt x="3745871" y="2275125"/>
                  </a:moveTo>
                  <a:lnTo>
                    <a:pt x="3505958" y="2269404"/>
                  </a:lnTo>
                  <a:lnTo>
                    <a:pt x="3061564" y="2261697"/>
                  </a:lnTo>
                  <a:lnTo>
                    <a:pt x="2441423" y="2252021"/>
                  </a:lnTo>
                  <a:lnTo>
                    <a:pt x="2215889" y="2242661"/>
                  </a:lnTo>
                  <a:lnTo>
                    <a:pt x="2047823" y="2233667"/>
                  </a:lnTo>
                  <a:lnTo>
                    <a:pt x="1936947" y="2226477"/>
                  </a:lnTo>
                  <a:lnTo>
                    <a:pt x="1827411" y="2218172"/>
                  </a:lnTo>
                  <a:lnTo>
                    <a:pt x="1719564" y="2208618"/>
                  </a:lnTo>
                  <a:lnTo>
                    <a:pt x="1613752" y="2197677"/>
                  </a:lnTo>
                  <a:lnTo>
                    <a:pt x="1510324" y="2185215"/>
                  </a:lnTo>
                  <a:lnTo>
                    <a:pt x="1409627" y="2171094"/>
                  </a:lnTo>
                  <a:lnTo>
                    <a:pt x="1360412" y="2163370"/>
                  </a:lnTo>
                  <a:lnTo>
                    <a:pt x="1312010" y="2155180"/>
                  </a:lnTo>
                  <a:lnTo>
                    <a:pt x="1264464" y="2146508"/>
                  </a:lnTo>
                  <a:lnTo>
                    <a:pt x="1217819" y="2137336"/>
                  </a:lnTo>
                  <a:lnTo>
                    <a:pt x="1172117" y="2127648"/>
                  </a:lnTo>
                  <a:lnTo>
                    <a:pt x="1127402" y="2117427"/>
                  </a:lnTo>
                  <a:lnTo>
                    <a:pt x="1083718" y="2106655"/>
                  </a:lnTo>
                  <a:lnTo>
                    <a:pt x="1041108" y="2095316"/>
                  </a:lnTo>
                  <a:lnTo>
                    <a:pt x="999615" y="2083393"/>
                  </a:lnTo>
                  <a:lnTo>
                    <a:pt x="959284" y="2070868"/>
                  </a:lnTo>
                  <a:lnTo>
                    <a:pt x="920156" y="2057725"/>
                  </a:lnTo>
                  <a:lnTo>
                    <a:pt x="850333" y="2032056"/>
                  </a:lnTo>
                  <a:lnTo>
                    <a:pt x="783475" y="2004975"/>
                  </a:lnTo>
                  <a:lnTo>
                    <a:pt x="719557" y="1976601"/>
                  </a:lnTo>
                  <a:lnTo>
                    <a:pt x="658554" y="1947058"/>
                  </a:lnTo>
                  <a:lnTo>
                    <a:pt x="600438" y="1916465"/>
                  </a:lnTo>
                  <a:lnTo>
                    <a:pt x="545184" y="1884944"/>
                  </a:lnTo>
                  <a:lnTo>
                    <a:pt x="492767" y="1852616"/>
                  </a:lnTo>
                  <a:lnTo>
                    <a:pt x="443160" y="1819602"/>
                  </a:lnTo>
                  <a:lnTo>
                    <a:pt x="396336" y="1786024"/>
                  </a:lnTo>
                  <a:lnTo>
                    <a:pt x="352271" y="1752002"/>
                  </a:lnTo>
                  <a:lnTo>
                    <a:pt x="310938" y="1717658"/>
                  </a:lnTo>
                  <a:lnTo>
                    <a:pt x="272312" y="1683112"/>
                  </a:lnTo>
                  <a:lnTo>
                    <a:pt x="236365" y="1648487"/>
                  </a:lnTo>
                  <a:lnTo>
                    <a:pt x="203073" y="1613903"/>
                  </a:lnTo>
                  <a:lnTo>
                    <a:pt x="172409" y="1579481"/>
                  </a:lnTo>
                  <a:lnTo>
                    <a:pt x="144348" y="1545342"/>
                  </a:lnTo>
                  <a:lnTo>
                    <a:pt x="118863" y="1511608"/>
                  </a:lnTo>
                  <a:lnTo>
                    <a:pt x="95928" y="1478400"/>
                  </a:lnTo>
                  <a:lnTo>
                    <a:pt x="75518" y="1445839"/>
                  </a:lnTo>
                  <a:lnTo>
                    <a:pt x="42167" y="1383142"/>
                  </a:lnTo>
                  <a:lnTo>
                    <a:pt x="18602" y="1324487"/>
                  </a:lnTo>
                  <a:lnTo>
                    <a:pt x="4616" y="1270842"/>
                  </a:lnTo>
                  <a:lnTo>
                    <a:pt x="0" y="1223178"/>
                  </a:lnTo>
                  <a:lnTo>
                    <a:pt x="4197" y="1181997"/>
                  </a:lnTo>
                  <a:lnTo>
                    <a:pt x="9538" y="1139117"/>
                  </a:lnTo>
                  <a:lnTo>
                    <a:pt x="16237" y="1094808"/>
                  </a:lnTo>
                  <a:lnTo>
                    <a:pt x="24507" y="1049340"/>
                  </a:lnTo>
                  <a:lnTo>
                    <a:pt x="34562" y="1002985"/>
                  </a:lnTo>
                  <a:lnTo>
                    <a:pt x="46615" y="956013"/>
                  </a:lnTo>
                  <a:lnTo>
                    <a:pt x="60880" y="908696"/>
                  </a:lnTo>
                  <a:lnTo>
                    <a:pt x="77570" y="861303"/>
                  </a:lnTo>
                  <a:lnTo>
                    <a:pt x="96898" y="814107"/>
                  </a:lnTo>
                  <a:lnTo>
                    <a:pt x="119079" y="767377"/>
                  </a:lnTo>
                  <a:lnTo>
                    <a:pt x="144325" y="721386"/>
                  </a:lnTo>
                  <a:lnTo>
                    <a:pt x="172851" y="676403"/>
                  </a:lnTo>
                  <a:lnTo>
                    <a:pt x="204869" y="632699"/>
                  </a:lnTo>
                  <a:lnTo>
                    <a:pt x="240594" y="590546"/>
                  </a:lnTo>
                  <a:lnTo>
                    <a:pt x="280238" y="550213"/>
                  </a:lnTo>
                  <a:lnTo>
                    <a:pt x="324016" y="511973"/>
                  </a:lnTo>
                  <a:lnTo>
                    <a:pt x="383418" y="466982"/>
                  </a:lnTo>
                  <a:lnTo>
                    <a:pt x="447090" y="424447"/>
                  </a:lnTo>
                  <a:lnTo>
                    <a:pt x="480477" y="404084"/>
                  </a:lnTo>
                  <a:lnTo>
                    <a:pt x="514873" y="384316"/>
                  </a:lnTo>
                  <a:lnTo>
                    <a:pt x="550258" y="365137"/>
                  </a:lnTo>
                  <a:lnTo>
                    <a:pt x="586611" y="346540"/>
                  </a:lnTo>
                  <a:lnTo>
                    <a:pt x="623913" y="328519"/>
                  </a:lnTo>
                  <a:lnTo>
                    <a:pt x="662145" y="311068"/>
                  </a:lnTo>
                  <a:lnTo>
                    <a:pt x="701287" y="294180"/>
                  </a:lnTo>
                  <a:lnTo>
                    <a:pt x="741319" y="277849"/>
                  </a:lnTo>
                  <a:lnTo>
                    <a:pt x="782221" y="262068"/>
                  </a:lnTo>
                  <a:lnTo>
                    <a:pt x="823974" y="246833"/>
                  </a:lnTo>
                  <a:lnTo>
                    <a:pt x="866558" y="232135"/>
                  </a:lnTo>
                  <a:lnTo>
                    <a:pt x="909954" y="217969"/>
                  </a:lnTo>
                  <a:lnTo>
                    <a:pt x="954141" y="204328"/>
                  </a:lnTo>
                  <a:lnTo>
                    <a:pt x="999100" y="191207"/>
                  </a:lnTo>
                  <a:lnTo>
                    <a:pt x="1044811" y="178598"/>
                  </a:lnTo>
                  <a:lnTo>
                    <a:pt x="1091255" y="166496"/>
                  </a:lnTo>
                  <a:lnTo>
                    <a:pt x="1138412" y="154894"/>
                  </a:lnTo>
                  <a:lnTo>
                    <a:pt x="1186262" y="143786"/>
                  </a:lnTo>
                  <a:lnTo>
                    <a:pt x="1234786" y="133165"/>
                  </a:lnTo>
                  <a:lnTo>
                    <a:pt x="1283963" y="123026"/>
                  </a:lnTo>
                  <a:lnTo>
                    <a:pt x="1384201" y="104166"/>
                  </a:lnTo>
                  <a:lnTo>
                    <a:pt x="1486818" y="87156"/>
                  </a:lnTo>
                  <a:lnTo>
                    <a:pt x="1591657" y="71944"/>
                  </a:lnTo>
                  <a:lnTo>
                    <a:pt x="1698559" y="58480"/>
                  </a:lnTo>
                  <a:lnTo>
                    <a:pt x="1807369" y="46714"/>
                  </a:lnTo>
                  <a:lnTo>
                    <a:pt x="1917927" y="36596"/>
                  </a:lnTo>
                  <a:lnTo>
                    <a:pt x="2030077" y="28074"/>
                  </a:lnTo>
                  <a:lnTo>
                    <a:pt x="2143662" y="21098"/>
                  </a:lnTo>
                  <a:lnTo>
                    <a:pt x="2258523" y="15618"/>
                  </a:lnTo>
                  <a:lnTo>
                    <a:pt x="2374503" y="11583"/>
                  </a:lnTo>
                  <a:lnTo>
                    <a:pt x="2491444" y="8943"/>
                  </a:lnTo>
                  <a:lnTo>
                    <a:pt x="2609190" y="7648"/>
                  </a:lnTo>
                  <a:lnTo>
                    <a:pt x="2668315" y="7488"/>
                  </a:lnTo>
                  <a:lnTo>
                    <a:pt x="2812561" y="10093"/>
                  </a:lnTo>
                  <a:lnTo>
                    <a:pt x="3135638" y="14434"/>
                  </a:lnTo>
                  <a:lnTo>
                    <a:pt x="3473054" y="15302"/>
                  </a:lnTo>
                  <a:lnTo>
                    <a:pt x="3660316" y="7488"/>
                  </a:lnTo>
                  <a:lnTo>
                    <a:pt x="4202541" y="0"/>
                  </a:lnTo>
                  <a:lnTo>
                    <a:pt x="4763332" y="832"/>
                  </a:lnTo>
                  <a:lnTo>
                    <a:pt x="5202566" y="4992"/>
                  </a:lnTo>
                  <a:lnTo>
                    <a:pt x="5380116" y="7488"/>
                  </a:lnTo>
                  <a:lnTo>
                    <a:pt x="5496006" y="10732"/>
                  </a:lnTo>
                  <a:lnTo>
                    <a:pt x="5611545" y="15739"/>
                  </a:lnTo>
                  <a:lnTo>
                    <a:pt x="5726523" y="22497"/>
                  </a:lnTo>
                  <a:lnTo>
                    <a:pt x="5840731" y="30995"/>
                  </a:lnTo>
                  <a:lnTo>
                    <a:pt x="5953960" y="41222"/>
                  </a:lnTo>
                  <a:lnTo>
                    <a:pt x="6066001" y="53167"/>
                  </a:lnTo>
                  <a:lnTo>
                    <a:pt x="6176645" y="66818"/>
                  </a:lnTo>
                  <a:lnTo>
                    <a:pt x="6285684" y="82164"/>
                  </a:lnTo>
                  <a:lnTo>
                    <a:pt x="6392907" y="99195"/>
                  </a:lnTo>
                  <a:lnTo>
                    <a:pt x="6498107" y="117898"/>
                  </a:lnTo>
                  <a:lnTo>
                    <a:pt x="6601073" y="138263"/>
                  </a:lnTo>
                  <a:lnTo>
                    <a:pt x="6701598" y="160278"/>
                  </a:lnTo>
                  <a:lnTo>
                    <a:pt x="6799473" y="183932"/>
                  </a:lnTo>
                  <a:lnTo>
                    <a:pt x="6894487" y="209215"/>
                  </a:lnTo>
                  <a:lnTo>
                    <a:pt x="6940857" y="222463"/>
                  </a:lnTo>
                  <a:lnTo>
                    <a:pt x="6986433" y="236114"/>
                  </a:lnTo>
                  <a:lnTo>
                    <a:pt x="7031189" y="250166"/>
                  </a:lnTo>
                  <a:lnTo>
                    <a:pt x="7075101" y="264618"/>
                  </a:lnTo>
                  <a:lnTo>
                    <a:pt x="7118140" y="279469"/>
                  </a:lnTo>
                  <a:lnTo>
                    <a:pt x="7160282" y="294717"/>
                  </a:lnTo>
                  <a:lnTo>
                    <a:pt x="7201500" y="310361"/>
                  </a:lnTo>
                  <a:lnTo>
                    <a:pt x="7241768" y="326399"/>
                  </a:lnTo>
                  <a:lnTo>
                    <a:pt x="7281059" y="342831"/>
                  </a:lnTo>
                  <a:lnTo>
                    <a:pt x="7319348" y="359653"/>
                  </a:lnTo>
                  <a:lnTo>
                    <a:pt x="7356609" y="376866"/>
                  </a:lnTo>
                  <a:lnTo>
                    <a:pt x="7392816" y="394468"/>
                  </a:lnTo>
                  <a:lnTo>
                    <a:pt x="7427941" y="412457"/>
                  </a:lnTo>
                  <a:lnTo>
                    <a:pt x="7461960" y="430832"/>
                  </a:lnTo>
                  <a:lnTo>
                    <a:pt x="7526573" y="468734"/>
                  </a:lnTo>
                  <a:lnTo>
                    <a:pt x="7579411" y="503509"/>
                  </a:lnTo>
                  <a:lnTo>
                    <a:pt x="7627881" y="539381"/>
                  </a:lnTo>
                  <a:lnTo>
                    <a:pt x="7672136" y="576253"/>
                  </a:lnTo>
                  <a:lnTo>
                    <a:pt x="7712327" y="614028"/>
                  </a:lnTo>
                  <a:lnTo>
                    <a:pt x="7748607" y="652610"/>
                  </a:lnTo>
                  <a:lnTo>
                    <a:pt x="7781129" y="691902"/>
                  </a:lnTo>
                  <a:lnTo>
                    <a:pt x="7810044" y="731807"/>
                  </a:lnTo>
                  <a:lnTo>
                    <a:pt x="7835504" y="772227"/>
                  </a:lnTo>
                  <a:lnTo>
                    <a:pt x="7857663" y="813066"/>
                  </a:lnTo>
                  <a:lnTo>
                    <a:pt x="7876671" y="854227"/>
                  </a:lnTo>
                  <a:lnTo>
                    <a:pt x="7892681" y="895613"/>
                  </a:lnTo>
                  <a:lnTo>
                    <a:pt x="7905846" y="937128"/>
                  </a:lnTo>
                  <a:lnTo>
                    <a:pt x="7916317" y="978673"/>
                  </a:lnTo>
                  <a:lnTo>
                    <a:pt x="7924247" y="1020153"/>
                  </a:lnTo>
                  <a:lnTo>
                    <a:pt x="7929788" y="1061471"/>
                  </a:lnTo>
                  <a:lnTo>
                    <a:pt x="7933091" y="1102529"/>
                  </a:lnTo>
                  <a:lnTo>
                    <a:pt x="7934311" y="1143231"/>
                  </a:lnTo>
                  <a:lnTo>
                    <a:pt x="7933597" y="1183479"/>
                  </a:lnTo>
                  <a:lnTo>
                    <a:pt x="7931103" y="1223178"/>
                  </a:lnTo>
                  <a:lnTo>
                    <a:pt x="7930454" y="1248968"/>
                  </a:lnTo>
                  <a:lnTo>
                    <a:pt x="7925239" y="1300620"/>
                  </a:lnTo>
                  <a:lnTo>
                    <a:pt x="7914758" y="1352256"/>
                  </a:lnTo>
                  <a:lnTo>
                    <a:pt x="7898957" y="1403746"/>
                  </a:lnTo>
                  <a:lnTo>
                    <a:pt x="7877781" y="1454958"/>
                  </a:lnTo>
                  <a:lnTo>
                    <a:pt x="7851178" y="1505763"/>
                  </a:lnTo>
                  <a:lnTo>
                    <a:pt x="7819093" y="1556029"/>
                  </a:lnTo>
                  <a:lnTo>
                    <a:pt x="7781472" y="1605624"/>
                  </a:lnTo>
                  <a:lnTo>
                    <a:pt x="7738262" y="1654419"/>
                  </a:lnTo>
                  <a:lnTo>
                    <a:pt x="7689409" y="1702283"/>
                  </a:lnTo>
                  <a:lnTo>
                    <a:pt x="7634859" y="1749083"/>
                  </a:lnTo>
                  <a:lnTo>
                    <a:pt x="7574558" y="1794691"/>
                  </a:lnTo>
                  <a:lnTo>
                    <a:pt x="7542235" y="1817006"/>
                  </a:lnTo>
                  <a:lnTo>
                    <a:pt x="7508453" y="1838974"/>
                  </a:lnTo>
                  <a:lnTo>
                    <a:pt x="7473207" y="1860578"/>
                  </a:lnTo>
                  <a:lnTo>
                    <a:pt x="7436489" y="1881802"/>
                  </a:lnTo>
                  <a:lnTo>
                    <a:pt x="7398294" y="1902629"/>
                  </a:lnTo>
                  <a:lnTo>
                    <a:pt x="7358613" y="1923044"/>
                  </a:lnTo>
                  <a:lnTo>
                    <a:pt x="7317441" y="1943029"/>
                  </a:lnTo>
                  <a:lnTo>
                    <a:pt x="7274771" y="1962569"/>
                  </a:lnTo>
                  <a:lnTo>
                    <a:pt x="7230596" y="1981647"/>
                  </a:lnTo>
                  <a:lnTo>
                    <a:pt x="7184909" y="2000246"/>
                  </a:lnTo>
                  <a:lnTo>
                    <a:pt x="7137704" y="2018351"/>
                  </a:lnTo>
                  <a:lnTo>
                    <a:pt x="7088974" y="2035945"/>
                  </a:lnTo>
                  <a:lnTo>
                    <a:pt x="7038711" y="2053011"/>
                  </a:lnTo>
                  <a:lnTo>
                    <a:pt x="6986911" y="2069534"/>
                  </a:lnTo>
                  <a:lnTo>
                    <a:pt x="6933564" y="2085496"/>
                  </a:lnTo>
                  <a:lnTo>
                    <a:pt x="6878666" y="2100882"/>
                  </a:lnTo>
                  <a:lnTo>
                    <a:pt x="6822209" y="2115676"/>
                  </a:lnTo>
                  <a:lnTo>
                    <a:pt x="6764186" y="2129860"/>
                  </a:lnTo>
                  <a:lnTo>
                    <a:pt x="6704592" y="2143418"/>
                  </a:lnTo>
                  <a:lnTo>
                    <a:pt x="6643418" y="2156335"/>
                  </a:lnTo>
                  <a:lnTo>
                    <a:pt x="6580658" y="2168593"/>
                  </a:lnTo>
                  <a:lnTo>
                    <a:pt x="6516306" y="2180177"/>
                  </a:lnTo>
                  <a:lnTo>
                    <a:pt x="6450355" y="2191069"/>
                  </a:lnTo>
                  <a:lnTo>
                    <a:pt x="6382798" y="2201255"/>
                  </a:lnTo>
                  <a:lnTo>
                    <a:pt x="6313629" y="2210716"/>
                  </a:lnTo>
                  <a:lnTo>
                    <a:pt x="6242840" y="2219438"/>
                  </a:lnTo>
                  <a:lnTo>
                    <a:pt x="6170425" y="2227403"/>
                  </a:lnTo>
                  <a:lnTo>
                    <a:pt x="6096377" y="2234595"/>
                  </a:lnTo>
                  <a:lnTo>
                    <a:pt x="6020690" y="2240998"/>
                  </a:lnTo>
                  <a:lnTo>
                    <a:pt x="5943356" y="2246596"/>
                  </a:lnTo>
                  <a:lnTo>
                    <a:pt x="5864370" y="2251371"/>
                  </a:lnTo>
                  <a:lnTo>
                    <a:pt x="5783724" y="2255309"/>
                  </a:lnTo>
                  <a:lnTo>
                    <a:pt x="5615552" y="2259258"/>
                  </a:lnTo>
                  <a:lnTo>
                    <a:pt x="5165443" y="2267491"/>
                  </a:lnTo>
                  <a:lnTo>
                    <a:pt x="4515012" y="2274587"/>
                  </a:lnTo>
                  <a:lnTo>
                    <a:pt x="3745871" y="2275125"/>
                  </a:lnTo>
                  <a:close/>
                </a:path>
              </a:pathLst>
            </a:custGeom>
            <a:solidFill>
              <a:srgbClr val="FDF5B5"/>
            </a:solidFill>
          </p:spPr>
          <p:txBody>
            <a:bodyPr wrap="square" lIns="0" tIns="0" rIns="0" bIns="0" rtlCol="0"/>
            <a:lstStyle/>
            <a:p>
              <a:endParaRPr/>
            </a:p>
          </p:txBody>
        </p:sp>
        <p:sp>
          <p:nvSpPr>
            <p:cNvPr id="5" name="object 5"/>
            <p:cNvSpPr/>
            <p:nvPr/>
          </p:nvSpPr>
          <p:spPr>
            <a:xfrm>
              <a:off x="7634289" y="11"/>
              <a:ext cx="3018790" cy="563245"/>
            </a:xfrm>
            <a:custGeom>
              <a:avLst/>
              <a:gdLst/>
              <a:ahLst/>
              <a:cxnLst/>
              <a:rect l="l" t="t" r="r" b="b"/>
              <a:pathLst>
                <a:path w="3018790" h="563245">
                  <a:moveTo>
                    <a:pt x="3000273" y="563070"/>
                  </a:moveTo>
                  <a:lnTo>
                    <a:pt x="52745" y="563070"/>
                  </a:lnTo>
                  <a:lnTo>
                    <a:pt x="45307" y="560957"/>
                  </a:lnTo>
                  <a:lnTo>
                    <a:pt x="40369" y="555614"/>
                  </a:lnTo>
                  <a:lnTo>
                    <a:pt x="38700" y="548533"/>
                  </a:lnTo>
                  <a:lnTo>
                    <a:pt x="41072" y="541208"/>
                  </a:lnTo>
                  <a:lnTo>
                    <a:pt x="80414" y="481993"/>
                  </a:lnTo>
                  <a:lnTo>
                    <a:pt x="80846" y="476926"/>
                  </a:lnTo>
                  <a:lnTo>
                    <a:pt x="78973" y="472582"/>
                  </a:lnTo>
                  <a:lnTo>
                    <a:pt x="59709" y="427219"/>
                  </a:lnTo>
                  <a:lnTo>
                    <a:pt x="1729" y="291318"/>
                  </a:lnTo>
                  <a:lnTo>
                    <a:pt x="0" y="287119"/>
                  </a:lnTo>
                  <a:lnTo>
                    <a:pt x="288" y="282341"/>
                  </a:lnTo>
                  <a:lnTo>
                    <a:pt x="2594" y="278577"/>
                  </a:lnTo>
                  <a:lnTo>
                    <a:pt x="78108" y="152184"/>
                  </a:lnTo>
                  <a:lnTo>
                    <a:pt x="80558" y="148130"/>
                  </a:lnTo>
                  <a:lnTo>
                    <a:pt x="80702" y="142918"/>
                  </a:lnTo>
                  <a:lnTo>
                    <a:pt x="78685" y="138720"/>
                  </a:lnTo>
                  <a:lnTo>
                    <a:pt x="30263" y="41572"/>
                  </a:lnTo>
                  <a:lnTo>
                    <a:pt x="27957" y="37084"/>
                  </a:lnTo>
                  <a:lnTo>
                    <a:pt x="28390" y="31727"/>
                  </a:lnTo>
                  <a:lnTo>
                    <a:pt x="31128" y="27529"/>
                  </a:lnTo>
                  <a:lnTo>
                    <a:pt x="49396" y="0"/>
                  </a:lnTo>
                  <a:lnTo>
                    <a:pt x="2969345" y="0"/>
                  </a:lnTo>
                  <a:lnTo>
                    <a:pt x="2989320" y="30135"/>
                  </a:lnTo>
                  <a:lnTo>
                    <a:pt x="2988600" y="37518"/>
                  </a:lnTo>
                  <a:lnTo>
                    <a:pt x="2912653" y="113818"/>
                  </a:lnTo>
                  <a:lnTo>
                    <a:pt x="2912220" y="121925"/>
                  </a:lnTo>
                  <a:lnTo>
                    <a:pt x="2916688" y="127427"/>
                  </a:lnTo>
                  <a:lnTo>
                    <a:pt x="3014540" y="250345"/>
                  </a:lnTo>
                  <a:lnTo>
                    <a:pt x="3017711" y="254254"/>
                  </a:lnTo>
                  <a:lnTo>
                    <a:pt x="3018431" y="259611"/>
                  </a:lnTo>
                  <a:lnTo>
                    <a:pt x="3016558" y="264389"/>
                  </a:lnTo>
                  <a:lnTo>
                    <a:pt x="2978681" y="359509"/>
                  </a:lnTo>
                  <a:lnTo>
                    <a:pt x="2966118" y="391216"/>
                  </a:lnTo>
                  <a:lnTo>
                    <a:pt x="2964821" y="394256"/>
                  </a:lnTo>
                  <a:lnTo>
                    <a:pt x="2964821" y="397731"/>
                  </a:lnTo>
                  <a:lnTo>
                    <a:pt x="2965830" y="400916"/>
                  </a:lnTo>
                  <a:lnTo>
                    <a:pt x="2989627" y="472727"/>
                  </a:lnTo>
                  <a:lnTo>
                    <a:pt x="3013532" y="544538"/>
                  </a:lnTo>
                  <a:lnTo>
                    <a:pt x="3014074" y="551282"/>
                  </a:lnTo>
                  <a:lnTo>
                    <a:pt x="3011604" y="557224"/>
                  </a:lnTo>
                  <a:lnTo>
                    <a:pt x="3006783" y="561457"/>
                  </a:lnTo>
                  <a:lnTo>
                    <a:pt x="3000273" y="563070"/>
                  </a:lnTo>
                  <a:close/>
                </a:path>
              </a:pathLst>
            </a:custGeom>
            <a:solidFill>
              <a:srgbClr val="9CCDE8"/>
            </a:solidFill>
          </p:spPr>
          <p:txBody>
            <a:bodyPr wrap="square" lIns="0" tIns="0" rIns="0" bIns="0" rtlCol="0"/>
            <a:lstStyle/>
            <a:p>
              <a:endParaRPr/>
            </a:p>
          </p:txBody>
        </p:sp>
        <p:sp>
          <p:nvSpPr>
            <p:cNvPr id="6" name="object 6"/>
            <p:cNvSpPr/>
            <p:nvPr/>
          </p:nvSpPr>
          <p:spPr>
            <a:xfrm>
              <a:off x="7649853" y="11"/>
              <a:ext cx="3002280" cy="562610"/>
            </a:xfrm>
            <a:custGeom>
              <a:avLst/>
              <a:gdLst/>
              <a:ahLst/>
              <a:cxnLst/>
              <a:rect l="l" t="t" r="r" b="b"/>
              <a:pathLst>
                <a:path w="3002279" h="562610">
                  <a:moveTo>
                    <a:pt x="163423" y="88900"/>
                  </a:moveTo>
                  <a:lnTo>
                    <a:pt x="135753" y="88900"/>
                  </a:lnTo>
                  <a:lnTo>
                    <a:pt x="135753" y="0"/>
                  </a:lnTo>
                  <a:lnTo>
                    <a:pt x="163423" y="0"/>
                  </a:lnTo>
                  <a:lnTo>
                    <a:pt x="163423" y="88900"/>
                  </a:lnTo>
                  <a:close/>
                </a:path>
                <a:path w="3002279" h="562610">
                  <a:moveTo>
                    <a:pt x="302059" y="88900"/>
                  </a:moveTo>
                  <a:lnTo>
                    <a:pt x="274245" y="88900"/>
                  </a:lnTo>
                  <a:lnTo>
                    <a:pt x="274245" y="0"/>
                  </a:lnTo>
                  <a:lnTo>
                    <a:pt x="302059" y="0"/>
                  </a:lnTo>
                  <a:lnTo>
                    <a:pt x="302059" y="88900"/>
                  </a:lnTo>
                  <a:close/>
                </a:path>
                <a:path w="3002279" h="562610">
                  <a:moveTo>
                    <a:pt x="440695" y="88900"/>
                  </a:moveTo>
                  <a:lnTo>
                    <a:pt x="412881" y="88900"/>
                  </a:lnTo>
                  <a:lnTo>
                    <a:pt x="412881" y="0"/>
                  </a:lnTo>
                  <a:lnTo>
                    <a:pt x="440695" y="0"/>
                  </a:lnTo>
                  <a:lnTo>
                    <a:pt x="440695" y="88900"/>
                  </a:lnTo>
                  <a:close/>
                </a:path>
                <a:path w="3002279" h="562610">
                  <a:moveTo>
                    <a:pt x="579187" y="88900"/>
                  </a:moveTo>
                  <a:lnTo>
                    <a:pt x="551517" y="88900"/>
                  </a:lnTo>
                  <a:lnTo>
                    <a:pt x="551517" y="0"/>
                  </a:lnTo>
                  <a:lnTo>
                    <a:pt x="579187" y="0"/>
                  </a:lnTo>
                  <a:lnTo>
                    <a:pt x="579187" y="88900"/>
                  </a:lnTo>
                  <a:close/>
                </a:path>
                <a:path w="3002279" h="562610">
                  <a:moveTo>
                    <a:pt x="717823" y="88900"/>
                  </a:moveTo>
                  <a:lnTo>
                    <a:pt x="690009" y="88900"/>
                  </a:lnTo>
                  <a:lnTo>
                    <a:pt x="690009" y="0"/>
                  </a:lnTo>
                  <a:lnTo>
                    <a:pt x="717823" y="0"/>
                  </a:lnTo>
                  <a:lnTo>
                    <a:pt x="717823" y="88900"/>
                  </a:lnTo>
                  <a:close/>
                </a:path>
                <a:path w="3002279" h="562610">
                  <a:moveTo>
                    <a:pt x="856315" y="88900"/>
                  </a:moveTo>
                  <a:lnTo>
                    <a:pt x="828645" y="88900"/>
                  </a:lnTo>
                  <a:lnTo>
                    <a:pt x="828645" y="0"/>
                  </a:lnTo>
                  <a:lnTo>
                    <a:pt x="856315" y="0"/>
                  </a:lnTo>
                  <a:lnTo>
                    <a:pt x="856315" y="88900"/>
                  </a:lnTo>
                  <a:close/>
                </a:path>
                <a:path w="3002279" h="562610">
                  <a:moveTo>
                    <a:pt x="994951" y="88900"/>
                  </a:moveTo>
                  <a:lnTo>
                    <a:pt x="967137" y="88900"/>
                  </a:lnTo>
                  <a:lnTo>
                    <a:pt x="967137" y="0"/>
                  </a:lnTo>
                  <a:lnTo>
                    <a:pt x="994951" y="0"/>
                  </a:lnTo>
                  <a:lnTo>
                    <a:pt x="994951" y="88900"/>
                  </a:lnTo>
                  <a:close/>
                </a:path>
                <a:path w="3002279" h="562610">
                  <a:moveTo>
                    <a:pt x="1133443" y="88900"/>
                  </a:moveTo>
                  <a:lnTo>
                    <a:pt x="1105773" y="88900"/>
                  </a:lnTo>
                  <a:lnTo>
                    <a:pt x="1105773" y="0"/>
                  </a:lnTo>
                  <a:lnTo>
                    <a:pt x="1133443" y="0"/>
                  </a:lnTo>
                  <a:lnTo>
                    <a:pt x="1133443" y="88900"/>
                  </a:lnTo>
                  <a:close/>
                </a:path>
                <a:path w="3002279" h="562610">
                  <a:moveTo>
                    <a:pt x="1272079" y="88900"/>
                  </a:moveTo>
                  <a:lnTo>
                    <a:pt x="1244265" y="88900"/>
                  </a:lnTo>
                  <a:lnTo>
                    <a:pt x="1244265" y="0"/>
                  </a:lnTo>
                  <a:lnTo>
                    <a:pt x="1272079" y="0"/>
                  </a:lnTo>
                  <a:lnTo>
                    <a:pt x="1272079" y="88900"/>
                  </a:lnTo>
                  <a:close/>
                </a:path>
                <a:path w="3002279" h="562610">
                  <a:moveTo>
                    <a:pt x="1410570" y="88900"/>
                  </a:moveTo>
                  <a:lnTo>
                    <a:pt x="1382901" y="88900"/>
                  </a:lnTo>
                  <a:lnTo>
                    <a:pt x="1382901" y="0"/>
                  </a:lnTo>
                  <a:lnTo>
                    <a:pt x="1410570" y="0"/>
                  </a:lnTo>
                  <a:lnTo>
                    <a:pt x="1410570" y="88900"/>
                  </a:lnTo>
                  <a:close/>
                </a:path>
                <a:path w="3002279" h="562610">
                  <a:moveTo>
                    <a:pt x="1549207" y="88900"/>
                  </a:moveTo>
                  <a:lnTo>
                    <a:pt x="1521393" y="88900"/>
                  </a:lnTo>
                  <a:lnTo>
                    <a:pt x="1521393" y="0"/>
                  </a:lnTo>
                  <a:lnTo>
                    <a:pt x="1549207" y="0"/>
                  </a:lnTo>
                  <a:lnTo>
                    <a:pt x="1549207" y="88900"/>
                  </a:lnTo>
                  <a:close/>
                </a:path>
                <a:path w="3002279" h="562610">
                  <a:moveTo>
                    <a:pt x="1687698" y="88900"/>
                  </a:moveTo>
                  <a:lnTo>
                    <a:pt x="1660029" y="88900"/>
                  </a:lnTo>
                  <a:lnTo>
                    <a:pt x="1660029" y="0"/>
                  </a:lnTo>
                  <a:lnTo>
                    <a:pt x="1687698" y="0"/>
                  </a:lnTo>
                  <a:lnTo>
                    <a:pt x="1687698" y="88900"/>
                  </a:lnTo>
                  <a:close/>
                </a:path>
                <a:path w="3002279" h="562610">
                  <a:moveTo>
                    <a:pt x="1826334" y="88900"/>
                  </a:moveTo>
                  <a:lnTo>
                    <a:pt x="1798521" y="88900"/>
                  </a:lnTo>
                  <a:lnTo>
                    <a:pt x="1798521" y="0"/>
                  </a:lnTo>
                  <a:lnTo>
                    <a:pt x="1826334" y="0"/>
                  </a:lnTo>
                  <a:lnTo>
                    <a:pt x="1826334" y="88900"/>
                  </a:lnTo>
                  <a:close/>
                </a:path>
                <a:path w="3002279" h="562610">
                  <a:moveTo>
                    <a:pt x="1964971" y="88900"/>
                  </a:moveTo>
                  <a:lnTo>
                    <a:pt x="1937157" y="88900"/>
                  </a:lnTo>
                  <a:lnTo>
                    <a:pt x="1937157" y="0"/>
                  </a:lnTo>
                  <a:lnTo>
                    <a:pt x="1964971" y="0"/>
                  </a:lnTo>
                  <a:lnTo>
                    <a:pt x="1964971" y="88900"/>
                  </a:lnTo>
                  <a:close/>
                </a:path>
                <a:path w="3002279" h="562610">
                  <a:moveTo>
                    <a:pt x="2103462" y="88900"/>
                  </a:moveTo>
                  <a:lnTo>
                    <a:pt x="2075793" y="88900"/>
                  </a:lnTo>
                  <a:lnTo>
                    <a:pt x="2075793" y="0"/>
                  </a:lnTo>
                  <a:lnTo>
                    <a:pt x="2103462" y="0"/>
                  </a:lnTo>
                  <a:lnTo>
                    <a:pt x="2103462" y="88900"/>
                  </a:lnTo>
                  <a:close/>
                </a:path>
                <a:path w="3002279" h="562610">
                  <a:moveTo>
                    <a:pt x="2242098" y="88900"/>
                  </a:moveTo>
                  <a:lnTo>
                    <a:pt x="2214285" y="88900"/>
                  </a:lnTo>
                  <a:lnTo>
                    <a:pt x="2214285" y="0"/>
                  </a:lnTo>
                  <a:lnTo>
                    <a:pt x="2242098" y="0"/>
                  </a:lnTo>
                  <a:lnTo>
                    <a:pt x="2242098" y="88900"/>
                  </a:lnTo>
                  <a:close/>
                </a:path>
                <a:path w="3002279" h="562610">
                  <a:moveTo>
                    <a:pt x="2380590" y="88900"/>
                  </a:moveTo>
                  <a:lnTo>
                    <a:pt x="2352921" y="88900"/>
                  </a:lnTo>
                  <a:lnTo>
                    <a:pt x="2352921" y="0"/>
                  </a:lnTo>
                  <a:lnTo>
                    <a:pt x="2380590" y="0"/>
                  </a:lnTo>
                  <a:lnTo>
                    <a:pt x="2380590" y="88900"/>
                  </a:lnTo>
                  <a:close/>
                </a:path>
                <a:path w="3002279" h="562610">
                  <a:moveTo>
                    <a:pt x="2519226" y="88900"/>
                  </a:moveTo>
                  <a:lnTo>
                    <a:pt x="2491413" y="88900"/>
                  </a:lnTo>
                  <a:lnTo>
                    <a:pt x="2491413" y="0"/>
                  </a:lnTo>
                  <a:lnTo>
                    <a:pt x="2519226" y="0"/>
                  </a:lnTo>
                  <a:lnTo>
                    <a:pt x="2519226" y="88900"/>
                  </a:lnTo>
                  <a:close/>
                </a:path>
                <a:path w="3002279" h="562610">
                  <a:moveTo>
                    <a:pt x="2657718" y="88900"/>
                  </a:moveTo>
                  <a:lnTo>
                    <a:pt x="2630049" y="88900"/>
                  </a:lnTo>
                  <a:lnTo>
                    <a:pt x="2630049" y="0"/>
                  </a:lnTo>
                  <a:lnTo>
                    <a:pt x="2657718" y="0"/>
                  </a:lnTo>
                  <a:lnTo>
                    <a:pt x="2657718" y="88900"/>
                  </a:lnTo>
                  <a:close/>
                </a:path>
                <a:path w="3002279" h="562610">
                  <a:moveTo>
                    <a:pt x="2796354" y="88900"/>
                  </a:moveTo>
                  <a:lnTo>
                    <a:pt x="2768541" y="88900"/>
                  </a:lnTo>
                  <a:lnTo>
                    <a:pt x="2768541" y="0"/>
                  </a:lnTo>
                  <a:lnTo>
                    <a:pt x="2796354" y="0"/>
                  </a:lnTo>
                  <a:lnTo>
                    <a:pt x="2796354" y="88900"/>
                  </a:lnTo>
                  <a:close/>
                </a:path>
                <a:path w="3002279" h="562610">
                  <a:moveTo>
                    <a:pt x="2898242" y="116840"/>
                  </a:moveTo>
                  <a:lnTo>
                    <a:pt x="52600" y="116840"/>
                  </a:lnTo>
                  <a:lnTo>
                    <a:pt x="38766" y="88900"/>
                  </a:lnTo>
                  <a:lnTo>
                    <a:pt x="2907177" y="88900"/>
                  </a:lnTo>
                  <a:lnTo>
                    <a:pt x="2907177" y="0"/>
                  </a:lnTo>
                  <a:lnTo>
                    <a:pt x="2934990" y="0"/>
                  </a:lnTo>
                  <a:lnTo>
                    <a:pt x="2934990" y="74930"/>
                  </a:lnTo>
                  <a:lnTo>
                    <a:pt x="2902277" y="107950"/>
                  </a:lnTo>
                  <a:lnTo>
                    <a:pt x="2899827" y="110490"/>
                  </a:lnTo>
                  <a:lnTo>
                    <a:pt x="2898530" y="113030"/>
                  </a:lnTo>
                  <a:lnTo>
                    <a:pt x="2898242" y="116840"/>
                  </a:lnTo>
                  <a:close/>
                </a:path>
                <a:path w="3002279" h="562610">
                  <a:moveTo>
                    <a:pt x="163423" y="228600"/>
                  </a:moveTo>
                  <a:lnTo>
                    <a:pt x="135753" y="228600"/>
                  </a:lnTo>
                  <a:lnTo>
                    <a:pt x="135753" y="116840"/>
                  </a:lnTo>
                  <a:lnTo>
                    <a:pt x="163423" y="116840"/>
                  </a:lnTo>
                  <a:lnTo>
                    <a:pt x="163423" y="228600"/>
                  </a:lnTo>
                  <a:close/>
                </a:path>
                <a:path w="3002279" h="562610">
                  <a:moveTo>
                    <a:pt x="302059" y="228600"/>
                  </a:moveTo>
                  <a:lnTo>
                    <a:pt x="274245" y="228600"/>
                  </a:lnTo>
                  <a:lnTo>
                    <a:pt x="274245" y="116840"/>
                  </a:lnTo>
                  <a:lnTo>
                    <a:pt x="302059" y="116840"/>
                  </a:lnTo>
                  <a:lnTo>
                    <a:pt x="302059" y="228600"/>
                  </a:lnTo>
                  <a:close/>
                </a:path>
                <a:path w="3002279" h="562610">
                  <a:moveTo>
                    <a:pt x="440551" y="228600"/>
                  </a:moveTo>
                  <a:lnTo>
                    <a:pt x="412881" y="228600"/>
                  </a:lnTo>
                  <a:lnTo>
                    <a:pt x="412881" y="116840"/>
                  </a:lnTo>
                  <a:lnTo>
                    <a:pt x="440551" y="116840"/>
                  </a:lnTo>
                  <a:lnTo>
                    <a:pt x="440551" y="228600"/>
                  </a:lnTo>
                  <a:close/>
                </a:path>
                <a:path w="3002279" h="562610">
                  <a:moveTo>
                    <a:pt x="579187" y="228600"/>
                  </a:moveTo>
                  <a:lnTo>
                    <a:pt x="551373" y="228600"/>
                  </a:lnTo>
                  <a:lnTo>
                    <a:pt x="551373" y="116840"/>
                  </a:lnTo>
                  <a:lnTo>
                    <a:pt x="579187" y="116840"/>
                  </a:lnTo>
                  <a:lnTo>
                    <a:pt x="579187" y="228600"/>
                  </a:lnTo>
                  <a:close/>
                </a:path>
                <a:path w="3002279" h="562610">
                  <a:moveTo>
                    <a:pt x="717679" y="228600"/>
                  </a:moveTo>
                  <a:lnTo>
                    <a:pt x="690009" y="228600"/>
                  </a:lnTo>
                  <a:lnTo>
                    <a:pt x="690009" y="116840"/>
                  </a:lnTo>
                  <a:lnTo>
                    <a:pt x="717679" y="116840"/>
                  </a:lnTo>
                  <a:lnTo>
                    <a:pt x="717679" y="228600"/>
                  </a:lnTo>
                  <a:close/>
                </a:path>
                <a:path w="3002279" h="562610">
                  <a:moveTo>
                    <a:pt x="856315" y="228600"/>
                  </a:moveTo>
                  <a:lnTo>
                    <a:pt x="828501" y="228600"/>
                  </a:lnTo>
                  <a:lnTo>
                    <a:pt x="828501" y="116840"/>
                  </a:lnTo>
                  <a:lnTo>
                    <a:pt x="856315" y="116840"/>
                  </a:lnTo>
                  <a:lnTo>
                    <a:pt x="856315" y="228600"/>
                  </a:lnTo>
                  <a:close/>
                </a:path>
                <a:path w="3002279" h="562610">
                  <a:moveTo>
                    <a:pt x="994951" y="228600"/>
                  </a:moveTo>
                  <a:lnTo>
                    <a:pt x="967137" y="228600"/>
                  </a:lnTo>
                  <a:lnTo>
                    <a:pt x="967137" y="116840"/>
                  </a:lnTo>
                  <a:lnTo>
                    <a:pt x="994951" y="116840"/>
                  </a:lnTo>
                  <a:lnTo>
                    <a:pt x="994951" y="228600"/>
                  </a:lnTo>
                  <a:close/>
                </a:path>
                <a:path w="3002279" h="562610">
                  <a:moveTo>
                    <a:pt x="1133443" y="228600"/>
                  </a:moveTo>
                  <a:lnTo>
                    <a:pt x="1105773" y="228600"/>
                  </a:lnTo>
                  <a:lnTo>
                    <a:pt x="1105773" y="116840"/>
                  </a:lnTo>
                  <a:lnTo>
                    <a:pt x="1133443" y="116840"/>
                  </a:lnTo>
                  <a:lnTo>
                    <a:pt x="1133443" y="228600"/>
                  </a:lnTo>
                  <a:close/>
                </a:path>
                <a:path w="3002279" h="562610">
                  <a:moveTo>
                    <a:pt x="1272079" y="228600"/>
                  </a:moveTo>
                  <a:lnTo>
                    <a:pt x="1244265" y="228600"/>
                  </a:lnTo>
                  <a:lnTo>
                    <a:pt x="1244265" y="116840"/>
                  </a:lnTo>
                  <a:lnTo>
                    <a:pt x="1272079" y="116840"/>
                  </a:lnTo>
                  <a:lnTo>
                    <a:pt x="1272079" y="228600"/>
                  </a:lnTo>
                  <a:close/>
                </a:path>
                <a:path w="3002279" h="562610">
                  <a:moveTo>
                    <a:pt x="1410570" y="228600"/>
                  </a:moveTo>
                  <a:lnTo>
                    <a:pt x="1382901" y="228600"/>
                  </a:lnTo>
                  <a:lnTo>
                    <a:pt x="1382901" y="116840"/>
                  </a:lnTo>
                  <a:lnTo>
                    <a:pt x="1410571" y="116840"/>
                  </a:lnTo>
                  <a:lnTo>
                    <a:pt x="1410570" y="228600"/>
                  </a:lnTo>
                  <a:close/>
                </a:path>
                <a:path w="3002279" h="562610">
                  <a:moveTo>
                    <a:pt x="1549207" y="228600"/>
                  </a:moveTo>
                  <a:lnTo>
                    <a:pt x="1521393" y="228600"/>
                  </a:lnTo>
                  <a:lnTo>
                    <a:pt x="1521393" y="116840"/>
                  </a:lnTo>
                  <a:lnTo>
                    <a:pt x="1549207" y="116840"/>
                  </a:lnTo>
                  <a:lnTo>
                    <a:pt x="1549207" y="228600"/>
                  </a:lnTo>
                  <a:close/>
                </a:path>
                <a:path w="3002279" h="562610">
                  <a:moveTo>
                    <a:pt x="1687698" y="228600"/>
                  </a:moveTo>
                  <a:lnTo>
                    <a:pt x="1660029" y="228600"/>
                  </a:lnTo>
                  <a:lnTo>
                    <a:pt x="1660029" y="116840"/>
                  </a:lnTo>
                  <a:lnTo>
                    <a:pt x="1687698" y="116840"/>
                  </a:lnTo>
                  <a:lnTo>
                    <a:pt x="1687698" y="228600"/>
                  </a:lnTo>
                  <a:close/>
                </a:path>
                <a:path w="3002279" h="562610">
                  <a:moveTo>
                    <a:pt x="1826334" y="228600"/>
                  </a:moveTo>
                  <a:lnTo>
                    <a:pt x="1798521" y="228600"/>
                  </a:lnTo>
                  <a:lnTo>
                    <a:pt x="1798521" y="116840"/>
                  </a:lnTo>
                  <a:lnTo>
                    <a:pt x="1826334" y="116840"/>
                  </a:lnTo>
                  <a:lnTo>
                    <a:pt x="1826334" y="228600"/>
                  </a:lnTo>
                  <a:close/>
                </a:path>
                <a:path w="3002279" h="562610">
                  <a:moveTo>
                    <a:pt x="1964826" y="228600"/>
                  </a:moveTo>
                  <a:lnTo>
                    <a:pt x="1937157" y="228600"/>
                  </a:lnTo>
                  <a:lnTo>
                    <a:pt x="1937157" y="116840"/>
                  </a:lnTo>
                  <a:lnTo>
                    <a:pt x="1964826" y="116840"/>
                  </a:lnTo>
                  <a:lnTo>
                    <a:pt x="1964826" y="228600"/>
                  </a:lnTo>
                  <a:close/>
                </a:path>
                <a:path w="3002279" h="562610">
                  <a:moveTo>
                    <a:pt x="2103462" y="228600"/>
                  </a:moveTo>
                  <a:lnTo>
                    <a:pt x="2075649" y="228600"/>
                  </a:lnTo>
                  <a:lnTo>
                    <a:pt x="2075649" y="116840"/>
                  </a:lnTo>
                  <a:lnTo>
                    <a:pt x="2103462" y="116840"/>
                  </a:lnTo>
                  <a:lnTo>
                    <a:pt x="2103462" y="228600"/>
                  </a:lnTo>
                  <a:close/>
                </a:path>
                <a:path w="3002279" h="562610">
                  <a:moveTo>
                    <a:pt x="2241954" y="228600"/>
                  </a:moveTo>
                  <a:lnTo>
                    <a:pt x="2214285" y="228600"/>
                  </a:lnTo>
                  <a:lnTo>
                    <a:pt x="2214285" y="116840"/>
                  </a:lnTo>
                  <a:lnTo>
                    <a:pt x="2241954" y="116840"/>
                  </a:lnTo>
                  <a:lnTo>
                    <a:pt x="2241954" y="228600"/>
                  </a:lnTo>
                  <a:close/>
                </a:path>
                <a:path w="3002279" h="562610">
                  <a:moveTo>
                    <a:pt x="2380590" y="228600"/>
                  </a:moveTo>
                  <a:lnTo>
                    <a:pt x="2352777" y="228600"/>
                  </a:lnTo>
                  <a:lnTo>
                    <a:pt x="2352777" y="116840"/>
                  </a:lnTo>
                  <a:lnTo>
                    <a:pt x="2380590" y="116840"/>
                  </a:lnTo>
                  <a:lnTo>
                    <a:pt x="2380590" y="228600"/>
                  </a:lnTo>
                  <a:close/>
                </a:path>
                <a:path w="3002279" h="562610">
                  <a:moveTo>
                    <a:pt x="2519082" y="228600"/>
                  </a:moveTo>
                  <a:lnTo>
                    <a:pt x="2491413" y="228600"/>
                  </a:lnTo>
                  <a:lnTo>
                    <a:pt x="2491413" y="116840"/>
                  </a:lnTo>
                  <a:lnTo>
                    <a:pt x="2519082" y="116840"/>
                  </a:lnTo>
                  <a:lnTo>
                    <a:pt x="2519082" y="228600"/>
                  </a:lnTo>
                  <a:close/>
                </a:path>
                <a:path w="3002279" h="562610">
                  <a:moveTo>
                    <a:pt x="2657718" y="228600"/>
                  </a:moveTo>
                  <a:lnTo>
                    <a:pt x="2629905" y="228600"/>
                  </a:lnTo>
                  <a:lnTo>
                    <a:pt x="2629905" y="116840"/>
                  </a:lnTo>
                  <a:lnTo>
                    <a:pt x="2657718" y="116840"/>
                  </a:lnTo>
                  <a:lnTo>
                    <a:pt x="2657718" y="228600"/>
                  </a:lnTo>
                  <a:close/>
                </a:path>
                <a:path w="3002279" h="562610">
                  <a:moveTo>
                    <a:pt x="2796354" y="228600"/>
                  </a:moveTo>
                  <a:lnTo>
                    <a:pt x="2768541" y="228600"/>
                  </a:lnTo>
                  <a:lnTo>
                    <a:pt x="2768541" y="116840"/>
                  </a:lnTo>
                  <a:lnTo>
                    <a:pt x="2796354" y="116840"/>
                  </a:lnTo>
                  <a:lnTo>
                    <a:pt x="2796354" y="228600"/>
                  </a:lnTo>
                  <a:close/>
                </a:path>
                <a:path w="3002279" h="562610">
                  <a:moveTo>
                    <a:pt x="2934846" y="228600"/>
                  </a:moveTo>
                  <a:lnTo>
                    <a:pt x="2907177" y="228600"/>
                  </a:lnTo>
                  <a:lnTo>
                    <a:pt x="2907177" y="134620"/>
                  </a:lnTo>
                  <a:lnTo>
                    <a:pt x="2934846" y="168910"/>
                  </a:lnTo>
                  <a:lnTo>
                    <a:pt x="2934846" y="228600"/>
                  </a:lnTo>
                  <a:close/>
                </a:path>
                <a:path w="3002279" h="562610">
                  <a:moveTo>
                    <a:pt x="3001714" y="256540"/>
                  </a:moveTo>
                  <a:lnTo>
                    <a:pt x="0" y="256540"/>
                  </a:lnTo>
                  <a:lnTo>
                    <a:pt x="16572" y="228600"/>
                  </a:lnTo>
                  <a:lnTo>
                    <a:pt x="2981971" y="228600"/>
                  </a:lnTo>
                  <a:lnTo>
                    <a:pt x="2998976" y="250190"/>
                  </a:lnTo>
                  <a:lnTo>
                    <a:pt x="3000417" y="251460"/>
                  </a:lnTo>
                  <a:lnTo>
                    <a:pt x="3001282" y="254000"/>
                  </a:lnTo>
                  <a:lnTo>
                    <a:pt x="3001714" y="256540"/>
                  </a:lnTo>
                  <a:close/>
                </a:path>
                <a:path w="3002279" h="562610">
                  <a:moveTo>
                    <a:pt x="163423" y="394970"/>
                  </a:moveTo>
                  <a:lnTo>
                    <a:pt x="135753" y="394970"/>
                  </a:lnTo>
                  <a:lnTo>
                    <a:pt x="135753" y="256540"/>
                  </a:lnTo>
                  <a:lnTo>
                    <a:pt x="163423" y="256540"/>
                  </a:lnTo>
                  <a:lnTo>
                    <a:pt x="163423" y="394970"/>
                  </a:lnTo>
                  <a:close/>
                </a:path>
                <a:path w="3002279" h="562610">
                  <a:moveTo>
                    <a:pt x="302059" y="394970"/>
                  </a:moveTo>
                  <a:lnTo>
                    <a:pt x="274245" y="394970"/>
                  </a:lnTo>
                  <a:lnTo>
                    <a:pt x="274245" y="256540"/>
                  </a:lnTo>
                  <a:lnTo>
                    <a:pt x="302059" y="256540"/>
                  </a:lnTo>
                  <a:lnTo>
                    <a:pt x="302059" y="394970"/>
                  </a:lnTo>
                  <a:close/>
                </a:path>
                <a:path w="3002279" h="562610">
                  <a:moveTo>
                    <a:pt x="440551" y="394970"/>
                  </a:moveTo>
                  <a:lnTo>
                    <a:pt x="412881" y="394970"/>
                  </a:lnTo>
                  <a:lnTo>
                    <a:pt x="412881" y="256540"/>
                  </a:lnTo>
                  <a:lnTo>
                    <a:pt x="440551" y="256540"/>
                  </a:lnTo>
                  <a:lnTo>
                    <a:pt x="440551" y="394970"/>
                  </a:lnTo>
                  <a:close/>
                </a:path>
                <a:path w="3002279" h="562610">
                  <a:moveTo>
                    <a:pt x="579187" y="394970"/>
                  </a:moveTo>
                  <a:lnTo>
                    <a:pt x="551373" y="394970"/>
                  </a:lnTo>
                  <a:lnTo>
                    <a:pt x="551373" y="256540"/>
                  </a:lnTo>
                  <a:lnTo>
                    <a:pt x="579187" y="256540"/>
                  </a:lnTo>
                  <a:lnTo>
                    <a:pt x="579187" y="394970"/>
                  </a:lnTo>
                  <a:close/>
                </a:path>
                <a:path w="3002279" h="562610">
                  <a:moveTo>
                    <a:pt x="717679" y="394970"/>
                  </a:moveTo>
                  <a:lnTo>
                    <a:pt x="690009" y="394970"/>
                  </a:lnTo>
                  <a:lnTo>
                    <a:pt x="690009" y="256540"/>
                  </a:lnTo>
                  <a:lnTo>
                    <a:pt x="717679" y="256540"/>
                  </a:lnTo>
                  <a:lnTo>
                    <a:pt x="717679" y="394970"/>
                  </a:lnTo>
                  <a:close/>
                </a:path>
                <a:path w="3002279" h="562610">
                  <a:moveTo>
                    <a:pt x="856315" y="394970"/>
                  </a:moveTo>
                  <a:lnTo>
                    <a:pt x="828501" y="394970"/>
                  </a:lnTo>
                  <a:lnTo>
                    <a:pt x="828501" y="256540"/>
                  </a:lnTo>
                  <a:lnTo>
                    <a:pt x="856315" y="256540"/>
                  </a:lnTo>
                  <a:lnTo>
                    <a:pt x="856315" y="394970"/>
                  </a:lnTo>
                  <a:close/>
                </a:path>
                <a:path w="3002279" h="562610">
                  <a:moveTo>
                    <a:pt x="994951" y="394970"/>
                  </a:moveTo>
                  <a:lnTo>
                    <a:pt x="967137" y="394970"/>
                  </a:lnTo>
                  <a:lnTo>
                    <a:pt x="967137" y="256540"/>
                  </a:lnTo>
                  <a:lnTo>
                    <a:pt x="994951" y="256540"/>
                  </a:lnTo>
                  <a:lnTo>
                    <a:pt x="994951" y="394970"/>
                  </a:lnTo>
                  <a:close/>
                </a:path>
                <a:path w="3002279" h="562610">
                  <a:moveTo>
                    <a:pt x="1133443" y="394970"/>
                  </a:moveTo>
                  <a:lnTo>
                    <a:pt x="1105773" y="394970"/>
                  </a:lnTo>
                  <a:lnTo>
                    <a:pt x="1105773" y="256540"/>
                  </a:lnTo>
                  <a:lnTo>
                    <a:pt x="1133443" y="256540"/>
                  </a:lnTo>
                  <a:lnTo>
                    <a:pt x="1133443" y="394970"/>
                  </a:lnTo>
                  <a:close/>
                </a:path>
                <a:path w="3002279" h="562610">
                  <a:moveTo>
                    <a:pt x="1272079" y="394970"/>
                  </a:moveTo>
                  <a:lnTo>
                    <a:pt x="1244265" y="394970"/>
                  </a:lnTo>
                  <a:lnTo>
                    <a:pt x="1244265" y="256540"/>
                  </a:lnTo>
                  <a:lnTo>
                    <a:pt x="1272079" y="256540"/>
                  </a:lnTo>
                  <a:lnTo>
                    <a:pt x="1272079" y="394970"/>
                  </a:lnTo>
                  <a:close/>
                </a:path>
                <a:path w="3002279" h="562610">
                  <a:moveTo>
                    <a:pt x="1410571" y="394970"/>
                  </a:moveTo>
                  <a:lnTo>
                    <a:pt x="1382901" y="394970"/>
                  </a:lnTo>
                  <a:lnTo>
                    <a:pt x="1382901" y="256540"/>
                  </a:lnTo>
                  <a:lnTo>
                    <a:pt x="1410571" y="256540"/>
                  </a:lnTo>
                  <a:lnTo>
                    <a:pt x="1410571" y="394970"/>
                  </a:lnTo>
                  <a:close/>
                </a:path>
                <a:path w="3002279" h="562610">
                  <a:moveTo>
                    <a:pt x="1549207" y="394970"/>
                  </a:moveTo>
                  <a:lnTo>
                    <a:pt x="1521393" y="394970"/>
                  </a:lnTo>
                  <a:lnTo>
                    <a:pt x="1521393" y="256540"/>
                  </a:lnTo>
                  <a:lnTo>
                    <a:pt x="1549207" y="256540"/>
                  </a:lnTo>
                  <a:lnTo>
                    <a:pt x="1549207" y="394970"/>
                  </a:lnTo>
                  <a:close/>
                </a:path>
                <a:path w="3002279" h="562610">
                  <a:moveTo>
                    <a:pt x="1687698" y="394970"/>
                  </a:moveTo>
                  <a:lnTo>
                    <a:pt x="1660029" y="394970"/>
                  </a:lnTo>
                  <a:lnTo>
                    <a:pt x="1660029" y="256540"/>
                  </a:lnTo>
                  <a:lnTo>
                    <a:pt x="1687698" y="256540"/>
                  </a:lnTo>
                  <a:lnTo>
                    <a:pt x="1687698" y="394970"/>
                  </a:lnTo>
                  <a:close/>
                </a:path>
                <a:path w="3002279" h="562610">
                  <a:moveTo>
                    <a:pt x="1826334" y="394970"/>
                  </a:moveTo>
                  <a:lnTo>
                    <a:pt x="1798521" y="394970"/>
                  </a:lnTo>
                  <a:lnTo>
                    <a:pt x="1798521" y="256540"/>
                  </a:lnTo>
                  <a:lnTo>
                    <a:pt x="1826334" y="256540"/>
                  </a:lnTo>
                  <a:lnTo>
                    <a:pt x="1826334" y="394970"/>
                  </a:lnTo>
                  <a:close/>
                </a:path>
                <a:path w="3002279" h="562610">
                  <a:moveTo>
                    <a:pt x="1964826" y="394970"/>
                  </a:moveTo>
                  <a:lnTo>
                    <a:pt x="1937157" y="394970"/>
                  </a:lnTo>
                  <a:lnTo>
                    <a:pt x="1937157" y="256540"/>
                  </a:lnTo>
                  <a:lnTo>
                    <a:pt x="1964826" y="256540"/>
                  </a:lnTo>
                  <a:lnTo>
                    <a:pt x="1964826" y="394970"/>
                  </a:lnTo>
                  <a:close/>
                </a:path>
                <a:path w="3002279" h="562610">
                  <a:moveTo>
                    <a:pt x="2103462" y="394970"/>
                  </a:moveTo>
                  <a:lnTo>
                    <a:pt x="2075649" y="394970"/>
                  </a:lnTo>
                  <a:lnTo>
                    <a:pt x="2075649" y="256540"/>
                  </a:lnTo>
                  <a:lnTo>
                    <a:pt x="2103462" y="256540"/>
                  </a:lnTo>
                  <a:lnTo>
                    <a:pt x="2103462" y="394970"/>
                  </a:lnTo>
                  <a:close/>
                </a:path>
                <a:path w="3002279" h="562610">
                  <a:moveTo>
                    <a:pt x="2241954" y="394970"/>
                  </a:moveTo>
                  <a:lnTo>
                    <a:pt x="2214285" y="394970"/>
                  </a:lnTo>
                  <a:lnTo>
                    <a:pt x="2214285" y="256540"/>
                  </a:lnTo>
                  <a:lnTo>
                    <a:pt x="2241954" y="256540"/>
                  </a:lnTo>
                  <a:lnTo>
                    <a:pt x="2241954" y="394970"/>
                  </a:lnTo>
                  <a:close/>
                </a:path>
                <a:path w="3002279" h="562610">
                  <a:moveTo>
                    <a:pt x="2380590" y="394970"/>
                  </a:moveTo>
                  <a:lnTo>
                    <a:pt x="2352777" y="394970"/>
                  </a:lnTo>
                  <a:lnTo>
                    <a:pt x="2352777" y="256540"/>
                  </a:lnTo>
                  <a:lnTo>
                    <a:pt x="2380590" y="256540"/>
                  </a:lnTo>
                  <a:lnTo>
                    <a:pt x="2380590" y="394970"/>
                  </a:lnTo>
                  <a:close/>
                </a:path>
                <a:path w="3002279" h="562610">
                  <a:moveTo>
                    <a:pt x="2519082" y="394970"/>
                  </a:moveTo>
                  <a:lnTo>
                    <a:pt x="2491413" y="394970"/>
                  </a:lnTo>
                  <a:lnTo>
                    <a:pt x="2491413" y="256540"/>
                  </a:lnTo>
                  <a:lnTo>
                    <a:pt x="2519082" y="256540"/>
                  </a:lnTo>
                  <a:lnTo>
                    <a:pt x="2519082" y="394970"/>
                  </a:lnTo>
                  <a:close/>
                </a:path>
                <a:path w="3002279" h="562610">
                  <a:moveTo>
                    <a:pt x="2657718" y="394970"/>
                  </a:moveTo>
                  <a:lnTo>
                    <a:pt x="2629905" y="394970"/>
                  </a:lnTo>
                  <a:lnTo>
                    <a:pt x="2629905" y="256540"/>
                  </a:lnTo>
                  <a:lnTo>
                    <a:pt x="2657718" y="256540"/>
                  </a:lnTo>
                  <a:lnTo>
                    <a:pt x="2657718" y="394970"/>
                  </a:lnTo>
                  <a:close/>
                </a:path>
                <a:path w="3002279" h="562610">
                  <a:moveTo>
                    <a:pt x="2796354" y="394970"/>
                  </a:moveTo>
                  <a:lnTo>
                    <a:pt x="2768541" y="394970"/>
                  </a:lnTo>
                  <a:lnTo>
                    <a:pt x="2768541" y="256540"/>
                  </a:lnTo>
                  <a:lnTo>
                    <a:pt x="2796354" y="256540"/>
                  </a:lnTo>
                  <a:lnTo>
                    <a:pt x="2796354" y="394970"/>
                  </a:lnTo>
                  <a:close/>
                </a:path>
                <a:path w="3002279" h="562610">
                  <a:moveTo>
                    <a:pt x="2934702" y="394970"/>
                  </a:moveTo>
                  <a:lnTo>
                    <a:pt x="2907177" y="394970"/>
                  </a:lnTo>
                  <a:lnTo>
                    <a:pt x="2907177" y="256540"/>
                  </a:lnTo>
                  <a:lnTo>
                    <a:pt x="2934702" y="256540"/>
                  </a:lnTo>
                  <a:lnTo>
                    <a:pt x="2934702" y="394970"/>
                  </a:lnTo>
                  <a:close/>
                </a:path>
                <a:path w="3002279" h="562610">
                  <a:moveTo>
                    <a:pt x="2957904" y="422910"/>
                  </a:moveTo>
                  <a:lnTo>
                    <a:pt x="42657" y="422910"/>
                  </a:lnTo>
                  <a:lnTo>
                    <a:pt x="30840" y="394970"/>
                  </a:lnTo>
                  <a:lnTo>
                    <a:pt x="2949546" y="394970"/>
                  </a:lnTo>
                  <a:lnTo>
                    <a:pt x="2949546" y="397510"/>
                  </a:lnTo>
                  <a:lnTo>
                    <a:pt x="2949690" y="398780"/>
                  </a:lnTo>
                  <a:lnTo>
                    <a:pt x="2950266" y="400050"/>
                  </a:lnTo>
                  <a:lnTo>
                    <a:pt x="2952860" y="407670"/>
                  </a:lnTo>
                  <a:lnTo>
                    <a:pt x="2955310" y="415290"/>
                  </a:lnTo>
                  <a:lnTo>
                    <a:pt x="2957904" y="422910"/>
                  </a:lnTo>
                  <a:close/>
                </a:path>
                <a:path w="3002279" h="562610">
                  <a:moveTo>
                    <a:pt x="163423" y="562610"/>
                  </a:moveTo>
                  <a:lnTo>
                    <a:pt x="135753" y="562610"/>
                  </a:lnTo>
                  <a:lnTo>
                    <a:pt x="135753" y="422910"/>
                  </a:lnTo>
                  <a:lnTo>
                    <a:pt x="163423" y="422910"/>
                  </a:lnTo>
                  <a:lnTo>
                    <a:pt x="163423" y="562610"/>
                  </a:lnTo>
                  <a:close/>
                </a:path>
                <a:path w="3002279" h="562610">
                  <a:moveTo>
                    <a:pt x="302059" y="562610"/>
                  </a:moveTo>
                  <a:lnTo>
                    <a:pt x="274245" y="562610"/>
                  </a:lnTo>
                  <a:lnTo>
                    <a:pt x="274245" y="422910"/>
                  </a:lnTo>
                  <a:lnTo>
                    <a:pt x="302059" y="422910"/>
                  </a:lnTo>
                  <a:lnTo>
                    <a:pt x="302059" y="562610"/>
                  </a:lnTo>
                  <a:close/>
                </a:path>
                <a:path w="3002279" h="562610">
                  <a:moveTo>
                    <a:pt x="440551" y="562610"/>
                  </a:moveTo>
                  <a:lnTo>
                    <a:pt x="412881" y="562610"/>
                  </a:lnTo>
                  <a:lnTo>
                    <a:pt x="412881" y="422910"/>
                  </a:lnTo>
                  <a:lnTo>
                    <a:pt x="440551" y="422910"/>
                  </a:lnTo>
                  <a:lnTo>
                    <a:pt x="440551" y="562610"/>
                  </a:lnTo>
                  <a:close/>
                </a:path>
                <a:path w="3002279" h="562610">
                  <a:moveTo>
                    <a:pt x="579043" y="562610"/>
                  </a:moveTo>
                  <a:lnTo>
                    <a:pt x="551373" y="562610"/>
                  </a:lnTo>
                  <a:lnTo>
                    <a:pt x="551373" y="422910"/>
                  </a:lnTo>
                  <a:lnTo>
                    <a:pt x="579043" y="422910"/>
                  </a:lnTo>
                  <a:lnTo>
                    <a:pt x="579043" y="562610"/>
                  </a:lnTo>
                  <a:close/>
                </a:path>
                <a:path w="3002279" h="562610">
                  <a:moveTo>
                    <a:pt x="717535" y="562610"/>
                  </a:moveTo>
                  <a:lnTo>
                    <a:pt x="689865" y="562610"/>
                  </a:lnTo>
                  <a:lnTo>
                    <a:pt x="689865" y="422910"/>
                  </a:lnTo>
                  <a:lnTo>
                    <a:pt x="717535" y="422910"/>
                  </a:lnTo>
                  <a:lnTo>
                    <a:pt x="717535" y="562610"/>
                  </a:lnTo>
                  <a:close/>
                </a:path>
                <a:path w="3002279" h="562610">
                  <a:moveTo>
                    <a:pt x="856027" y="562610"/>
                  </a:moveTo>
                  <a:lnTo>
                    <a:pt x="828357" y="562610"/>
                  </a:lnTo>
                  <a:lnTo>
                    <a:pt x="828357" y="422910"/>
                  </a:lnTo>
                  <a:lnTo>
                    <a:pt x="856027" y="422910"/>
                  </a:lnTo>
                  <a:lnTo>
                    <a:pt x="856027" y="562610"/>
                  </a:lnTo>
                  <a:close/>
                </a:path>
                <a:path w="3002279" h="562610">
                  <a:moveTo>
                    <a:pt x="994518" y="562610"/>
                  </a:moveTo>
                  <a:lnTo>
                    <a:pt x="966849" y="562610"/>
                  </a:lnTo>
                  <a:lnTo>
                    <a:pt x="966849" y="422910"/>
                  </a:lnTo>
                  <a:lnTo>
                    <a:pt x="994518" y="422910"/>
                  </a:lnTo>
                  <a:lnTo>
                    <a:pt x="994518" y="562610"/>
                  </a:lnTo>
                  <a:close/>
                </a:path>
                <a:path w="3002279" h="562610">
                  <a:moveTo>
                    <a:pt x="1133010" y="562610"/>
                  </a:moveTo>
                  <a:lnTo>
                    <a:pt x="1105341" y="562610"/>
                  </a:lnTo>
                  <a:lnTo>
                    <a:pt x="1105341" y="422910"/>
                  </a:lnTo>
                  <a:lnTo>
                    <a:pt x="1133010" y="422910"/>
                  </a:lnTo>
                  <a:lnTo>
                    <a:pt x="1133010" y="562610"/>
                  </a:lnTo>
                  <a:close/>
                </a:path>
                <a:path w="3002279" h="562610">
                  <a:moveTo>
                    <a:pt x="1271502" y="562610"/>
                  </a:moveTo>
                  <a:lnTo>
                    <a:pt x="1243833" y="562610"/>
                  </a:lnTo>
                  <a:lnTo>
                    <a:pt x="1243833" y="422910"/>
                  </a:lnTo>
                  <a:lnTo>
                    <a:pt x="1271502" y="422910"/>
                  </a:lnTo>
                  <a:lnTo>
                    <a:pt x="1271502" y="562610"/>
                  </a:lnTo>
                  <a:close/>
                </a:path>
                <a:path w="3002279" h="562610">
                  <a:moveTo>
                    <a:pt x="1410571" y="562610"/>
                  </a:moveTo>
                  <a:lnTo>
                    <a:pt x="1382901" y="562610"/>
                  </a:lnTo>
                  <a:lnTo>
                    <a:pt x="1382901" y="422910"/>
                  </a:lnTo>
                  <a:lnTo>
                    <a:pt x="1410571" y="422910"/>
                  </a:lnTo>
                  <a:lnTo>
                    <a:pt x="1410571" y="562610"/>
                  </a:lnTo>
                  <a:close/>
                </a:path>
                <a:path w="3002279" h="562610">
                  <a:moveTo>
                    <a:pt x="1549062" y="562610"/>
                  </a:moveTo>
                  <a:lnTo>
                    <a:pt x="1521393" y="562610"/>
                  </a:lnTo>
                  <a:lnTo>
                    <a:pt x="1521393" y="422910"/>
                  </a:lnTo>
                  <a:lnTo>
                    <a:pt x="1549062" y="422910"/>
                  </a:lnTo>
                  <a:lnTo>
                    <a:pt x="1549062" y="562610"/>
                  </a:lnTo>
                  <a:close/>
                </a:path>
                <a:path w="3002279" h="562610">
                  <a:moveTo>
                    <a:pt x="1687554" y="562610"/>
                  </a:moveTo>
                  <a:lnTo>
                    <a:pt x="1659885" y="562610"/>
                  </a:lnTo>
                  <a:lnTo>
                    <a:pt x="1659885" y="422910"/>
                  </a:lnTo>
                  <a:lnTo>
                    <a:pt x="1687554" y="422910"/>
                  </a:lnTo>
                  <a:lnTo>
                    <a:pt x="1687554" y="562610"/>
                  </a:lnTo>
                  <a:close/>
                </a:path>
                <a:path w="3002279" h="562610">
                  <a:moveTo>
                    <a:pt x="1826046" y="562610"/>
                  </a:moveTo>
                  <a:lnTo>
                    <a:pt x="1798377" y="562610"/>
                  </a:lnTo>
                  <a:lnTo>
                    <a:pt x="1798377" y="422910"/>
                  </a:lnTo>
                  <a:lnTo>
                    <a:pt x="1826046" y="422910"/>
                  </a:lnTo>
                  <a:lnTo>
                    <a:pt x="1826046" y="562610"/>
                  </a:lnTo>
                  <a:close/>
                </a:path>
                <a:path w="3002279" h="562610">
                  <a:moveTo>
                    <a:pt x="1964538" y="562610"/>
                  </a:moveTo>
                  <a:lnTo>
                    <a:pt x="1936868" y="562610"/>
                  </a:lnTo>
                  <a:lnTo>
                    <a:pt x="1936868" y="422910"/>
                  </a:lnTo>
                  <a:lnTo>
                    <a:pt x="1964538" y="422910"/>
                  </a:lnTo>
                  <a:lnTo>
                    <a:pt x="1964538" y="562610"/>
                  </a:lnTo>
                  <a:close/>
                </a:path>
                <a:path w="3002279" h="562610">
                  <a:moveTo>
                    <a:pt x="2103030" y="562610"/>
                  </a:moveTo>
                  <a:lnTo>
                    <a:pt x="2075360" y="562610"/>
                  </a:lnTo>
                  <a:lnTo>
                    <a:pt x="2075360" y="422910"/>
                  </a:lnTo>
                  <a:lnTo>
                    <a:pt x="2103030" y="422910"/>
                  </a:lnTo>
                  <a:lnTo>
                    <a:pt x="2103030" y="562610"/>
                  </a:lnTo>
                  <a:close/>
                </a:path>
                <a:path w="3002279" h="562610">
                  <a:moveTo>
                    <a:pt x="2241522" y="562610"/>
                  </a:moveTo>
                  <a:lnTo>
                    <a:pt x="2213852" y="562610"/>
                  </a:lnTo>
                  <a:lnTo>
                    <a:pt x="2213852" y="422910"/>
                  </a:lnTo>
                  <a:lnTo>
                    <a:pt x="2241522" y="422910"/>
                  </a:lnTo>
                  <a:lnTo>
                    <a:pt x="2241522" y="562610"/>
                  </a:lnTo>
                  <a:close/>
                </a:path>
                <a:path w="3002279" h="562610">
                  <a:moveTo>
                    <a:pt x="2380014" y="562610"/>
                  </a:moveTo>
                  <a:lnTo>
                    <a:pt x="2352344" y="562610"/>
                  </a:lnTo>
                  <a:lnTo>
                    <a:pt x="2352344" y="422910"/>
                  </a:lnTo>
                  <a:lnTo>
                    <a:pt x="2380014" y="422910"/>
                  </a:lnTo>
                  <a:lnTo>
                    <a:pt x="2380014" y="562610"/>
                  </a:lnTo>
                  <a:close/>
                </a:path>
                <a:path w="3002279" h="562610">
                  <a:moveTo>
                    <a:pt x="2518506" y="562610"/>
                  </a:moveTo>
                  <a:lnTo>
                    <a:pt x="2490836" y="562610"/>
                  </a:lnTo>
                  <a:lnTo>
                    <a:pt x="2490836" y="422910"/>
                  </a:lnTo>
                  <a:lnTo>
                    <a:pt x="2518506" y="422910"/>
                  </a:lnTo>
                  <a:lnTo>
                    <a:pt x="2518506" y="562610"/>
                  </a:lnTo>
                  <a:close/>
                </a:path>
                <a:path w="3002279" h="562610">
                  <a:moveTo>
                    <a:pt x="2656997" y="562610"/>
                  </a:moveTo>
                  <a:lnTo>
                    <a:pt x="2629328" y="562610"/>
                  </a:lnTo>
                  <a:lnTo>
                    <a:pt x="2629328" y="422910"/>
                  </a:lnTo>
                  <a:lnTo>
                    <a:pt x="2656997" y="422910"/>
                  </a:lnTo>
                  <a:lnTo>
                    <a:pt x="2656997" y="562610"/>
                  </a:lnTo>
                  <a:close/>
                </a:path>
                <a:path w="3002279" h="562610">
                  <a:moveTo>
                    <a:pt x="2795489" y="562610"/>
                  </a:moveTo>
                  <a:lnTo>
                    <a:pt x="2767820" y="562610"/>
                  </a:lnTo>
                  <a:lnTo>
                    <a:pt x="2767820" y="422910"/>
                  </a:lnTo>
                  <a:lnTo>
                    <a:pt x="2795489" y="422910"/>
                  </a:lnTo>
                  <a:lnTo>
                    <a:pt x="2795489" y="562610"/>
                  </a:lnTo>
                  <a:close/>
                </a:path>
                <a:path w="3002279" h="562610">
                  <a:moveTo>
                    <a:pt x="2934846" y="562610"/>
                  </a:moveTo>
                  <a:lnTo>
                    <a:pt x="2906312" y="562610"/>
                  </a:lnTo>
                  <a:lnTo>
                    <a:pt x="2906312" y="422910"/>
                  </a:lnTo>
                  <a:lnTo>
                    <a:pt x="2934846" y="422910"/>
                  </a:lnTo>
                  <a:lnTo>
                    <a:pt x="2934846" y="562610"/>
                  </a:lnTo>
                  <a:close/>
                </a:path>
              </a:pathLst>
            </a:custGeom>
            <a:solidFill>
              <a:srgbClr val="FFF2E3"/>
            </a:solidFill>
          </p:spPr>
          <p:txBody>
            <a:bodyPr wrap="square" lIns="0" tIns="0" rIns="0" bIns="0" rtlCol="0"/>
            <a:lstStyle/>
            <a:p>
              <a:endParaRPr/>
            </a:p>
          </p:txBody>
        </p:sp>
      </p:grpSp>
      <p:sp>
        <p:nvSpPr>
          <p:cNvPr id="7" name="object 7"/>
          <p:cNvSpPr txBox="1">
            <a:spLocks noGrp="1"/>
          </p:cNvSpPr>
          <p:nvPr>
            <p:ph type="title"/>
          </p:nvPr>
        </p:nvSpPr>
        <p:spPr>
          <a:xfrm>
            <a:off x="6116034" y="611258"/>
            <a:ext cx="6252210" cy="1625600"/>
          </a:xfrm>
          <a:prstGeom prst="rect">
            <a:avLst/>
          </a:prstGeom>
        </p:spPr>
        <p:txBody>
          <a:bodyPr vert="horz" wrap="square" lIns="0" tIns="241300" rIns="0" bIns="0" rtlCol="0">
            <a:spAutoFit/>
          </a:bodyPr>
          <a:lstStyle/>
          <a:p>
            <a:pPr marL="1602105" marR="5080" indent="-1590040">
              <a:lnSpc>
                <a:spcPct val="75000"/>
              </a:lnSpc>
              <a:spcBef>
                <a:spcPts val="1900"/>
              </a:spcBef>
            </a:pPr>
            <a:r>
              <a:rPr sz="6000" b="1" spc="-495" dirty="0">
                <a:solidFill>
                  <a:srgbClr val="F17D34"/>
                </a:solidFill>
                <a:latin typeface="Arial"/>
                <a:cs typeface="Arial"/>
              </a:rPr>
              <a:t>Ç</a:t>
            </a:r>
            <a:r>
              <a:rPr sz="6000" b="1" spc="-305" dirty="0">
                <a:solidFill>
                  <a:srgbClr val="F17D34"/>
                </a:solidFill>
                <a:latin typeface="Arial"/>
                <a:cs typeface="Arial"/>
              </a:rPr>
              <a:t>O</a:t>
            </a:r>
            <a:r>
              <a:rPr sz="6000" b="1" spc="-55" dirty="0">
                <a:solidFill>
                  <a:srgbClr val="F17D34"/>
                </a:solidFill>
                <a:latin typeface="Arial"/>
                <a:cs typeface="Arial"/>
              </a:rPr>
              <a:t>K</a:t>
            </a:r>
            <a:r>
              <a:rPr sz="6000" b="1" spc="-170" dirty="0">
                <a:solidFill>
                  <a:srgbClr val="F17D34"/>
                </a:solidFill>
                <a:latin typeface="Arial"/>
                <a:cs typeface="Arial"/>
              </a:rPr>
              <a:t> PR</a:t>
            </a:r>
            <a:r>
              <a:rPr sz="6000" b="1" spc="-305" dirty="0">
                <a:solidFill>
                  <a:srgbClr val="F17D34"/>
                </a:solidFill>
                <a:latin typeface="Arial"/>
                <a:cs typeface="Arial"/>
              </a:rPr>
              <a:t>O</a:t>
            </a:r>
            <a:r>
              <a:rPr sz="6000" b="1" spc="-630" dirty="0">
                <a:solidFill>
                  <a:srgbClr val="F17D34"/>
                </a:solidFill>
                <a:latin typeface="Arial"/>
                <a:cs typeface="Arial"/>
              </a:rPr>
              <a:t>G</a:t>
            </a:r>
            <a:r>
              <a:rPr sz="6000" b="1" spc="-170" dirty="0">
                <a:solidFill>
                  <a:srgbClr val="F17D34"/>
                </a:solidFill>
                <a:latin typeface="Arial"/>
                <a:cs typeface="Arial"/>
              </a:rPr>
              <a:t>R</a:t>
            </a:r>
            <a:r>
              <a:rPr sz="6000" b="1" spc="55" dirty="0">
                <a:solidFill>
                  <a:srgbClr val="F17D34"/>
                </a:solidFill>
                <a:latin typeface="Arial"/>
                <a:cs typeface="Arial"/>
              </a:rPr>
              <a:t>A</a:t>
            </a:r>
            <a:r>
              <a:rPr sz="6000" b="1" spc="-145" dirty="0">
                <a:solidFill>
                  <a:srgbClr val="F17D34"/>
                </a:solidFill>
                <a:latin typeface="Arial"/>
                <a:cs typeface="Arial"/>
              </a:rPr>
              <a:t>M</a:t>
            </a:r>
            <a:r>
              <a:rPr sz="6000" b="1" spc="-260" dirty="0">
                <a:solidFill>
                  <a:srgbClr val="F17D34"/>
                </a:solidFill>
                <a:latin typeface="Arial"/>
                <a:cs typeface="Arial"/>
              </a:rPr>
              <a:t>L</a:t>
            </a:r>
            <a:r>
              <a:rPr sz="6000" b="1" spc="160" dirty="0">
                <a:solidFill>
                  <a:srgbClr val="F17D34"/>
                </a:solidFill>
                <a:latin typeface="Arial"/>
                <a:cs typeface="Arial"/>
              </a:rPr>
              <a:t>I  </a:t>
            </a:r>
            <a:r>
              <a:rPr sz="6000" b="1" spc="-195" dirty="0">
                <a:solidFill>
                  <a:srgbClr val="F17D34"/>
                </a:solidFill>
                <a:latin typeface="Arial"/>
                <a:cs typeface="Arial"/>
              </a:rPr>
              <a:t>LİSELER</a:t>
            </a:r>
            <a:endParaRPr sz="6000">
              <a:latin typeface="Arial"/>
              <a:cs typeface="Arial"/>
            </a:endParaRPr>
          </a:p>
        </p:txBody>
      </p:sp>
      <p:grpSp>
        <p:nvGrpSpPr>
          <p:cNvPr id="8" name="object 8"/>
          <p:cNvGrpSpPr/>
          <p:nvPr/>
        </p:nvGrpSpPr>
        <p:grpSpPr>
          <a:xfrm>
            <a:off x="3812598" y="4267568"/>
            <a:ext cx="123825" cy="3705225"/>
            <a:chOff x="3812598" y="4267568"/>
            <a:chExt cx="123825" cy="3705225"/>
          </a:xfrm>
        </p:grpSpPr>
        <p:pic>
          <p:nvPicPr>
            <p:cNvPr id="9" name="object 9"/>
            <p:cNvPicPr/>
            <p:nvPr/>
          </p:nvPicPr>
          <p:blipFill>
            <a:blip r:embed="rId2" cstate="print"/>
            <a:stretch>
              <a:fillRect/>
            </a:stretch>
          </p:blipFill>
          <p:spPr>
            <a:xfrm>
              <a:off x="3812598" y="4267568"/>
              <a:ext cx="123825" cy="123824"/>
            </a:xfrm>
            <a:prstGeom prst="rect">
              <a:avLst/>
            </a:prstGeom>
          </p:spPr>
        </p:pic>
        <p:pic>
          <p:nvPicPr>
            <p:cNvPr id="10" name="object 10"/>
            <p:cNvPicPr/>
            <p:nvPr/>
          </p:nvPicPr>
          <p:blipFill>
            <a:blip r:embed="rId2" cstate="print"/>
            <a:stretch>
              <a:fillRect/>
            </a:stretch>
          </p:blipFill>
          <p:spPr>
            <a:xfrm>
              <a:off x="3812598" y="4715243"/>
              <a:ext cx="123825" cy="123824"/>
            </a:xfrm>
            <a:prstGeom prst="rect">
              <a:avLst/>
            </a:prstGeom>
          </p:spPr>
        </p:pic>
        <p:pic>
          <p:nvPicPr>
            <p:cNvPr id="11" name="object 11"/>
            <p:cNvPicPr/>
            <p:nvPr/>
          </p:nvPicPr>
          <p:blipFill>
            <a:blip r:embed="rId2" cstate="print"/>
            <a:stretch>
              <a:fillRect/>
            </a:stretch>
          </p:blipFill>
          <p:spPr>
            <a:xfrm>
              <a:off x="3812598" y="5610593"/>
              <a:ext cx="123825" cy="123824"/>
            </a:xfrm>
            <a:prstGeom prst="rect">
              <a:avLst/>
            </a:prstGeom>
          </p:spPr>
        </p:pic>
        <p:pic>
          <p:nvPicPr>
            <p:cNvPr id="12" name="object 12"/>
            <p:cNvPicPr/>
            <p:nvPr/>
          </p:nvPicPr>
          <p:blipFill>
            <a:blip r:embed="rId2" cstate="print"/>
            <a:stretch>
              <a:fillRect/>
            </a:stretch>
          </p:blipFill>
          <p:spPr>
            <a:xfrm>
              <a:off x="3812598" y="6953618"/>
              <a:ext cx="123825" cy="123824"/>
            </a:xfrm>
            <a:prstGeom prst="rect">
              <a:avLst/>
            </a:prstGeom>
          </p:spPr>
        </p:pic>
        <p:pic>
          <p:nvPicPr>
            <p:cNvPr id="13" name="object 13"/>
            <p:cNvPicPr/>
            <p:nvPr/>
          </p:nvPicPr>
          <p:blipFill>
            <a:blip r:embed="rId3" cstate="print"/>
            <a:stretch>
              <a:fillRect/>
            </a:stretch>
          </p:blipFill>
          <p:spPr>
            <a:xfrm>
              <a:off x="3812598" y="7401293"/>
              <a:ext cx="123825" cy="123824"/>
            </a:xfrm>
            <a:prstGeom prst="rect">
              <a:avLst/>
            </a:prstGeom>
          </p:spPr>
        </p:pic>
        <p:pic>
          <p:nvPicPr>
            <p:cNvPr id="14" name="object 14"/>
            <p:cNvPicPr/>
            <p:nvPr/>
          </p:nvPicPr>
          <p:blipFill>
            <a:blip r:embed="rId3" cstate="print"/>
            <a:stretch>
              <a:fillRect/>
            </a:stretch>
          </p:blipFill>
          <p:spPr>
            <a:xfrm>
              <a:off x="3812598" y="7848968"/>
              <a:ext cx="123825" cy="123824"/>
            </a:xfrm>
            <a:prstGeom prst="rect">
              <a:avLst/>
            </a:prstGeom>
          </p:spPr>
        </p:pic>
      </p:grpSp>
      <p:sp>
        <p:nvSpPr>
          <p:cNvPr id="15" name="object 15"/>
          <p:cNvSpPr txBox="1"/>
          <p:nvPr/>
        </p:nvSpPr>
        <p:spPr>
          <a:xfrm>
            <a:off x="3399848" y="2673718"/>
            <a:ext cx="11113135" cy="5900420"/>
          </a:xfrm>
          <a:prstGeom prst="rect">
            <a:avLst/>
          </a:prstGeom>
        </p:spPr>
        <p:txBody>
          <a:bodyPr vert="horz" wrap="square" lIns="0" tIns="73025" rIns="0" bIns="0" rtlCol="0">
            <a:spAutoFit/>
          </a:bodyPr>
          <a:lstStyle/>
          <a:p>
            <a:pPr marL="12700" marR="5080">
              <a:lnSpc>
                <a:spcPts val="3529"/>
              </a:lnSpc>
              <a:spcBef>
                <a:spcPts val="575"/>
              </a:spcBef>
            </a:pPr>
            <a:r>
              <a:rPr sz="3300" spc="-5" dirty="0">
                <a:solidFill>
                  <a:srgbClr val="262525"/>
                </a:solidFill>
                <a:latin typeface="Microsoft Sans Serif"/>
                <a:cs typeface="Microsoft Sans Serif"/>
              </a:rPr>
              <a:t>Birden</a:t>
            </a:r>
            <a:r>
              <a:rPr sz="3300" spc="45" dirty="0">
                <a:solidFill>
                  <a:srgbClr val="262525"/>
                </a:solidFill>
                <a:latin typeface="Microsoft Sans Serif"/>
                <a:cs typeface="Microsoft Sans Serif"/>
              </a:rPr>
              <a:t> </a:t>
            </a:r>
            <a:r>
              <a:rPr sz="3300" dirty="0">
                <a:solidFill>
                  <a:srgbClr val="262525"/>
                </a:solidFill>
                <a:latin typeface="Microsoft Sans Serif"/>
                <a:cs typeface="Microsoft Sans Serif"/>
              </a:rPr>
              <a:t>çok</a:t>
            </a:r>
            <a:r>
              <a:rPr sz="3300" spc="45" dirty="0">
                <a:solidFill>
                  <a:srgbClr val="262525"/>
                </a:solidFill>
                <a:latin typeface="Microsoft Sans Serif"/>
                <a:cs typeface="Microsoft Sans Serif"/>
              </a:rPr>
              <a:t> </a:t>
            </a:r>
            <a:r>
              <a:rPr sz="3300" spc="-5" dirty="0">
                <a:solidFill>
                  <a:srgbClr val="262525"/>
                </a:solidFill>
                <a:latin typeface="Microsoft Sans Serif"/>
                <a:cs typeface="Microsoft Sans Serif"/>
              </a:rPr>
              <a:t>okul</a:t>
            </a:r>
            <a:r>
              <a:rPr sz="3300" spc="45" dirty="0">
                <a:solidFill>
                  <a:srgbClr val="262525"/>
                </a:solidFill>
                <a:latin typeface="Microsoft Sans Serif"/>
                <a:cs typeface="Microsoft Sans Serif"/>
              </a:rPr>
              <a:t> </a:t>
            </a:r>
            <a:r>
              <a:rPr sz="3300" spc="25" dirty="0">
                <a:solidFill>
                  <a:srgbClr val="262525"/>
                </a:solidFill>
                <a:latin typeface="Microsoft Sans Serif"/>
                <a:cs typeface="Microsoft Sans Serif"/>
              </a:rPr>
              <a:t>programının</a:t>
            </a:r>
            <a:r>
              <a:rPr sz="3300" spc="45" dirty="0">
                <a:solidFill>
                  <a:srgbClr val="262525"/>
                </a:solidFill>
                <a:latin typeface="Microsoft Sans Serif"/>
                <a:cs typeface="Microsoft Sans Serif"/>
              </a:rPr>
              <a:t> </a:t>
            </a:r>
            <a:r>
              <a:rPr sz="3300" spc="-10" dirty="0">
                <a:solidFill>
                  <a:srgbClr val="262525"/>
                </a:solidFill>
                <a:latin typeface="Microsoft Sans Serif"/>
                <a:cs typeface="Microsoft Sans Serif"/>
              </a:rPr>
              <a:t>birlikte</a:t>
            </a:r>
            <a:r>
              <a:rPr sz="3300" spc="45" dirty="0">
                <a:solidFill>
                  <a:srgbClr val="262525"/>
                </a:solidFill>
                <a:latin typeface="Microsoft Sans Serif"/>
                <a:cs typeface="Microsoft Sans Serif"/>
              </a:rPr>
              <a:t> </a:t>
            </a:r>
            <a:r>
              <a:rPr sz="3300" spc="-10" dirty="0">
                <a:solidFill>
                  <a:srgbClr val="262525"/>
                </a:solidFill>
                <a:latin typeface="Microsoft Sans Serif"/>
                <a:cs typeface="Microsoft Sans Serif"/>
              </a:rPr>
              <a:t>bir</a:t>
            </a:r>
            <a:r>
              <a:rPr sz="3300" spc="45" dirty="0">
                <a:solidFill>
                  <a:srgbClr val="262525"/>
                </a:solidFill>
                <a:latin typeface="Microsoft Sans Serif"/>
                <a:cs typeface="Microsoft Sans Serif"/>
              </a:rPr>
              <a:t> </a:t>
            </a:r>
            <a:r>
              <a:rPr sz="3300" spc="-5" dirty="0">
                <a:solidFill>
                  <a:srgbClr val="262525"/>
                </a:solidFill>
                <a:latin typeface="Microsoft Sans Serif"/>
                <a:cs typeface="Microsoft Sans Serif"/>
              </a:rPr>
              <a:t>okulda</a:t>
            </a:r>
            <a:r>
              <a:rPr sz="3300" spc="45" dirty="0">
                <a:solidFill>
                  <a:srgbClr val="262525"/>
                </a:solidFill>
                <a:latin typeface="Microsoft Sans Serif"/>
                <a:cs typeface="Microsoft Sans Serif"/>
              </a:rPr>
              <a:t> </a:t>
            </a:r>
            <a:r>
              <a:rPr sz="3300" dirty="0">
                <a:solidFill>
                  <a:srgbClr val="262525"/>
                </a:solidFill>
                <a:latin typeface="Microsoft Sans Serif"/>
                <a:cs typeface="Microsoft Sans Serif"/>
              </a:rPr>
              <a:t>yer</a:t>
            </a:r>
            <a:r>
              <a:rPr sz="3300" spc="45" dirty="0">
                <a:solidFill>
                  <a:srgbClr val="262525"/>
                </a:solidFill>
                <a:latin typeface="Microsoft Sans Serif"/>
                <a:cs typeface="Microsoft Sans Serif"/>
              </a:rPr>
              <a:t> </a:t>
            </a:r>
            <a:r>
              <a:rPr sz="3300" spc="10" dirty="0">
                <a:solidFill>
                  <a:srgbClr val="262525"/>
                </a:solidFill>
                <a:latin typeface="Microsoft Sans Serif"/>
                <a:cs typeface="Microsoft Sans Serif"/>
              </a:rPr>
              <a:t>almasıyla </a:t>
            </a:r>
            <a:r>
              <a:rPr sz="3300" spc="-865" dirty="0">
                <a:solidFill>
                  <a:srgbClr val="262525"/>
                </a:solidFill>
                <a:latin typeface="Microsoft Sans Serif"/>
                <a:cs typeface="Microsoft Sans Serif"/>
              </a:rPr>
              <a:t> </a:t>
            </a:r>
            <a:r>
              <a:rPr sz="3300" spc="-5" dirty="0">
                <a:solidFill>
                  <a:srgbClr val="262525"/>
                </a:solidFill>
                <a:latin typeface="Microsoft Sans Serif"/>
                <a:cs typeface="Microsoft Sans Serif"/>
              </a:rPr>
              <a:t>oluşan</a:t>
            </a:r>
            <a:r>
              <a:rPr sz="3300" spc="35" dirty="0">
                <a:solidFill>
                  <a:srgbClr val="262525"/>
                </a:solidFill>
                <a:latin typeface="Microsoft Sans Serif"/>
                <a:cs typeface="Microsoft Sans Serif"/>
              </a:rPr>
              <a:t> </a:t>
            </a:r>
            <a:r>
              <a:rPr sz="3300" spc="10" dirty="0">
                <a:solidFill>
                  <a:srgbClr val="262525"/>
                </a:solidFill>
                <a:latin typeface="Microsoft Sans Serif"/>
                <a:cs typeface="Microsoft Sans Serif"/>
              </a:rPr>
              <a:t>okullardır.</a:t>
            </a:r>
            <a:r>
              <a:rPr sz="3300" spc="40" dirty="0">
                <a:solidFill>
                  <a:srgbClr val="262525"/>
                </a:solidFill>
                <a:latin typeface="Microsoft Sans Serif"/>
                <a:cs typeface="Microsoft Sans Serif"/>
              </a:rPr>
              <a:t> </a:t>
            </a:r>
            <a:r>
              <a:rPr sz="3300" dirty="0">
                <a:solidFill>
                  <a:srgbClr val="262525"/>
                </a:solidFill>
                <a:latin typeface="Microsoft Sans Serif"/>
                <a:cs typeface="Microsoft Sans Serif"/>
              </a:rPr>
              <a:t>Çok</a:t>
            </a:r>
            <a:r>
              <a:rPr sz="3300" spc="40" dirty="0">
                <a:solidFill>
                  <a:srgbClr val="262525"/>
                </a:solidFill>
                <a:latin typeface="Microsoft Sans Serif"/>
                <a:cs typeface="Microsoft Sans Serif"/>
              </a:rPr>
              <a:t> </a:t>
            </a:r>
            <a:r>
              <a:rPr sz="3300" spc="15" dirty="0">
                <a:solidFill>
                  <a:srgbClr val="262525"/>
                </a:solidFill>
                <a:latin typeface="Microsoft Sans Serif"/>
                <a:cs typeface="Microsoft Sans Serif"/>
              </a:rPr>
              <a:t>programlı</a:t>
            </a:r>
            <a:r>
              <a:rPr sz="3300" spc="40" dirty="0">
                <a:solidFill>
                  <a:srgbClr val="262525"/>
                </a:solidFill>
                <a:latin typeface="Microsoft Sans Serif"/>
                <a:cs typeface="Microsoft Sans Serif"/>
              </a:rPr>
              <a:t> </a:t>
            </a:r>
            <a:r>
              <a:rPr sz="3300" spc="-10" dirty="0">
                <a:solidFill>
                  <a:srgbClr val="262525"/>
                </a:solidFill>
                <a:latin typeface="Microsoft Sans Serif"/>
                <a:cs typeface="Microsoft Sans Serif"/>
              </a:rPr>
              <a:t>liselerde:</a:t>
            </a:r>
            <a:endParaRPr sz="3300">
              <a:latin typeface="Microsoft Sans Serif"/>
              <a:cs typeface="Microsoft Sans Serif"/>
            </a:endParaRPr>
          </a:p>
          <a:p>
            <a:pPr marL="724535">
              <a:lnSpc>
                <a:spcPts val="3745"/>
              </a:lnSpc>
              <a:spcBef>
                <a:spcPts val="3040"/>
              </a:spcBef>
            </a:pPr>
            <a:r>
              <a:rPr sz="3300" dirty="0">
                <a:solidFill>
                  <a:srgbClr val="262525"/>
                </a:solidFill>
                <a:latin typeface="Microsoft Sans Serif"/>
                <a:cs typeface="Microsoft Sans Serif"/>
              </a:rPr>
              <a:t>Yüksek</a:t>
            </a:r>
            <a:r>
              <a:rPr sz="3300" spc="40" dirty="0">
                <a:solidFill>
                  <a:srgbClr val="262525"/>
                </a:solidFill>
                <a:latin typeface="Microsoft Sans Serif"/>
                <a:cs typeface="Microsoft Sans Serif"/>
              </a:rPr>
              <a:t> </a:t>
            </a:r>
            <a:r>
              <a:rPr sz="3300" spc="-5" dirty="0">
                <a:solidFill>
                  <a:srgbClr val="262525"/>
                </a:solidFill>
                <a:latin typeface="Microsoft Sans Serif"/>
                <a:cs typeface="Microsoft Sans Serif"/>
              </a:rPr>
              <a:t>öğretime</a:t>
            </a:r>
            <a:r>
              <a:rPr sz="3300" spc="40" dirty="0">
                <a:solidFill>
                  <a:srgbClr val="262525"/>
                </a:solidFill>
                <a:latin typeface="Microsoft Sans Serif"/>
                <a:cs typeface="Microsoft Sans Serif"/>
              </a:rPr>
              <a:t> </a:t>
            </a:r>
            <a:r>
              <a:rPr sz="3300" spc="10" dirty="0">
                <a:solidFill>
                  <a:srgbClr val="262525"/>
                </a:solidFill>
                <a:latin typeface="Microsoft Sans Serif"/>
                <a:cs typeface="Microsoft Sans Serif"/>
              </a:rPr>
              <a:t>hazırlayan</a:t>
            </a:r>
            <a:r>
              <a:rPr sz="3300" spc="40" dirty="0">
                <a:solidFill>
                  <a:srgbClr val="262525"/>
                </a:solidFill>
                <a:latin typeface="Microsoft Sans Serif"/>
                <a:cs typeface="Microsoft Sans Serif"/>
              </a:rPr>
              <a:t> </a:t>
            </a:r>
            <a:r>
              <a:rPr sz="3300" spc="-5" dirty="0">
                <a:solidFill>
                  <a:srgbClr val="262525"/>
                </a:solidFill>
                <a:latin typeface="Microsoft Sans Serif"/>
                <a:cs typeface="Microsoft Sans Serif"/>
              </a:rPr>
              <a:t>programlar,</a:t>
            </a:r>
            <a:endParaRPr sz="3300">
              <a:latin typeface="Microsoft Sans Serif"/>
              <a:cs typeface="Microsoft Sans Serif"/>
            </a:endParaRPr>
          </a:p>
          <a:p>
            <a:pPr marL="724535" marR="1528445">
              <a:lnSpc>
                <a:spcPts val="3529"/>
              </a:lnSpc>
              <a:spcBef>
                <a:spcPts val="254"/>
              </a:spcBef>
            </a:pPr>
            <a:r>
              <a:rPr sz="3300" dirty="0">
                <a:solidFill>
                  <a:srgbClr val="262525"/>
                </a:solidFill>
                <a:latin typeface="Microsoft Sans Serif"/>
                <a:cs typeface="Microsoft Sans Serif"/>
              </a:rPr>
              <a:t>Hem</a:t>
            </a:r>
            <a:r>
              <a:rPr sz="3300" spc="35" dirty="0">
                <a:solidFill>
                  <a:srgbClr val="262525"/>
                </a:solidFill>
                <a:latin typeface="Microsoft Sans Serif"/>
                <a:cs typeface="Microsoft Sans Serif"/>
              </a:rPr>
              <a:t> </a:t>
            </a:r>
            <a:r>
              <a:rPr sz="3300" spc="-5" dirty="0">
                <a:solidFill>
                  <a:srgbClr val="262525"/>
                </a:solidFill>
                <a:latin typeface="Microsoft Sans Serif"/>
                <a:cs typeface="Microsoft Sans Serif"/>
              </a:rPr>
              <a:t>mesleğe,</a:t>
            </a:r>
            <a:r>
              <a:rPr sz="3300" spc="35" dirty="0">
                <a:solidFill>
                  <a:srgbClr val="262525"/>
                </a:solidFill>
                <a:latin typeface="Microsoft Sans Serif"/>
                <a:cs typeface="Microsoft Sans Serif"/>
              </a:rPr>
              <a:t> </a:t>
            </a:r>
            <a:r>
              <a:rPr sz="3300" dirty="0">
                <a:solidFill>
                  <a:srgbClr val="262525"/>
                </a:solidFill>
                <a:latin typeface="Microsoft Sans Serif"/>
                <a:cs typeface="Microsoft Sans Serif"/>
              </a:rPr>
              <a:t>hem</a:t>
            </a:r>
            <a:r>
              <a:rPr sz="3300" spc="40" dirty="0">
                <a:solidFill>
                  <a:srgbClr val="262525"/>
                </a:solidFill>
                <a:latin typeface="Microsoft Sans Serif"/>
                <a:cs typeface="Microsoft Sans Serif"/>
              </a:rPr>
              <a:t> </a:t>
            </a:r>
            <a:r>
              <a:rPr sz="3300" dirty="0">
                <a:solidFill>
                  <a:srgbClr val="262525"/>
                </a:solidFill>
                <a:latin typeface="Microsoft Sans Serif"/>
                <a:cs typeface="Microsoft Sans Serif"/>
              </a:rPr>
              <a:t>yüksek</a:t>
            </a:r>
            <a:r>
              <a:rPr sz="3300" spc="35" dirty="0">
                <a:solidFill>
                  <a:srgbClr val="262525"/>
                </a:solidFill>
                <a:latin typeface="Microsoft Sans Serif"/>
                <a:cs typeface="Microsoft Sans Serif"/>
              </a:rPr>
              <a:t> </a:t>
            </a:r>
            <a:r>
              <a:rPr sz="3300" spc="-5" dirty="0">
                <a:solidFill>
                  <a:srgbClr val="262525"/>
                </a:solidFill>
                <a:latin typeface="Microsoft Sans Serif"/>
                <a:cs typeface="Microsoft Sans Serif"/>
              </a:rPr>
              <a:t>öğretime</a:t>
            </a:r>
            <a:r>
              <a:rPr sz="3300" spc="40" dirty="0">
                <a:solidFill>
                  <a:srgbClr val="262525"/>
                </a:solidFill>
                <a:latin typeface="Microsoft Sans Serif"/>
                <a:cs typeface="Microsoft Sans Serif"/>
              </a:rPr>
              <a:t> </a:t>
            </a:r>
            <a:r>
              <a:rPr sz="3300" spc="10" dirty="0">
                <a:solidFill>
                  <a:srgbClr val="262525"/>
                </a:solidFill>
                <a:latin typeface="Microsoft Sans Serif"/>
                <a:cs typeface="Microsoft Sans Serif"/>
              </a:rPr>
              <a:t>hazırlayan </a:t>
            </a:r>
            <a:r>
              <a:rPr sz="3300" spc="-860" dirty="0">
                <a:solidFill>
                  <a:srgbClr val="262525"/>
                </a:solidFill>
                <a:latin typeface="Microsoft Sans Serif"/>
                <a:cs typeface="Microsoft Sans Serif"/>
              </a:rPr>
              <a:t> </a:t>
            </a:r>
            <a:r>
              <a:rPr sz="3300" spc="-5" dirty="0">
                <a:solidFill>
                  <a:srgbClr val="262525"/>
                </a:solidFill>
                <a:latin typeface="Microsoft Sans Serif"/>
                <a:cs typeface="Microsoft Sans Serif"/>
              </a:rPr>
              <a:t>programlar,</a:t>
            </a:r>
            <a:endParaRPr sz="3300">
              <a:latin typeface="Microsoft Sans Serif"/>
              <a:cs typeface="Microsoft Sans Serif"/>
            </a:endParaRPr>
          </a:p>
          <a:p>
            <a:pPr marL="724535">
              <a:lnSpc>
                <a:spcPts val="3475"/>
              </a:lnSpc>
            </a:pPr>
            <a:r>
              <a:rPr sz="3300" dirty="0">
                <a:solidFill>
                  <a:srgbClr val="262525"/>
                </a:solidFill>
                <a:latin typeface="Microsoft Sans Serif"/>
                <a:cs typeface="Microsoft Sans Serif"/>
              </a:rPr>
              <a:t>Hayata</a:t>
            </a:r>
            <a:r>
              <a:rPr sz="3300" spc="40" dirty="0">
                <a:solidFill>
                  <a:srgbClr val="262525"/>
                </a:solidFill>
                <a:latin typeface="Microsoft Sans Serif"/>
                <a:cs typeface="Microsoft Sans Serif"/>
              </a:rPr>
              <a:t> </a:t>
            </a:r>
            <a:r>
              <a:rPr sz="3300" dirty="0">
                <a:solidFill>
                  <a:srgbClr val="262525"/>
                </a:solidFill>
                <a:latin typeface="Microsoft Sans Serif"/>
                <a:cs typeface="Microsoft Sans Serif"/>
              </a:rPr>
              <a:t>ve</a:t>
            </a:r>
            <a:r>
              <a:rPr sz="3300" spc="45" dirty="0">
                <a:solidFill>
                  <a:srgbClr val="262525"/>
                </a:solidFill>
                <a:latin typeface="Microsoft Sans Serif"/>
                <a:cs typeface="Microsoft Sans Serif"/>
              </a:rPr>
              <a:t> </a:t>
            </a:r>
            <a:r>
              <a:rPr sz="3300" spc="-10" dirty="0">
                <a:solidFill>
                  <a:srgbClr val="262525"/>
                </a:solidFill>
                <a:latin typeface="Microsoft Sans Serif"/>
                <a:cs typeface="Microsoft Sans Serif"/>
              </a:rPr>
              <a:t>iş</a:t>
            </a:r>
            <a:r>
              <a:rPr sz="3300" spc="45" dirty="0">
                <a:solidFill>
                  <a:srgbClr val="262525"/>
                </a:solidFill>
                <a:latin typeface="Microsoft Sans Serif"/>
                <a:cs typeface="Microsoft Sans Serif"/>
              </a:rPr>
              <a:t> </a:t>
            </a:r>
            <a:r>
              <a:rPr sz="3300" spc="20" dirty="0">
                <a:solidFill>
                  <a:srgbClr val="262525"/>
                </a:solidFill>
                <a:latin typeface="Microsoft Sans Serif"/>
                <a:cs typeface="Microsoft Sans Serif"/>
              </a:rPr>
              <a:t>alanına</a:t>
            </a:r>
            <a:r>
              <a:rPr sz="3300" spc="40" dirty="0">
                <a:solidFill>
                  <a:srgbClr val="262525"/>
                </a:solidFill>
                <a:latin typeface="Microsoft Sans Serif"/>
                <a:cs typeface="Microsoft Sans Serif"/>
              </a:rPr>
              <a:t> </a:t>
            </a:r>
            <a:r>
              <a:rPr sz="3300" spc="10" dirty="0">
                <a:solidFill>
                  <a:srgbClr val="262525"/>
                </a:solidFill>
                <a:latin typeface="Microsoft Sans Serif"/>
                <a:cs typeface="Microsoft Sans Serif"/>
              </a:rPr>
              <a:t>hazırlayan</a:t>
            </a:r>
            <a:r>
              <a:rPr sz="3300" spc="45" dirty="0">
                <a:solidFill>
                  <a:srgbClr val="262525"/>
                </a:solidFill>
                <a:latin typeface="Microsoft Sans Serif"/>
                <a:cs typeface="Microsoft Sans Serif"/>
              </a:rPr>
              <a:t> </a:t>
            </a:r>
            <a:r>
              <a:rPr sz="3300" spc="-5" dirty="0">
                <a:solidFill>
                  <a:srgbClr val="262525"/>
                </a:solidFill>
                <a:latin typeface="Microsoft Sans Serif"/>
                <a:cs typeface="Microsoft Sans Serif"/>
              </a:rPr>
              <a:t>programlar</a:t>
            </a:r>
            <a:r>
              <a:rPr sz="3300" spc="45" dirty="0">
                <a:solidFill>
                  <a:srgbClr val="262525"/>
                </a:solidFill>
                <a:latin typeface="Microsoft Sans Serif"/>
                <a:cs typeface="Microsoft Sans Serif"/>
              </a:rPr>
              <a:t> </a:t>
            </a:r>
            <a:r>
              <a:rPr sz="3300" spc="10" dirty="0">
                <a:solidFill>
                  <a:srgbClr val="262525"/>
                </a:solidFill>
                <a:latin typeface="Microsoft Sans Serif"/>
                <a:cs typeface="Microsoft Sans Serif"/>
              </a:rPr>
              <a:t>uygulanır.</a:t>
            </a:r>
            <a:endParaRPr sz="3300">
              <a:latin typeface="Microsoft Sans Serif"/>
              <a:cs typeface="Microsoft Sans Serif"/>
            </a:endParaRPr>
          </a:p>
          <a:p>
            <a:pPr marL="128905">
              <a:lnSpc>
                <a:spcPts val="3745"/>
              </a:lnSpc>
              <a:spcBef>
                <a:spcPts val="3090"/>
              </a:spcBef>
            </a:pPr>
            <a:r>
              <a:rPr sz="3300" dirty="0">
                <a:solidFill>
                  <a:srgbClr val="262525"/>
                </a:solidFill>
                <a:latin typeface="Microsoft Sans Serif"/>
                <a:cs typeface="Microsoft Sans Serif"/>
              </a:rPr>
              <a:t>Çok</a:t>
            </a:r>
            <a:r>
              <a:rPr sz="3300" spc="30" dirty="0">
                <a:solidFill>
                  <a:srgbClr val="262525"/>
                </a:solidFill>
                <a:latin typeface="Microsoft Sans Serif"/>
                <a:cs typeface="Microsoft Sans Serif"/>
              </a:rPr>
              <a:t> </a:t>
            </a:r>
            <a:r>
              <a:rPr sz="3300" spc="15" dirty="0">
                <a:solidFill>
                  <a:srgbClr val="262525"/>
                </a:solidFill>
                <a:latin typeface="Microsoft Sans Serif"/>
                <a:cs typeface="Microsoft Sans Serif"/>
              </a:rPr>
              <a:t>programlı</a:t>
            </a:r>
            <a:r>
              <a:rPr sz="3300" spc="35" dirty="0">
                <a:solidFill>
                  <a:srgbClr val="262525"/>
                </a:solidFill>
                <a:latin typeface="Microsoft Sans Serif"/>
                <a:cs typeface="Microsoft Sans Serif"/>
              </a:rPr>
              <a:t> </a:t>
            </a:r>
            <a:r>
              <a:rPr sz="3300" spc="-10" dirty="0">
                <a:solidFill>
                  <a:srgbClr val="262525"/>
                </a:solidFill>
                <a:latin typeface="Microsoft Sans Serif"/>
                <a:cs typeface="Microsoft Sans Serif"/>
              </a:rPr>
              <a:t>liselerde</a:t>
            </a:r>
            <a:r>
              <a:rPr sz="3300" spc="30" dirty="0">
                <a:solidFill>
                  <a:srgbClr val="262525"/>
                </a:solidFill>
                <a:latin typeface="Microsoft Sans Serif"/>
                <a:cs typeface="Microsoft Sans Serif"/>
              </a:rPr>
              <a:t> </a:t>
            </a:r>
            <a:r>
              <a:rPr sz="3300" dirty="0">
                <a:solidFill>
                  <a:srgbClr val="262525"/>
                </a:solidFill>
                <a:latin typeface="Microsoft Sans Serif"/>
                <a:cs typeface="Microsoft Sans Serif"/>
              </a:rPr>
              <a:t>3</a:t>
            </a:r>
            <a:r>
              <a:rPr sz="3300" spc="35" dirty="0">
                <a:solidFill>
                  <a:srgbClr val="262525"/>
                </a:solidFill>
                <a:latin typeface="Microsoft Sans Serif"/>
                <a:cs typeface="Microsoft Sans Serif"/>
              </a:rPr>
              <a:t> </a:t>
            </a:r>
            <a:r>
              <a:rPr sz="3300" dirty="0">
                <a:solidFill>
                  <a:srgbClr val="262525"/>
                </a:solidFill>
                <a:latin typeface="Microsoft Sans Serif"/>
                <a:cs typeface="Microsoft Sans Serif"/>
              </a:rPr>
              <a:t>ana</a:t>
            </a:r>
            <a:r>
              <a:rPr sz="3300" spc="30" dirty="0">
                <a:solidFill>
                  <a:srgbClr val="262525"/>
                </a:solidFill>
                <a:latin typeface="Microsoft Sans Serif"/>
                <a:cs typeface="Microsoft Sans Serif"/>
              </a:rPr>
              <a:t> </a:t>
            </a:r>
            <a:r>
              <a:rPr sz="3300" dirty="0">
                <a:solidFill>
                  <a:srgbClr val="262525"/>
                </a:solidFill>
                <a:latin typeface="Microsoft Sans Serif"/>
                <a:cs typeface="Microsoft Sans Serif"/>
              </a:rPr>
              <a:t>program</a:t>
            </a:r>
            <a:r>
              <a:rPr sz="3300" spc="35" dirty="0">
                <a:solidFill>
                  <a:srgbClr val="262525"/>
                </a:solidFill>
                <a:latin typeface="Microsoft Sans Serif"/>
                <a:cs typeface="Microsoft Sans Serif"/>
              </a:rPr>
              <a:t> </a:t>
            </a:r>
            <a:r>
              <a:rPr sz="3300" spc="10" dirty="0">
                <a:solidFill>
                  <a:srgbClr val="262525"/>
                </a:solidFill>
                <a:latin typeface="Microsoft Sans Serif"/>
                <a:cs typeface="Microsoft Sans Serif"/>
              </a:rPr>
              <a:t>bulunmaktadır.</a:t>
            </a:r>
            <a:endParaRPr sz="3300">
              <a:latin typeface="Microsoft Sans Serif"/>
              <a:cs typeface="Microsoft Sans Serif"/>
            </a:endParaRPr>
          </a:p>
          <a:p>
            <a:pPr marL="724535" marR="3555365">
              <a:lnSpc>
                <a:spcPts val="3520"/>
              </a:lnSpc>
              <a:spcBef>
                <a:spcPts val="270"/>
              </a:spcBef>
            </a:pPr>
            <a:r>
              <a:rPr sz="3300" spc="-5" dirty="0">
                <a:solidFill>
                  <a:srgbClr val="262525"/>
                </a:solidFill>
                <a:latin typeface="Microsoft Sans Serif"/>
                <a:cs typeface="Microsoft Sans Serif"/>
              </a:rPr>
              <a:t>Anadolu</a:t>
            </a:r>
            <a:r>
              <a:rPr sz="3300" spc="30" dirty="0">
                <a:solidFill>
                  <a:srgbClr val="262525"/>
                </a:solidFill>
                <a:latin typeface="Microsoft Sans Serif"/>
                <a:cs typeface="Microsoft Sans Serif"/>
              </a:rPr>
              <a:t> </a:t>
            </a:r>
            <a:r>
              <a:rPr sz="3300" spc="-10" dirty="0">
                <a:solidFill>
                  <a:srgbClr val="262525"/>
                </a:solidFill>
                <a:latin typeface="Microsoft Sans Serif"/>
                <a:cs typeface="Microsoft Sans Serif"/>
              </a:rPr>
              <a:t>Mesleki</a:t>
            </a:r>
            <a:r>
              <a:rPr sz="3300" spc="30" dirty="0">
                <a:solidFill>
                  <a:srgbClr val="262525"/>
                </a:solidFill>
                <a:latin typeface="Microsoft Sans Serif"/>
                <a:cs typeface="Microsoft Sans Serif"/>
              </a:rPr>
              <a:t> </a:t>
            </a:r>
            <a:r>
              <a:rPr sz="3300" dirty="0">
                <a:solidFill>
                  <a:srgbClr val="262525"/>
                </a:solidFill>
                <a:latin typeface="Microsoft Sans Serif"/>
                <a:cs typeface="Microsoft Sans Serif"/>
              </a:rPr>
              <a:t>ve</a:t>
            </a:r>
            <a:r>
              <a:rPr sz="3300" spc="30" dirty="0">
                <a:solidFill>
                  <a:srgbClr val="262525"/>
                </a:solidFill>
                <a:latin typeface="Microsoft Sans Serif"/>
                <a:cs typeface="Microsoft Sans Serif"/>
              </a:rPr>
              <a:t> </a:t>
            </a:r>
            <a:r>
              <a:rPr sz="3300" spc="-5" dirty="0">
                <a:solidFill>
                  <a:srgbClr val="262525"/>
                </a:solidFill>
                <a:latin typeface="Microsoft Sans Serif"/>
                <a:cs typeface="Microsoft Sans Serif"/>
              </a:rPr>
              <a:t>Teknik</a:t>
            </a:r>
            <a:r>
              <a:rPr sz="3300" spc="30" dirty="0">
                <a:solidFill>
                  <a:srgbClr val="262525"/>
                </a:solidFill>
                <a:latin typeface="Microsoft Sans Serif"/>
                <a:cs typeface="Microsoft Sans Serif"/>
              </a:rPr>
              <a:t> </a:t>
            </a:r>
            <a:r>
              <a:rPr sz="3300" spc="20" dirty="0">
                <a:solidFill>
                  <a:srgbClr val="262525"/>
                </a:solidFill>
                <a:latin typeface="Microsoft Sans Serif"/>
                <a:cs typeface="Microsoft Sans Serif"/>
              </a:rPr>
              <a:t>Programı </a:t>
            </a:r>
            <a:r>
              <a:rPr sz="3300" spc="-860" dirty="0">
                <a:solidFill>
                  <a:srgbClr val="262525"/>
                </a:solidFill>
                <a:latin typeface="Microsoft Sans Serif"/>
                <a:cs typeface="Microsoft Sans Serif"/>
              </a:rPr>
              <a:t> </a:t>
            </a:r>
            <a:r>
              <a:rPr sz="3300" spc="-5" dirty="0">
                <a:solidFill>
                  <a:srgbClr val="262525"/>
                </a:solidFill>
                <a:latin typeface="Microsoft Sans Serif"/>
                <a:cs typeface="Microsoft Sans Serif"/>
              </a:rPr>
              <a:t>Anadolu</a:t>
            </a:r>
            <a:r>
              <a:rPr sz="3300" spc="35" dirty="0">
                <a:solidFill>
                  <a:srgbClr val="262525"/>
                </a:solidFill>
                <a:latin typeface="Microsoft Sans Serif"/>
                <a:cs typeface="Microsoft Sans Serif"/>
              </a:rPr>
              <a:t> </a:t>
            </a:r>
            <a:r>
              <a:rPr sz="3300" spc="-10" dirty="0">
                <a:solidFill>
                  <a:srgbClr val="262525"/>
                </a:solidFill>
                <a:latin typeface="Microsoft Sans Serif"/>
                <a:cs typeface="Microsoft Sans Serif"/>
              </a:rPr>
              <a:t>Lisesi</a:t>
            </a:r>
            <a:endParaRPr sz="3300">
              <a:latin typeface="Microsoft Sans Serif"/>
              <a:cs typeface="Microsoft Sans Serif"/>
            </a:endParaRPr>
          </a:p>
          <a:p>
            <a:pPr marL="724535" marR="247650">
              <a:lnSpc>
                <a:spcPts val="3529"/>
              </a:lnSpc>
            </a:pPr>
            <a:r>
              <a:rPr sz="3300" spc="-5" dirty="0">
                <a:solidFill>
                  <a:srgbClr val="262525"/>
                </a:solidFill>
                <a:latin typeface="Microsoft Sans Serif"/>
                <a:cs typeface="Microsoft Sans Serif"/>
              </a:rPr>
              <a:t>Anadolu</a:t>
            </a:r>
            <a:r>
              <a:rPr sz="3300" spc="40" dirty="0">
                <a:solidFill>
                  <a:srgbClr val="262525"/>
                </a:solidFill>
                <a:latin typeface="Microsoft Sans Serif"/>
                <a:cs typeface="Microsoft Sans Serif"/>
              </a:rPr>
              <a:t> </a:t>
            </a:r>
            <a:r>
              <a:rPr sz="3300" dirty="0">
                <a:solidFill>
                  <a:srgbClr val="262525"/>
                </a:solidFill>
                <a:latin typeface="Microsoft Sans Serif"/>
                <a:cs typeface="Microsoft Sans Serif"/>
              </a:rPr>
              <a:t>İmam</a:t>
            </a:r>
            <a:r>
              <a:rPr sz="3300" spc="40" dirty="0">
                <a:solidFill>
                  <a:srgbClr val="262525"/>
                </a:solidFill>
                <a:latin typeface="Microsoft Sans Serif"/>
                <a:cs typeface="Microsoft Sans Serif"/>
              </a:rPr>
              <a:t> </a:t>
            </a:r>
            <a:r>
              <a:rPr sz="3300" spc="-5" dirty="0">
                <a:solidFill>
                  <a:srgbClr val="262525"/>
                </a:solidFill>
                <a:latin typeface="Microsoft Sans Serif"/>
                <a:cs typeface="Microsoft Sans Serif"/>
              </a:rPr>
              <a:t>Hatip</a:t>
            </a:r>
            <a:r>
              <a:rPr sz="3300" spc="45" dirty="0">
                <a:solidFill>
                  <a:srgbClr val="262525"/>
                </a:solidFill>
                <a:latin typeface="Microsoft Sans Serif"/>
                <a:cs typeface="Microsoft Sans Serif"/>
              </a:rPr>
              <a:t> </a:t>
            </a:r>
            <a:r>
              <a:rPr sz="3300" spc="-10" dirty="0">
                <a:solidFill>
                  <a:srgbClr val="262525"/>
                </a:solidFill>
                <a:latin typeface="Microsoft Sans Serif"/>
                <a:cs typeface="Microsoft Sans Serif"/>
              </a:rPr>
              <a:t>Lisesi</a:t>
            </a:r>
            <a:r>
              <a:rPr sz="3300" spc="40" dirty="0">
                <a:solidFill>
                  <a:srgbClr val="262525"/>
                </a:solidFill>
                <a:latin typeface="Microsoft Sans Serif"/>
                <a:cs typeface="Microsoft Sans Serif"/>
              </a:rPr>
              <a:t> </a:t>
            </a:r>
            <a:r>
              <a:rPr sz="3300" spc="10" dirty="0">
                <a:solidFill>
                  <a:srgbClr val="262525"/>
                </a:solidFill>
                <a:latin typeface="Microsoft Sans Serif"/>
                <a:cs typeface="Microsoft Sans Serif"/>
              </a:rPr>
              <a:t>programları</a:t>
            </a:r>
            <a:r>
              <a:rPr sz="3300" spc="45" dirty="0">
                <a:solidFill>
                  <a:srgbClr val="262525"/>
                </a:solidFill>
                <a:latin typeface="Microsoft Sans Serif"/>
                <a:cs typeface="Microsoft Sans Serif"/>
              </a:rPr>
              <a:t> </a:t>
            </a:r>
            <a:r>
              <a:rPr sz="3300" dirty="0">
                <a:solidFill>
                  <a:srgbClr val="262525"/>
                </a:solidFill>
                <a:latin typeface="Microsoft Sans Serif"/>
                <a:cs typeface="Microsoft Sans Serif"/>
              </a:rPr>
              <a:t>yer</a:t>
            </a:r>
            <a:r>
              <a:rPr sz="3300" spc="40" dirty="0">
                <a:solidFill>
                  <a:srgbClr val="262525"/>
                </a:solidFill>
                <a:latin typeface="Microsoft Sans Serif"/>
                <a:cs typeface="Microsoft Sans Serif"/>
              </a:rPr>
              <a:t> </a:t>
            </a:r>
            <a:r>
              <a:rPr sz="3300" spc="10" dirty="0">
                <a:solidFill>
                  <a:srgbClr val="262525"/>
                </a:solidFill>
                <a:latin typeface="Microsoft Sans Serif"/>
                <a:cs typeface="Microsoft Sans Serif"/>
              </a:rPr>
              <a:t>almaktadır. </a:t>
            </a:r>
            <a:r>
              <a:rPr sz="3300" spc="-860" dirty="0">
                <a:solidFill>
                  <a:srgbClr val="262525"/>
                </a:solidFill>
                <a:latin typeface="Microsoft Sans Serif"/>
                <a:cs typeface="Microsoft Sans Serif"/>
              </a:rPr>
              <a:t> </a:t>
            </a:r>
            <a:r>
              <a:rPr sz="3300" dirty="0">
                <a:solidFill>
                  <a:srgbClr val="262525"/>
                </a:solidFill>
                <a:latin typeface="Microsoft Sans Serif"/>
                <a:cs typeface="Microsoft Sans Serif"/>
              </a:rPr>
              <a:t>Bu</a:t>
            </a:r>
            <a:r>
              <a:rPr sz="3300" spc="40" dirty="0">
                <a:solidFill>
                  <a:srgbClr val="262525"/>
                </a:solidFill>
                <a:latin typeface="Microsoft Sans Serif"/>
                <a:cs typeface="Microsoft Sans Serif"/>
              </a:rPr>
              <a:t> </a:t>
            </a:r>
            <a:r>
              <a:rPr sz="3300" spc="10" dirty="0">
                <a:solidFill>
                  <a:srgbClr val="262525"/>
                </a:solidFill>
                <a:latin typeface="Microsoft Sans Serif"/>
                <a:cs typeface="Microsoft Sans Serif"/>
              </a:rPr>
              <a:t>programların</a:t>
            </a:r>
            <a:r>
              <a:rPr sz="3300" spc="40" dirty="0">
                <a:solidFill>
                  <a:srgbClr val="262525"/>
                </a:solidFill>
                <a:latin typeface="Microsoft Sans Serif"/>
                <a:cs typeface="Microsoft Sans Serif"/>
              </a:rPr>
              <a:t> </a:t>
            </a:r>
            <a:r>
              <a:rPr sz="3300" spc="-10" dirty="0">
                <a:solidFill>
                  <a:srgbClr val="262525"/>
                </a:solidFill>
                <a:latin typeface="Microsoft Sans Serif"/>
                <a:cs typeface="Microsoft Sans Serif"/>
              </a:rPr>
              <a:t>alt</a:t>
            </a:r>
            <a:r>
              <a:rPr sz="3300" spc="40" dirty="0">
                <a:solidFill>
                  <a:srgbClr val="262525"/>
                </a:solidFill>
                <a:latin typeface="Microsoft Sans Serif"/>
                <a:cs typeface="Microsoft Sans Serif"/>
              </a:rPr>
              <a:t> </a:t>
            </a:r>
            <a:r>
              <a:rPr sz="3300" spc="15" dirty="0">
                <a:solidFill>
                  <a:srgbClr val="262525"/>
                </a:solidFill>
                <a:latin typeface="Microsoft Sans Serif"/>
                <a:cs typeface="Microsoft Sans Serif"/>
              </a:rPr>
              <a:t>dalları</a:t>
            </a:r>
            <a:r>
              <a:rPr sz="3300" spc="40" dirty="0">
                <a:solidFill>
                  <a:srgbClr val="262525"/>
                </a:solidFill>
                <a:latin typeface="Microsoft Sans Serif"/>
                <a:cs typeface="Microsoft Sans Serif"/>
              </a:rPr>
              <a:t> </a:t>
            </a:r>
            <a:r>
              <a:rPr sz="3300" dirty="0">
                <a:solidFill>
                  <a:srgbClr val="262525"/>
                </a:solidFill>
                <a:latin typeface="Microsoft Sans Serif"/>
                <a:cs typeface="Microsoft Sans Serif"/>
              </a:rPr>
              <a:t>ve</a:t>
            </a:r>
            <a:r>
              <a:rPr sz="3300" spc="40" dirty="0">
                <a:solidFill>
                  <a:srgbClr val="262525"/>
                </a:solidFill>
                <a:latin typeface="Microsoft Sans Serif"/>
                <a:cs typeface="Microsoft Sans Serif"/>
              </a:rPr>
              <a:t> </a:t>
            </a:r>
            <a:r>
              <a:rPr sz="3300" spc="-10" dirty="0">
                <a:solidFill>
                  <a:srgbClr val="262525"/>
                </a:solidFill>
                <a:latin typeface="Microsoft Sans Serif"/>
                <a:cs typeface="Microsoft Sans Serif"/>
              </a:rPr>
              <a:t>bölümleri</a:t>
            </a:r>
            <a:r>
              <a:rPr sz="3300" spc="40" dirty="0">
                <a:solidFill>
                  <a:srgbClr val="262525"/>
                </a:solidFill>
                <a:latin typeface="Microsoft Sans Serif"/>
                <a:cs typeface="Microsoft Sans Serif"/>
              </a:rPr>
              <a:t> </a:t>
            </a:r>
            <a:r>
              <a:rPr sz="3300" spc="20" dirty="0">
                <a:solidFill>
                  <a:srgbClr val="262525"/>
                </a:solidFill>
                <a:latin typeface="Microsoft Sans Serif"/>
                <a:cs typeface="Microsoft Sans Serif"/>
              </a:rPr>
              <a:t>vardır.</a:t>
            </a:r>
            <a:endParaRPr sz="3300">
              <a:latin typeface="Microsoft Sans Serif"/>
              <a:cs typeface="Microsoft Sans Serif"/>
            </a:endParaRPr>
          </a:p>
        </p:txBody>
      </p:sp>
      <p:grpSp>
        <p:nvGrpSpPr>
          <p:cNvPr id="16" name="object 16"/>
          <p:cNvGrpSpPr/>
          <p:nvPr/>
        </p:nvGrpSpPr>
        <p:grpSpPr>
          <a:xfrm>
            <a:off x="-1265" y="856286"/>
            <a:ext cx="18197195" cy="9270365"/>
            <a:chOff x="-1265" y="856286"/>
            <a:chExt cx="18197195" cy="9270365"/>
          </a:xfrm>
        </p:grpSpPr>
        <p:pic>
          <p:nvPicPr>
            <p:cNvPr id="17" name="object 17"/>
            <p:cNvPicPr/>
            <p:nvPr/>
          </p:nvPicPr>
          <p:blipFill>
            <a:blip r:embed="rId4" cstate="print"/>
            <a:stretch>
              <a:fillRect/>
            </a:stretch>
          </p:blipFill>
          <p:spPr>
            <a:xfrm>
              <a:off x="16109824" y="7976466"/>
              <a:ext cx="2085938" cy="2149587"/>
            </a:xfrm>
            <a:prstGeom prst="rect">
              <a:avLst/>
            </a:prstGeom>
          </p:spPr>
        </p:pic>
        <p:pic>
          <p:nvPicPr>
            <p:cNvPr id="18" name="object 18"/>
            <p:cNvPicPr/>
            <p:nvPr/>
          </p:nvPicPr>
          <p:blipFill>
            <a:blip r:embed="rId5" cstate="print"/>
            <a:stretch>
              <a:fillRect/>
            </a:stretch>
          </p:blipFill>
          <p:spPr>
            <a:xfrm>
              <a:off x="-1265" y="6692467"/>
              <a:ext cx="2901800" cy="2662691"/>
            </a:xfrm>
            <a:prstGeom prst="rect">
              <a:avLst/>
            </a:prstGeom>
          </p:spPr>
        </p:pic>
        <p:pic>
          <p:nvPicPr>
            <p:cNvPr id="19" name="object 19"/>
            <p:cNvPicPr/>
            <p:nvPr/>
          </p:nvPicPr>
          <p:blipFill>
            <a:blip r:embed="rId6" cstate="print"/>
            <a:stretch>
              <a:fillRect/>
            </a:stretch>
          </p:blipFill>
          <p:spPr>
            <a:xfrm>
              <a:off x="521217" y="856286"/>
              <a:ext cx="1945719" cy="1328860"/>
            </a:xfrm>
            <a:prstGeom prst="rect">
              <a:avLst/>
            </a:prstGeom>
          </p:spPr>
        </p:pic>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347540" y="294829"/>
            <a:ext cx="16846801" cy="9646150"/>
          </a:xfrm>
          <a:prstGeom prst="rect">
            <a:avLst/>
          </a:prstGeom>
        </p:spPr>
      </p:pic>
      <p:sp>
        <p:nvSpPr>
          <p:cNvPr id="3" name="object 3"/>
          <p:cNvSpPr txBox="1">
            <a:spLocks noGrp="1"/>
          </p:cNvSpPr>
          <p:nvPr>
            <p:ph type="title"/>
          </p:nvPr>
        </p:nvSpPr>
        <p:spPr>
          <a:xfrm>
            <a:off x="3069220" y="1321597"/>
            <a:ext cx="12386310" cy="787400"/>
          </a:xfrm>
          <a:prstGeom prst="rect">
            <a:avLst/>
          </a:prstGeom>
        </p:spPr>
        <p:txBody>
          <a:bodyPr vert="horz" wrap="square" lIns="0" tIns="12700" rIns="0" bIns="0" rtlCol="0">
            <a:spAutoFit/>
          </a:bodyPr>
          <a:lstStyle/>
          <a:p>
            <a:pPr marL="12700">
              <a:lnSpc>
                <a:spcPct val="100000"/>
              </a:lnSpc>
              <a:spcBef>
                <a:spcPts val="100"/>
              </a:spcBef>
            </a:pPr>
            <a:r>
              <a:rPr sz="5000" spc="-420" dirty="0">
                <a:solidFill>
                  <a:srgbClr val="CC4242"/>
                </a:solidFill>
              </a:rPr>
              <a:t>İLİMİZDE</a:t>
            </a:r>
            <a:r>
              <a:rPr sz="5000" spc="520" dirty="0">
                <a:solidFill>
                  <a:srgbClr val="CC4242"/>
                </a:solidFill>
              </a:rPr>
              <a:t> </a:t>
            </a:r>
            <a:r>
              <a:rPr sz="5000" spc="-434" dirty="0">
                <a:solidFill>
                  <a:srgbClr val="CC4242"/>
                </a:solidFill>
              </a:rPr>
              <a:t>BULUNAN</a:t>
            </a:r>
            <a:r>
              <a:rPr sz="5000" spc="520" dirty="0">
                <a:solidFill>
                  <a:srgbClr val="CC4242"/>
                </a:solidFill>
              </a:rPr>
              <a:t> </a:t>
            </a:r>
            <a:r>
              <a:rPr sz="5000" spc="-550" dirty="0">
                <a:solidFill>
                  <a:srgbClr val="CC4242"/>
                </a:solidFill>
              </a:rPr>
              <a:t>ÇOK</a:t>
            </a:r>
            <a:r>
              <a:rPr sz="5000" spc="525" dirty="0">
                <a:solidFill>
                  <a:srgbClr val="CC4242"/>
                </a:solidFill>
              </a:rPr>
              <a:t> </a:t>
            </a:r>
            <a:r>
              <a:rPr sz="5000" spc="-615" dirty="0">
                <a:solidFill>
                  <a:srgbClr val="CC4242"/>
                </a:solidFill>
              </a:rPr>
              <a:t>PROGRAMLI</a:t>
            </a:r>
            <a:r>
              <a:rPr sz="5000" spc="520" dirty="0">
                <a:solidFill>
                  <a:srgbClr val="CC4242"/>
                </a:solidFill>
              </a:rPr>
              <a:t> </a:t>
            </a:r>
            <a:r>
              <a:rPr sz="5000" spc="-445" dirty="0">
                <a:solidFill>
                  <a:srgbClr val="CC4242"/>
                </a:solidFill>
              </a:rPr>
              <a:t>LİSELER</a:t>
            </a:r>
            <a:endParaRPr sz="5000"/>
          </a:p>
        </p:txBody>
      </p:sp>
      <p:sp>
        <p:nvSpPr>
          <p:cNvPr id="4" name="object 4"/>
          <p:cNvSpPr txBox="1"/>
          <p:nvPr/>
        </p:nvSpPr>
        <p:spPr>
          <a:xfrm>
            <a:off x="1461324" y="2862704"/>
            <a:ext cx="12305030" cy="5939155"/>
          </a:xfrm>
          <a:prstGeom prst="rect">
            <a:avLst/>
          </a:prstGeom>
        </p:spPr>
        <p:txBody>
          <a:bodyPr vert="horz" wrap="square" lIns="0" tIns="12700" rIns="0" bIns="0" rtlCol="0">
            <a:spAutoFit/>
          </a:bodyPr>
          <a:lstStyle/>
          <a:p>
            <a:pPr marL="12700" marR="9244330" indent="-635" algn="ctr">
              <a:lnSpc>
                <a:spcPct val="115799"/>
              </a:lnSpc>
              <a:spcBef>
                <a:spcPts val="100"/>
              </a:spcBef>
            </a:pPr>
            <a:r>
              <a:rPr sz="3400" spc="-380" dirty="0">
                <a:solidFill>
                  <a:srgbClr val="CC4242"/>
                </a:solidFill>
                <a:latin typeface="Microsoft Sans Serif"/>
                <a:cs typeface="Microsoft Sans Serif"/>
              </a:rPr>
              <a:t>Bu</a:t>
            </a:r>
            <a:r>
              <a:rPr sz="3400" spc="-375" dirty="0">
                <a:solidFill>
                  <a:srgbClr val="CC4242"/>
                </a:solidFill>
                <a:latin typeface="Microsoft Sans Serif"/>
                <a:cs typeface="Microsoft Sans Serif"/>
              </a:rPr>
              <a:t> </a:t>
            </a:r>
            <a:r>
              <a:rPr sz="3400" spc="-100" dirty="0">
                <a:solidFill>
                  <a:srgbClr val="CC4242"/>
                </a:solidFill>
                <a:latin typeface="Microsoft Sans Serif"/>
                <a:cs typeface="Microsoft Sans Serif"/>
              </a:rPr>
              <a:t>iki</a:t>
            </a:r>
            <a:r>
              <a:rPr sz="3400" spc="-95" dirty="0">
                <a:solidFill>
                  <a:srgbClr val="CC4242"/>
                </a:solidFill>
                <a:latin typeface="Microsoft Sans Serif"/>
                <a:cs typeface="Microsoft Sans Serif"/>
              </a:rPr>
              <a:t> </a:t>
            </a:r>
            <a:r>
              <a:rPr sz="3400" spc="-130" dirty="0">
                <a:solidFill>
                  <a:srgbClr val="CC4242"/>
                </a:solidFill>
                <a:latin typeface="Microsoft Sans Serif"/>
                <a:cs typeface="Microsoft Sans Serif"/>
              </a:rPr>
              <a:t>Okulda </a:t>
            </a:r>
            <a:r>
              <a:rPr sz="3400" spc="-125" dirty="0">
                <a:solidFill>
                  <a:srgbClr val="CC4242"/>
                </a:solidFill>
                <a:latin typeface="Microsoft Sans Serif"/>
                <a:cs typeface="Microsoft Sans Serif"/>
              </a:rPr>
              <a:t> </a:t>
            </a:r>
            <a:r>
              <a:rPr sz="3400" spc="-145" dirty="0">
                <a:solidFill>
                  <a:srgbClr val="CC4242"/>
                </a:solidFill>
                <a:latin typeface="Microsoft Sans Serif"/>
                <a:cs typeface="Microsoft Sans Serif"/>
              </a:rPr>
              <a:t>Sınavsız</a:t>
            </a:r>
            <a:r>
              <a:rPr sz="3400" spc="290" dirty="0">
                <a:solidFill>
                  <a:srgbClr val="CC4242"/>
                </a:solidFill>
                <a:latin typeface="Microsoft Sans Serif"/>
                <a:cs typeface="Microsoft Sans Serif"/>
              </a:rPr>
              <a:t> </a:t>
            </a:r>
            <a:r>
              <a:rPr sz="3400" spc="-125" dirty="0">
                <a:solidFill>
                  <a:srgbClr val="CC4242"/>
                </a:solidFill>
                <a:latin typeface="Microsoft Sans Serif"/>
                <a:cs typeface="Microsoft Sans Serif"/>
              </a:rPr>
              <a:t>Öğrenci </a:t>
            </a:r>
            <a:r>
              <a:rPr sz="3400" spc="-890" dirty="0">
                <a:solidFill>
                  <a:srgbClr val="CC4242"/>
                </a:solidFill>
                <a:latin typeface="Microsoft Sans Serif"/>
                <a:cs typeface="Microsoft Sans Serif"/>
              </a:rPr>
              <a:t> </a:t>
            </a:r>
            <a:r>
              <a:rPr sz="3400" spc="15" dirty="0">
                <a:solidFill>
                  <a:srgbClr val="CC4242"/>
                </a:solidFill>
                <a:latin typeface="Microsoft Sans Serif"/>
                <a:cs typeface="Microsoft Sans Serif"/>
              </a:rPr>
              <a:t>almaktadır.</a:t>
            </a:r>
            <a:endParaRPr sz="3400">
              <a:latin typeface="Microsoft Sans Serif"/>
              <a:cs typeface="Microsoft Sans Serif"/>
            </a:endParaRPr>
          </a:p>
          <a:p>
            <a:pPr marL="4307840" marR="5080" indent="323215">
              <a:lnSpc>
                <a:spcPts val="9450"/>
              </a:lnSpc>
              <a:spcBef>
                <a:spcPts val="360"/>
              </a:spcBef>
            </a:pPr>
            <a:r>
              <a:rPr sz="3400" spc="-200" dirty="0">
                <a:solidFill>
                  <a:srgbClr val="CC4242"/>
                </a:solidFill>
                <a:latin typeface="Microsoft Sans Serif"/>
                <a:cs typeface="Microsoft Sans Serif"/>
              </a:rPr>
              <a:t>Köse</a:t>
            </a:r>
            <a:r>
              <a:rPr sz="3400" spc="-195" dirty="0">
                <a:solidFill>
                  <a:srgbClr val="CC4242"/>
                </a:solidFill>
                <a:latin typeface="Microsoft Sans Serif"/>
                <a:cs typeface="Microsoft Sans Serif"/>
              </a:rPr>
              <a:t> </a:t>
            </a:r>
            <a:r>
              <a:rPr sz="3400" spc="-375" dirty="0">
                <a:solidFill>
                  <a:srgbClr val="CC4242"/>
                </a:solidFill>
                <a:latin typeface="Microsoft Sans Serif"/>
                <a:cs typeface="Microsoft Sans Serif"/>
              </a:rPr>
              <a:t>İMKB</a:t>
            </a:r>
            <a:r>
              <a:rPr sz="3400" spc="-370" dirty="0">
                <a:solidFill>
                  <a:srgbClr val="CC4242"/>
                </a:solidFill>
                <a:latin typeface="Microsoft Sans Serif"/>
                <a:cs typeface="Microsoft Sans Serif"/>
              </a:rPr>
              <a:t> </a:t>
            </a:r>
            <a:r>
              <a:rPr sz="3400" spc="-260" dirty="0">
                <a:solidFill>
                  <a:srgbClr val="CC4242"/>
                </a:solidFill>
                <a:latin typeface="Microsoft Sans Serif"/>
                <a:cs typeface="Microsoft Sans Serif"/>
              </a:rPr>
              <a:t>Çok</a:t>
            </a:r>
            <a:r>
              <a:rPr sz="3400" spc="-254" dirty="0">
                <a:solidFill>
                  <a:srgbClr val="CC4242"/>
                </a:solidFill>
                <a:latin typeface="Microsoft Sans Serif"/>
                <a:cs typeface="Microsoft Sans Serif"/>
              </a:rPr>
              <a:t> </a:t>
            </a:r>
            <a:r>
              <a:rPr sz="3400" spc="-55" dirty="0">
                <a:solidFill>
                  <a:srgbClr val="CC4242"/>
                </a:solidFill>
                <a:latin typeface="Microsoft Sans Serif"/>
                <a:cs typeface="Microsoft Sans Serif"/>
              </a:rPr>
              <a:t>Programlı</a:t>
            </a:r>
            <a:r>
              <a:rPr sz="3400" spc="-50" dirty="0">
                <a:solidFill>
                  <a:srgbClr val="CC4242"/>
                </a:solidFill>
                <a:latin typeface="Microsoft Sans Serif"/>
                <a:cs typeface="Microsoft Sans Serif"/>
              </a:rPr>
              <a:t> </a:t>
            </a:r>
            <a:r>
              <a:rPr sz="3400" spc="-120" dirty="0">
                <a:solidFill>
                  <a:srgbClr val="CC4242"/>
                </a:solidFill>
                <a:latin typeface="Microsoft Sans Serif"/>
                <a:cs typeface="Microsoft Sans Serif"/>
              </a:rPr>
              <a:t>Anadolu</a:t>
            </a:r>
            <a:r>
              <a:rPr sz="3400" spc="-114" dirty="0">
                <a:solidFill>
                  <a:srgbClr val="CC4242"/>
                </a:solidFill>
                <a:latin typeface="Microsoft Sans Serif"/>
                <a:cs typeface="Microsoft Sans Serif"/>
              </a:rPr>
              <a:t> </a:t>
            </a:r>
            <a:r>
              <a:rPr sz="3400" spc="-165" dirty="0">
                <a:solidFill>
                  <a:srgbClr val="CC4242"/>
                </a:solidFill>
                <a:latin typeface="Microsoft Sans Serif"/>
                <a:cs typeface="Microsoft Sans Serif"/>
              </a:rPr>
              <a:t>Lisesi </a:t>
            </a:r>
            <a:r>
              <a:rPr sz="3400" spc="-890" dirty="0">
                <a:solidFill>
                  <a:srgbClr val="CC4242"/>
                </a:solidFill>
                <a:latin typeface="Microsoft Sans Serif"/>
                <a:cs typeface="Microsoft Sans Serif"/>
              </a:rPr>
              <a:t> </a:t>
            </a:r>
            <a:r>
              <a:rPr sz="3400" spc="30" dirty="0">
                <a:solidFill>
                  <a:srgbClr val="CC4242"/>
                </a:solidFill>
                <a:latin typeface="Microsoft Sans Serif"/>
                <a:cs typeface="Microsoft Sans Serif"/>
              </a:rPr>
              <a:t>Kürtün</a:t>
            </a:r>
            <a:r>
              <a:rPr sz="3400" spc="355" dirty="0">
                <a:solidFill>
                  <a:srgbClr val="CC4242"/>
                </a:solidFill>
                <a:latin typeface="Microsoft Sans Serif"/>
                <a:cs typeface="Microsoft Sans Serif"/>
              </a:rPr>
              <a:t> </a:t>
            </a:r>
            <a:r>
              <a:rPr sz="3400" spc="-345" dirty="0">
                <a:solidFill>
                  <a:srgbClr val="CC4242"/>
                </a:solidFill>
                <a:latin typeface="Microsoft Sans Serif"/>
                <a:cs typeface="Microsoft Sans Serif"/>
              </a:rPr>
              <a:t>IMKB</a:t>
            </a:r>
            <a:r>
              <a:rPr sz="3400" spc="-200" dirty="0">
                <a:solidFill>
                  <a:srgbClr val="CC4242"/>
                </a:solidFill>
                <a:latin typeface="Microsoft Sans Serif"/>
                <a:cs typeface="Microsoft Sans Serif"/>
              </a:rPr>
              <a:t> </a:t>
            </a:r>
            <a:r>
              <a:rPr sz="3400" spc="190" dirty="0">
                <a:solidFill>
                  <a:srgbClr val="CC4242"/>
                </a:solidFill>
                <a:latin typeface="Microsoft Sans Serif"/>
                <a:cs typeface="Microsoft Sans Serif"/>
              </a:rPr>
              <a:t>Atatürk</a:t>
            </a:r>
            <a:r>
              <a:rPr sz="3400" spc="355" dirty="0">
                <a:solidFill>
                  <a:srgbClr val="CC4242"/>
                </a:solidFill>
                <a:latin typeface="Microsoft Sans Serif"/>
                <a:cs typeface="Microsoft Sans Serif"/>
              </a:rPr>
              <a:t> </a:t>
            </a:r>
            <a:r>
              <a:rPr sz="3400" spc="-260" dirty="0">
                <a:solidFill>
                  <a:srgbClr val="CC4242"/>
                </a:solidFill>
                <a:latin typeface="Microsoft Sans Serif"/>
                <a:cs typeface="Microsoft Sans Serif"/>
              </a:rPr>
              <a:t>Çok</a:t>
            </a:r>
            <a:r>
              <a:rPr sz="3400" spc="355" dirty="0">
                <a:solidFill>
                  <a:srgbClr val="CC4242"/>
                </a:solidFill>
                <a:latin typeface="Microsoft Sans Serif"/>
                <a:cs typeface="Microsoft Sans Serif"/>
              </a:rPr>
              <a:t> </a:t>
            </a:r>
            <a:r>
              <a:rPr sz="3400" spc="-55" dirty="0">
                <a:solidFill>
                  <a:srgbClr val="CC4242"/>
                </a:solidFill>
                <a:latin typeface="Microsoft Sans Serif"/>
                <a:cs typeface="Microsoft Sans Serif"/>
              </a:rPr>
              <a:t>Programlı</a:t>
            </a:r>
            <a:r>
              <a:rPr sz="3400" spc="360" dirty="0">
                <a:solidFill>
                  <a:srgbClr val="CC4242"/>
                </a:solidFill>
                <a:latin typeface="Microsoft Sans Serif"/>
                <a:cs typeface="Microsoft Sans Serif"/>
              </a:rPr>
              <a:t> </a:t>
            </a:r>
            <a:r>
              <a:rPr sz="3400" spc="-165" dirty="0">
                <a:solidFill>
                  <a:srgbClr val="CC4242"/>
                </a:solidFill>
                <a:latin typeface="Microsoft Sans Serif"/>
                <a:cs typeface="Microsoft Sans Serif"/>
              </a:rPr>
              <a:t>Lisesi</a:t>
            </a:r>
            <a:endParaRPr sz="3400">
              <a:latin typeface="Microsoft Sans Serif"/>
              <a:cs typeface="Microsoft Sans Serif"/>
            </a:endParaRPr>
          </a:p>
          <a:p>
            <a:pPr>
              <a:lnSpc>
                <a:spcPct val="100000"/>
              </a:lnSpc>
              <a:spcBef>
                <a:spcPts val="25"/>
              </a:spcBef>
            </a:pPr>
            <a:endParaRPr sz="4150">
              <a:latin typeface="Microsoft Sans Serif"/>
              <a:cs typeface="Microsoft Sans Serif"/>
            </a:endParaRPr>
          </a:p>
          <a:p>
            <a:pPr marL="4399915" marR="326390" indent="100330">
              <a:lnSpc>
                <a:spcPct val="116700"/>
              </a:lnSpc>
            </a:pPr>
            <a:r>
              <a:rPr sz="3000" spc="10" dirty="0">
                <a:solidFill>
                  <a:srgbClr val="CC4242"/>
                </a:solidFill>
                <a:latin typeface="Microsoft Sans Serif"/>
                <a:cs typeface="Microsoft Sans Serif"/>
              </a:rPr>
              <a:t>Ortaokul</a:t>
            </a:r>
            <a:r>
              <a:rPr sz="3000" spc="310" dirty="0">
                <a:solidFill>
                  <a:srgbClr val="CC4242"/>
                </a:solidFill>
                <a:latin typeface="Microsoft Sans Serif"/>
                <a:cs typeface="Microsoft Sans Serif"/>
              </a:rPr>
              <a:t> </a:t>
            </a:r>
            <a:r>
              <a:rPr sz="3000" spc="-10" dirty="0">
                <a:solidFill>
                  <a:srgbClr val="CC4242"/>
                </a:solidFill>
                <a:latin typeface="Microsoft Sans Serif"/>
                <a:cs typeface="Microsoft Sans Serif"/>
              </a:rPr>
              <a:t>başarı</a:t>
            </a:r>
            <a:r>
              <a:rPr sz="3000" spc="315" dirty="0">
                <a:solidFill>
                  <a:srgbClr val="CC4242"/>
                </a:solidFill>
                <a:latin typeface="Microsoft Sans Serif"/>
                <a:cs typeface="Microsoft Sans Serif"/>
              </a:rPr>
              <a:t> </a:t>
            </a:r>
            <a:r>
              <a:rPr sz="3000" spc="-180" dirty="0">
                <a:solidFill>
                  <a:srgbClr val="CC4242"/>
                </a:solidFill>
                <a:latin typeface="Microsoft Sans Serif"/>
                <a:cs typeface="Microsoft Sans Serif"/>
              </a:rPr>
              <a:t>puanı</a:t>
            </a:r>
            <a:r>
              <a:rPr sz="3000" spc="310" dirty="0">
                <a:solidFill>
                  <a:srgbClr val="CC4242"/>
                </a:solidFill>
                <a:latin typeface="Microsoft Sans Serif"/>
                <a:cs typeface="Microsoft Sans Serif"/>
              </a:rPr>
              <a:t> </a:t>
            </a:r>
            <a:r>
              <a:rPr sz="3000" spc="-100" dirty="0">
                <a:solidFill>
                  <a:srgbClr val="CC4242"/>
                </a:solidFill>
                <a:latin typeface="Microsoft Sans Serif"/>
                <a:cs typeface="Microsoft Sans Serif"/>
              </a:rPr>
              <a:t>ve</a:t>
            </a:r>
            <a:r>
              <a:rPr sz="3000" spc="315" dirty="0">
                <a:solidFill>
                  <a:srgbClr val="CC4242"/>
                </a:solidFill>
                <a:latin typeface="Microsoft Sans Serif"/>
                <a:cs typeface="Microsoft Sans Serif"/>
              </a:rPr>
              <a:t> </a:t>
            </a:r>
            <a:r>
              <a:rPr sz="3000" spc="-95" dirty="0">
                <a:solidFill>
                  <a:srgbClr val="CC4242"/>
                </a:solidFill>
                <a:latin typeface="Microsoft Sans Serif"/>
                <a:cs typeface="Microsoft Sans Serif"/>
              </a:rPr>
              <a:t>İkametgah</a:t>
            </a:r>
            <a:r>
              <a:rPr sz="3000" spc="310" dirty="0">
                <a:solidFill>
                  <a:srgbClr val="CC4242"/>
                </a:solidFill>
                <a:latin typeface="Microsoft Sans Serif"/>
                <a:cs typeface="Microsoft Sans Serif"/>
              </a:rPr>
              <a:t> </a:t>
            </a:r>
            <a:r>
              <a:rPr sz="3000" spc="-65" dirty="0">
                <a:solidFill>
                  <a:srgbClr val="CC4242"/>
                </a:solidFill>
                <a:latin typeface="Microsoft Sans Serif"/>
                <a:cs typeface="Microsoft Sans Serif"/>
              </a:rPr>
              <a:t>adresine </a:t>
            </a:r>
            <a:r>
              <a:rPr sz="3000" spc="-780" dirty="0">
                <a:solidFill>
                  <a:srgbClr val="CC4242"/>
                </a:solidFill>
                <a:latin typeface="Microsoft Sans Serif"/>
                <a:cs typeface="Microsoft Sans Serif"/>
              </a:rPr>
              <a:t> </a:t>
            </a:r>
            <a:r>
              <a:rPr sz="3000" spc="60" dirty="0">
                <a:solidFill>
                  <a:srgbClr val="CC4242"/>
                </a:solidFill>
                <a:latin typeface="Microsoft Sans Serif"/>
                <a:cs typeface="Microsoft Sans Serif"/>
              </a:rPr>
              <a:t>(kayıt</a:t>
            </a:r>
            <a:r>
              <a:rPr sz="3000" spc="300" dirty="0">
                <a:solidFill>
                  <a:srgbClr val="CC4242"/>
                </a:solidFill>
                <a:latin typeface="Microsoft Sans Serif"/>
                <a:cs typeface="Microsoft Sans Serif"/>
              </a:rPr>
              <a:t> </a:t>
            </a:r>
            <a:r>
              <a:rPr sz="3000" spc="-20" dirty="0">
                <a:solidFill>
                  <a:srgbClr val="CC4242"/>
                </a:solidFill>
                <a:latin typeface="Microsoft Sans Serif"/>
                <a:cs typeface="Microsoft Sans Serif"/>
              </a:rPr>
              <a:t>alanı)</a:t>
            </a:r>
            <a:r>
              <a:rPr sz="3000" spc="305" dirty="0">
                <a:solidFill>
                  <a:srgbClr val="CC4242"/>
                </a:solidFill>
                <a:latin typeface="Microsoft Sans Serif"/>
                <a:cs typeface="Microsoft Sans Serif"/>
              </a:rPr>
              <a:t> </a:t>
            </a:r>
            <a:r>
              <a:rPr sz="3000" spc="-20" dirty="0">
                <a:solidFill>
                  <a:srgbClr val="CC4242"/>
                </a:solidFill>
                <a:latin typeface="Microsoft Sans Serif"/>
                <a:cs typeface="Microsoft Sans Serif"/>
              </a:rPr>
              <a:t>göre</a:t>
            </a:r>
            <a:r>
              <a:rPr sz="3000" spc="305" dirty="0">
                <a:solidFill>
                  <a:srgbClr val="CC4242"/>
                </a:solidFill>
                <a:latin typeface="Microsoft Sans Serif"/>
                <a:cs typeface="Microsoft Sans Serif"/>
              </a:rPr>
              <a:t> </a:t>
            </a:r>
            <a:r>
              <a:rPr sz="3000" spc="65" dirty="0">
                <a:solidFill>
                  <a:srgbClr val="CC4242"/>
                </a:solidFill>
                <a:latin typeface="Microsoft Sans Serif"/>
                <a:cs typeface="Microsoft Sans Serif"/>
              </a:rPr>
              <a:t>yerleştirme</a:t>
            </a:r>
            <a:r>
              <a:rPr sz="3000" spc="300" dirty="0">
                <a:solidFill>
                  <a:srgbClr val="CC4242"/>
                </a:solidFill>
                <a:latin typeface="Microsoft Sans Serif"/>
                <a:cs typeface="Microsoft Sans Serif"/>
              </a:rPr>
              <a:t> </a:t>
            </a:r>
            <a:r>
              <a:rPr sz="3000" spc="5" dirty="0">
                <a:solidFill>
                  <a:srgbClr val="CC4242"/>
                </a:solidFill>
                <a:latin typeface="Microsoft Sans Serif"/>
                <a:cs typeface="Microsoft Sans Serif"/>
              </a:rPr>
              <a:t>yapılmaktadır.</a:t>
            </a:r>
            <a:endParaRPr sz="3000">
              <a:latin typeface="Microsoft Sans Serif"/>
              <a:cs typeface="Microsoft Sans Serif"/>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12"/>
            <a:ext cx="1856739" cy="3228340"/>
            <a:chOff x="0" y="12"/>
            <a:chExt cx="1856739" cy="3228340"/>
          </a:xfrm>
        </p:grpSpPr>
        <p:sp>
          <p:nvSpPr>
            <p:cNvPr id="3" name="object 3"/>
            <p:cNvSpPr/>
            <p:nvPr/>
          </p:nvSpPr>
          <p:spPr>
            <a:xfrm>
              <a:off x="0" y="12"/>
              <a:ext cx="1856739" cy="3228340"/>
            </a:xfrm>
            <a:custGeom>
              <a:avLst/>
              <a:gdLst/>
              <a:ahLst/>
              <a:cxnLst/>
              <a:rect l="l" t="t" r="r" b="b"/>
              <a:pathLst>
                <a:path w="1856739" h="3228340">
                  <a:moveTo>
                    <a:pt x="1088193" y="3228226"/>
                  </a:moveTo>
                  <a:lnTo>
                    <a:pt x="0" y="2958420"/>
                  </a:lnTo>
                  <a:lnTo>
                    <a:pt x="0" y="0"/>
                  </a:lnTo>
                  <a:lnTo>
                    <a:pt x="1333549" y="0"/>
                  </a:lnTo>
                  <a:lnTo>
                    <a:pt x="1856452" y="129648"/>
                  </a:lnTo>
                  <a:lnTo>
                    <a:pt x="1088193" y="3228226"/>
                  </a:lnTo>
                  <a:close/>
                </a:path>
              </a:pathLst>
            </a:custGeom>
            <a:solidFill>
              <a:srgbClr val="A8EBA1"/>
            </a:solidFill>
          </p:spPr>
          <p:txBody>
            <a:bodyPr wrap="square" lIns="0" tIns="0" rIns="0" bIns="0" rtlCol="0"/>
            <a:lstStyle/>
            <a:p>
              <a:endParaRPr/>
            </a:p>
          </p:txBody>
        </p:sp>
        <p:sp>
          <p:nvSpPr>
            <p:cNvPr id="4" name="object 4"/>
            <p:cNvSpPr/>
            <p:nvPr/>
          </p:nvSpPr>
          <p:spPr>
            <a:xfrm>
              <a:off x="0" y="12"/>
              <a:ext cx="1781810" cy="2887980"/>
            </a:xfrm>
            <a:custGeom>
              <a:avLst/>
              <a:gdLst/>
              <a:ahLst/>
              <a:cxnLst/>
              <a:rect l="l" t="t" r="r" b="b"/>
              <a:pathLst>
                <a:path w="1781810" h="2887980">
                  <a:moveTo>
                    <a:pt x="0" y="28774"/>
                  </a:moveTo>
                  <a:lnTo>
                    <a:pt x="21395" y="0"/>
                  </a:lnTo>
                  <a:lnTo>
                    <a:pt x="314632" y="72502"/>
                  </a:lnTo>
                  <a:lnTo>
                    <a:pt x="1781527" y="439976"/>
                  </a:lnTo>
                  <a:lnTo>
                    <a:pt x="1776196" y="461477"/>
                  </a:lnTo>
                  <a:lnTo>
                    <a:pt x="0" y="28774"/>
                  </a:lnTo>
                  <a:close/>
                </a:path>
                <a:path w="1781810" h="2887980">
                  <a:moveTo>
                    <a:pt x="0" y="418703"/>
                  </a:moveTo>
                  <a:lnTo>
                    <a:pt x="0" y="384560"/>
                  </a:lnTo>
                  <a:lnTo>
                    <a:pt x="456037" y="497175"/>
                  </a:lnTo>
                  <a:lnTo>
                    <a:pt x="1688846" y="805643"/>
                  </a:lnTo>
                  <a:lnTo>
                    <a:pt x="1683045" y="829041"/>
                  </a:lnTo>
                  <a:lnTo>
                    <a:pt x="0" y="418703"/>
                  </a:lnTo>
                  <a:close/>
                </a:path>
                <a:path w="1781810" h="2887980">
                  <a:moveTo>
                    <a:pt x="0" y="786490"/>
                  </a:moveTo>
                  <a:lnTo>
                    <a:pt x="0" y="751610"/>
                  </a:lnTo>
                  <a:lnTo>
                    <a:pt x="430598" y="857919"/>
                  </a:lnTo>
                  <a:lnTo>
                    <a:pt x="1603240" y="1150914"/>
                  </a:lnTo>
                  <a:lnTo>
                    <a:pt x="1597125" y="1175576"/>
                  </a:lnTo>
                  <a:lnTo>
                    <a:pt x="0" y="786490"/>
                  </a:lnTo>
                  <a:close/>
                </a:path>
                <a:path w="1781810" h="2887980">
                  <a:moveTo>
                    <a:pt x="0" y="1131886"/>
                  </a:moveTo>
                  <a:lnTo>
                    <a:pt x="0" y="1097600"/>
                  </a:lnTo>
                  <a:lnTo>
                    <a:pt x="584644" y="1241846"/>
                  </a:lnTo>
                  <a:lnTo>
                    <a:pt x="1523285" y="1476105"/>
                  </a:lnTo>
                  <a:lnTo>
                    <a:pt x="1516856" y="1502032"/>
                  </a:lnTo>
                  <a:lnTo>
                    <a:pt x="0" y="1131886"/>
                  </a:lnTo>
                  <a:close/>
                </a:path>
                <a:path w="1781810" h="2887980">
                  <a:moveTo>
                    <a:pt x="0" y="1521511"/>
                  </a:moveTo>
                  <a:lnTo>
                    <a:pt x="0" y="1487021"/>
                  </a:lnTo>
                  <a:lnTo>
                    <a:pt x="291753" y="1559166"/>
                  </a:lnTo>
                  <a:lnTo>
                    <a:pt x="1432034" y="1844140"/>
                  </a:lnTo>
                  <a:lnTo>
                    <a:pt x="1425920" y="1868803"/>
                  </a:lnTo>
                  <a:lnTo>
                    <a:pt x="0" y="1521511"/>
                  </a:lnTo>
                  <a:close/>
                </a:path>
                <a:path w="1781810" h="2887980">
                  <a:moveTo>
                    <a:pt x="0" y="1867549"/>
                  </a:moveTo>
                  <a:lnTo>
                    <a:pt x="0" y="1833607"/>
                  </a:lnTo>
                  <a:lnTo>
                    <a:pt x="465987" y="1948774"/>
                  </a:lnTo>
                  <a:lnTo>
                    <a:pt x="1351289" y="2169807"/>
                  </a:lnTo>
                  <a:lnTo>
                    <a:pt x="1344860" y="2195734"/>
                  </a:lnTo>
                  <a:lnTo>
                    <a:pt x="0" y="1867549"/>
                  </a:lnTo>
                  <a:close/>
                </a:path>
                <a:path w="1781810" h="2887980">
                  <a:moveTo>
                    <a:pt x="0" y="2255748"/>
                  </a:moveTo>
                  <a:lnTo>
                    <a:pt x="0" y="2222535"/>
                  </a:lnTo>
                  <a:lnTo>
                    <a:pt x="176786" y="2266342"/>
                  </a:lnTo>
                  <a:lnTo>
                    <a:pt x="1260195" y="2537210"/>
                  </a:lnTo>
                  <a:lnTo>
                    <a:pt x="1254237" y="2561240"/>
                  </a:lnTo>
                  <a:lnTo>
                    <a:pt x="0" y="2255748"/>
                  </a:lnTo>
                  <a:close/>
                </a:path>
                <a:path w="1781810" h="2887980">
                  <a:moveTo>
                    <a:pt x="0" y="2601089"/>
                  </a:moveTo>
                  <a:lnTo>
                    <a:pt x="0" y="2567690"/>
                  </a:lnTo>
                  <a:lnTo>
                    <a:pt x="300606" y="2642105"/>
                  </a:lnTo>
                  <a:lnTo>
                    <a:pt x="1179763" y="2861612"/>
                  </a:lnTo>
                  <a:lnTo>
                    <a:pt x="1173335" y="2887539"/>
                  </a:lnTo>
                  <a:lnTo>
                    <a:pt x="0" y="2601089"/>
                  </a:lnTo>
                  <a:close/>
                </a:path>
              </a:pathLst>
            </a:custGeom>
            <a:solidFill>
              <a:srgbClr val="FFFEFE"/>
            </a:solidFill>
          </p:spPr>
          <p:txBody>
            <a:bodyPr wrap="square" lIns="0" tIns="0" rIns="0" bIns="0" rtlCol="0"/>
            <a:lstStyle/>
            <a:p>
              <a:endParaRPr/>
            </a:p>
          </p:txBody>
        </p:sp>
      </p:grpSp>
      <p:pic>
        <p:nvPicPr>
          <p:cNvPr id="5" name="object 5"/>
          <p:cNvPicPr/>
          <p:nvPr/>
        </p:nvPicPr>
        <p:blipFill>
          <a:blip r:embed="rId2" cstate="print"/>
          <a:stretch>
            <a:fillRect/>
          </a:stretch>
        </p:blipFill>
        <p:spPr>
          <a:xfrm>
            <a:off x="15948516" y="0"/>
            <a:ext cx="2339481" cy="6214344"/>
          </a:xfrm>
          <a:prstGeom prst="rect">
            <a:avLst/>
          </a:prstGeom>
        </p:spPr>
      </p:pic>
      <p:grpSp>
        <p:nvGrpSpPr>
          <p:cNvPr id="6" name="object 6"/>
          <p:cNvGrpSpPr/>
          <p:nvPr/>
        </p:nvGrpSpPr>
        <p:grpSpPr>
          <a:xfrm>
            <a:off x="16542275" y="6939986"/>
            <a:ext cx="1746250" cy="3347085"/>
            <a:chOff x="16542275" y="6939986"/>
            <a:chExt cx="1746250" cy="3347085"/>
          </a:xfrm>
        </p:grpSpPr>
        <p:sp>
          <p:nvSpPr>
            <p:cNvPr id="7" name="object 7"/>
            <p:cNvSpPr/>
            <p:nvPr/>
          </p:nvSpPr>
          <p:spPr>
            <a:xfrm>
              <a:off x="16542275" y="6957882"/>
              <a:ext cx="1746250" cy="3329304"/>
            </a:xfrm>
            <a:custGeom>
              <a:avLst/>
              <a:gdLst/>
              <a:ahLst/>
              <a:cxnLst/>
              <a:rect l="l" t="t" r="r" b="b"/>
              <a:pathLst>
                <a:path w="1746250" h="3329304">
                  <a:moveTo>
                    <a:pt x="524719" y="3329117"/>
                  </a:moveTo>
                  <a:lnTo>
                    <a:pt x="311237" y="3281415"/>
                  </a:lnTo>
                  <a:lnTo>
                    <a:pt x="266502" y="3268814"/>
                  </a:lnTo>
                  <a:lnTo>
                    <a:pt x="224434" y="3251492"/>
                  </a:lnTo>
                  <a:lnTo>
                    <a:pt x="185259" y="3229808"/>
                  </a:lnTo>
                  <a:lnTo>
                    <a:pt x="149202" y="3204124"/>
                  </a:lnTo>
                  <a:lnTo>
                    <a:pt x="116487" y="3174800"/>
                  </a:lnTo>
                  <a:lnTo>
                    <a:pt x="87341" y="3142197"/>
                  </a:lnTo>
                  <a:lnTo>
                    <a:pt x="61988" y="3106676"/>
                  </a:lnTo>
                  <a:lnTo>
                    <a:pt x="40653" y="3068596"/>
                  </a:lnTo>
                  <a:lnTo>
                    <a:pt x="23562" y="3028320"/>
                  </a:lnTo>
                  <a:lnTo>
                    <a:pt x="10939" y="2986207"/>
                  </a:lnTo>
                  <a:lnTo>
                    <a:pt x="3010" y="2942618"/>
                  </a:lnTo>
                  <a:lnTo>
                    <a:pt x="0" y="2897914"/>
                  </a:lnTo>
                  <a:lnTo>
                    <a:pt x="2133" y="2852456"/>
                  </a:lnTo>
                  <a:lnTo>
                    <a:pt x="9636" y="2806604"/>
                  </a:lnTo>
                  <a:lnTo>
                    <a:pt x="567288" y="310927"/>
                  </a:lnTo>
                  <a:lnTo>
                    <a:pt x="580013" y="266252"/>
                  </a:lnTo>
                  <a:lnTo>
                    <a:pt x="597425" y="224236"/>
                  </a:lnTo>
                  <a:lnTo>
                    <a:pt x="619168" y="185104"/>
                  </a:lnTo>
                  <a:lnTo>
                    <a:pt x="644886" y="149083"/>
                  </a:lnTo>
                  <a:lnTo>
                    <a:pt x="674222" y="116398"/>
                  </a:lnTo>
                  <a:lnTo>
                    <a:pt x="706820" y="87275"/>
                  </a:lnTo>
                  <a:lnTo>
                    <a:pt x="742325" y="61940"/>
                  </a:lnTo>
                  <a:lnTo>
                    <a:pt x="780379" y="40620"/>
                  </a:lnTo>
                  <a:lnTo>
                    <a:pt x="820627" y="23540"/>
                  </a:lnTo>
                  <a:lnTo>
                    <a:pt x="862712" y="10926"/>
                  </a:lnTo>
                  <a:lnTo>
                    <a:pt x="906279" y="3004"/>
                  </a:lnTo>
                  <a:lnTo>
                    <a:pt x="950970" y="0"/>
                  </a:lnTo>
                  <a:lnTo>
                    <a:pt x="996430" y="2139"/>
                  </a:lnTo>
                  <a:lnTo>
                    <a:pt x="1042303" y="9649"/>
                  </a:lnTo>
                  <a:lnTo>
                    <a:pt x="1745725" y="166826"/>
                  </a:lnTo>
                  <a:lnTo>
                    <a:pt x="1745725" y="3329117"/>
                  </a:lnTo>
                  <a:lnTo>
                    <a:pt x="524719" y="3329117"/>
                  </a:lnTo>
                  <a:close/>
                </a:path>
              </a:pathLst>
            </a:custGeom>
            <a:solidFill>
              <a:srgbClr val="B9E6FF"/>
            </a:solidFill>
          </p:spPr>
          <p:txBody>
            <a:bodyPr wrap="square" lIns="0" tIns="0" rIns="0" bIns="0" rtlCol="0"/>
            <a:lstStyle/>
            <a:p>
              <a:endParaRPr/>
            </a:p>
          </p:txBody>
        </p:sp>
        <p:sp>
          <p:nvSpPr>
            <p:cNvPr id="8" name="object 8"/>
            <p:cNvSpPr/>
            <p:nvPr/>
          </p:nvSpPr>
          <p:spPr>
            <a:xfrm>
              <a:off x="18048191" y="6939986"/>
              <a:ext cx="240029" cy="417195"/>
            </a:xfrm>
            <a:custGeom>
              <a:avLst/>
              <a:gdLst/>
              <a:ahLst/>
              <a:cxnLst/>
              <a:rect l="l" t="t" r="r" b="b"/>
              <a:pathLst>
                <a:path w="240030" h="417195">
                  <a:moveTo>
                    <a:pt x="239808" y="417113"/>
                  </a:moveTo>
                  <a:lnTo>
                    <a:pt x="0" y="363529"/>
                  </a:lnTo>
                  <a:lnTo>
                    <a:pt x="23482" y="314734"/>
                  </a:lnTo>
                  <a:lnTo>
                    <a:pt x="46818" y="265976"/>
                  </a:lnTo>
                  <a:lnTo>
                    <a:pt x="70125" y="217349"/>
                  </a:lnTo>
                  <a:lnTo>
                    <a:pt x="93520" y="168949"/>
                  </a:lnTo>
                  <a:lnTo>
                    <a:pt x="90345" y="126861"/>
                  </a:lnTo>
                  <a:lnTo>
                    <a:pt x="87316" y="84737"/>
                  </a:lnTo>
                  <a:lnTo>
                    <a:pt x="84316" y="42481"/>
                  </a:lnTo>
                  <a:lnTo>
                    <a:pt x="81229" y="0"/>
                  </a:lnTo>
                  <a:lnTo>
                    <a:pt x="239808" y="35434"/>
                  </a:lnTo>
                  <a:lnTo>
                    <a:pt x="239808" y="417113"/>
                  </a:lnTo>
                  <a:close/>
                </a:path>
              </a:pathLst>
            </a:custGeom>
            <a:solidFill>
              <a:srgbClr val="A8EBA1"/>
            </a:solidFill>
          </p:spPr>
          <p:txBody>
            <a:bodyPr wrap="square" lIns="0" tIns="0" rIns="0" bIns="0" rtlCol="0"/>
            <a:lstStyle/>
            <a:p>
              <a:endParaRPr/>
            </a:p>
          </p:txBody>
        </p:sp>
        <p:sp>
          <p:nvSpPr>
            <p:cNvPr id="9" name="object 9"/>
            <p:cNvSpPr/>
            <p:nvPr/>
          </p:nvSpPr>
          <p:spPr>
            <a:xfrm>
              <a:off x="16971642" y="7462352"/>
              <a:ext cx="1316355" cy="2732405"/>
            </a:xfrm>
            <a:custGeom>
              <a:avLst/>
              <a:gdLst/>
              <a:ahLst/>
              <a:cxnLst/>
              <a:rect l="l" t="t" r="r" b="b"/>
              <a:pathLst>
                <a:path w="1316355" h="2732404">
                  <a:moveTo>
                    <a:pt x="1316358" y="171372"/>
                  </a:moveTo>
                  <a:lnTo>
                    <a:pt x="904730" y="79395"/>
                  </a:lnTo>
                  <a:lnTo>
                    <a:pt x="1316358" y="167896"/>
                  </a:lnTo>
                  <a:lnTo>
                    <a:pt x="1316358" y="171372"/>
                  </a:lnTo>
                  <a:close/>
                </a:path>
                <a:path w="1316355" h="2732404">
                  <a:moveTo>
                    <a:pt x="898036" y="109522"/>
                  </a:moveTo>
                  <a:lnTo>
                    <a:pt x="553041" y="30119"/>
                  </a:lnTo>
                  <a:lnTo>
                    <a:pt x="543075" y="22847"/>
                  </a:lnTo>
                  <a:lnTo>
                    <a:pt x="541745" y="11507"/>
                  </a:lnTo>
                  <a:lnTo>
                    <a:pt x="547746" y="1943"/>
                  </a:lnTo>
                  <a:lnTo>
                    <a:pt x="559771" y="0"/>
                  </a:lnTo>
                  <a:lnTo>
                    <a:pt x="1316358" y="171372"/>
                  </a:lnTo>
                  <a:lnTo>
                    <a:pt x="1316358" y="199415"/>
                  </a:lnTo>
                  <a:lnTo>
                    <a:pt x="898036" y="109522"/>
                  </a:lnTo>
                  <a:close/>
                </a:path>
                <a:path w="1316355" h="2732404">
                  <a:moveTo>
                    <a:pt x="1316358" y="595706"/>
                  </a:moveTo>
                  <a:lnTo>
                    <a:pt x="814459" y="483559"/>
                  </a:lnTo>
                  <a:lnTo>
                    <a:pt x="1316358" y="590718"/>
                  </a:lnTo>
                  <a:lnTo>
                    <a:pt x="1316358" y="595706"/>
                  </a:lnTo>
                  <a:close/>
                </a:path>
                <a:path w="1316355" h="2732404">
                  <a:moveTo>
                    <a:pt x="807729" y="513678"/>
                  </a:moveTo>
                  <a:lnTo>
                    <a:pt x="462734" y="434274"/>
                  </a:lnTo>
                  <a:lnTo>
                    <a:pt x="452746" y="427101"/>
                  </a:lnTo>
                  <a:lnTo>
                    <a:pt x="451379" y="415925"/>
                  </a:lnTo>
                  <a:lnTo>
                    <a:pt x="457373" y="406394"/>
                  </a:lnTo>
                  <a:lnTo>
                    <a:pt x="469464" y="404155"/>
                  </a:lnTo>
                  <a:lnTo>
                    <a:pt x="1316358" y="595706"/>
                  </a:lnTo>
                  <a:lnTo>
                    <a:pt x="1316358" y="622215"/>
                  </a:lnTo>
                  <a:lnTo>
                    <a:pt x="807729" y="513678"/>
                  </a:lnTo>
                  <a:close/>
                </a:path>
                <a:path w="1316355" h="2732404">
                  <a:moveTo>
                    <a:pt x="1316358" y="1020040"/>
                  </a:moveTo>
                  <a:lnTo>
                    <a:pt x="724152" y="887714"/>
                  </a:lnTo>
                  <a:lnTo>
                    <a:pt x="773530" y="898662"/>
                  </a:lnTo>
                  <a:lnTo>
                    <a:pt x="1316358" y="1013302"/>
                  </a:lnTo>
                  <a:lnTo>
                    <a:pt x="1316358" y="1020040"/>
                  </a:lnTo>
                  <a:close/>
                </a:path>
                <a:path w="1316355" h="2732404">
                  <a:moveTo>
                    <a:pt x="717422" y="917833"/>
                  </a:moveTo>
                  <a:lnTo>
                    <a:pt x="372426" y="838429"/>
                  </a:lnTo>
                  <a:lnTo>
                    <a:pt x="362438" y="831256"/>
                  </a:lnTo>
                  <a:lnTo>
                    <a:pt x="361072" y="820080"/>
                  </a:lnTo>
                  <a:lnTo>
                    <a:pt x="367065" y="810549"/>
                  </a:lnTo>
                  <a:lnTo>
                    <a:pt x="379156" y="808310"/>
                  </a:lnTo>
                  <a:lnTo>
                    <a:pt x="1316358" y="1020040"/>
                  </a:lnTo>
                  <a:lnTo>
                    <a:pt x="1316358" y="1044783"/>
                  </a:lnTo>
                  <a:lnTo>
                    <a:pt x="766800" y="928781"/>
                  </a:lnTo>
                  <a:lnTo>
                    <a:pt x="717422" y="917833"/>
                  </a:lnTo>
                  <a:close/>
                </a:path>
                <a:path w="1316355" h="2732404">
                  <a:moveTo>
                    <a:pt x="1316358" y="1444375"/>
                  </a:moveTo>
                  <a:lnTo>
                    <a:pt x="633845" y="1291869"/>
                  </a:lnTo>
                  <a:lnTo>
                    <a:pt x="732623" y="1313673"/>
                  </a:lnTo>
                  <a:lnTo>
                    <a:pt x="1316358" y="1435658"/>
                  </a:lnTo>
                  <a:lnTo>
                    <a:pt x="1316358" y="1444375"/>
                  </a:lnTo>
                  <a:close/>
                </a:path>
                <a:path w="1316355" h="2732404">
                  <a:moveTo>
                    <a:pt x="627115" y="1321988"/>
                  </a:moveTo>
                  <a:lnTo>
                    <a:pt x="282119" y="1242584"/>
                  </a:lnTo>
                  <a:lnTo>
                    <a:pt x="272131" y="1235411"/>
                  </a:lnTo>
                  <a:lnTo>
                    <a:pt x="270765" y="1224236"/>
                  </a:lnTo>
                  <a:lnTo>
                    <a:pt x="276758" y="1214705"/>
                  </a:lnTo>
                  <a:lnTo>
                    <a:pt x="288849" y="1212465"/>
                  </a:lnTo>
                  <a:lnTo>
                    <a:pt x="1316358" y="1444375"/>
                  </a:lnTo>
                  <a:lnTo>
                    <a:pt x="1316358" y="1467129"/>
                  </a:lnTo>
                  <a:lnTo>
                    <a:pt x="725893" y="1343792"/>
                  </a:lnTo>
                  <a:lnTo>
                    <a:pt x="627115" y="1321988"/>
                  </a:lnTo>
                  <a:close/>
                </a:path>
                <a:path w="1316355" h="2732404">
                  <a:moveTo>
                    <a:pt x="1316358" y="1868709"/>
                  </a:moveTo>
                  <a:lnTo>
                    <a:pt x="543537" y="1696024"/>
                  </a:lnTo>
                  <a:lnTo>
                    <a:pt x="691736" y="1728596"/>
                  </a:lnTo>
                  <a:lnTo>
                    <a:pt x="1316358" y="1857814"/>
                  </a:lnTo>
                  <a:lnTo>
                    <a:pt x="1316358" y="1868709"/>
                  </a:lnTo>
                  <a:close/>
                </a:path>
                <a:path w="1316355" h="2732404">
                  <a:moveTo>
                    <a:pt x="536807" y="1726143"/>
                  </a:moveTo>
                  <a:lnTo>
                    <a:pt x="191812" y="1646739"/>
                  </a:lnTo>
                  <a:lnTo>
                    <a:pt x="181824" y="1639567"/>
                  </a:lnTo>
                  <a:lnTo>
                    <a:pt x="180458" y="1628391"/>
                  </a:lnTo>
                  <a:lnTo>
                    <a:pt x="186451" y="1618860"/>
                  </a:lnTo>
                  <a:lnTo>
                    <a:pt x="198542" y="1616620"/>
                  </a:lnTo>
                  <a:lnTo>
                    <a:pt x="1316358" y="1868709"/>
                  </a:lnTo>
                  <a:lnTo>
                    <a:pt x="1316358" y="1889269"/>
                  </a:lnTo>
                  <a:lnTo>
                    <a:pt x="685006" y="1758715"/>
                  </a:lnTo>
                  <a:lnTo>
                    <a:pt x="536807" y="1726143"/>
                  </a:lnTo>
                  <a:close/>
                </a:path>
                <a:path w="1316355" h="2732404">
                  <a:moveTo>
                    <a:pt x="1316358" y="2292307"/>
                  </a:moveTo>
                  <a:lnTo>
                    <a:pt x="453387" y="2099479"/>
                  </a:lnTo>
                  <a:lnTo>
                    <a:pt x="651026" y="2142733"/>
                  </a:lnTo>
                  <a:lnTo>
                    <a:pt x="1316358" y="2279055"/>
                  </a:lnTo>
                  <a:lnTo>
                    <a:pt x="1316358" y="2292307"/>
                  </a:lnTo>
                  <a:close/>
                </a:path>
                <a:path w="1316355" h="2732404">
                  <a:moveTo>
                    <a:pt x="446657" y="2129598"/>
                  </a:moveTo>
                  <a:lnTo>
                    <a:pt x="101661" y="2050194"/>
                  </a:lnTo>
                  <a:lnTo>
                    <a:pt x="91673" y="2043021"/>
                  </a:lnTo>
                  <a:lnTo>
                    <a:pt x="90307" y="2031846"/>
                  </a:lnTo>
                  <a:lnTo>
                    <a:pt x="96300" y="2022315"/>
                  </a:lnTo>
                  <a:lnTo>
                    <a:pt x="108391" y="2020075"/>
                  </a:lnTo>
                  <a:lnTo>
                    <a:pt x="1316358" y="2292307"/>
                  </a:lnTo>
                  <a:lnTo>
                    <a:pt x="1316358" y="2310495"/>
                  </a:lnTo>
                  <a:lnTo>
                    <a:pt x="644296" y="2172852"/>
                  </a:lnTo>
                  <a:lnTo>
                    <a:pt x="446657" y="2129598"/>
                  </a:lnTo>
                  <a:close/>
                </a:path>
                <a:path w="1316355" h="2732404">
                  <a:moveTo>
                    <a:pt x="1316358" y="2716641"/>
                  </a:moveTo>
                  <a:lnTo>
                    <a:pt x="363079" y="2503634"/>
                  </a:lnTo>
                  <a:lnTo>
                    <a:pt x="610179" y="2557486"/>
                  </a:lnTo>
                  <a:lnTo>
                    <a:pt x="1316358" y="2700859"/>
                  </a:lnTo>
                  <a:lnTo>
                    <a:pt x="1316358" y="2716641"/>
                  </a:lnTo>
                  <a:close/>
                </a:path>
                <a:path w="1316355" h="2732404">
                  <a:moveTo>
                    <a:pt x="356349" y="2533753"/>
                  </a:moveTo>
                  <a:lnTo>
                    <a:pt x="11354" y="2454350"/>
                  </a:lnTo>
                  <a:lnTo>
                    <a:pt x="1366" y="2447177"/>
                  </a:lnTo>
                  <a:lnTo>
                    <a:pt x="0" y="2436001"/>
                  </a:lnTo>
                  <a:lnTo>
                    <a:pt x="5993" y="2426470"/>
                  </a:lnTo>
                  <a:lnTo>
                    <a:pt x="18084" y="2424231"/>
                  </a:lnTo>
                  <a:lnTo>
                    <a:pt x="1316358" y="2716641"/>
                  </a:lnTo>
                  <a:lnTo>
                    <a:pt x="1316358" y="2732286"/>
                  </a:lnTo>
                  <a:lnTo>
                    <a:pt x="603449" y="2587605"/>
                  </a:lnTo>
                  <a:lnTo>
                    <a:pt x="356349" y="2533753"/>
                  </a:lnTo>
                  <a:close/>
                </a:path>
              </a:pathLst>
            </a:custGeom>
            <a:solidFill>
              <a:srgbClr val="FFFEFE"/>
            </a:solidFill>
          </p:spPr>
          <p:txBody>
            <a:bodyPr wrap="square" lIns="0" tIns="0" rIns="0" bIns="0" rtlCol="0"/>
            <a:lstStyle/>
            <a:p>
              <a:endParaRPr/>
            </a:p>
          </p:txBody>
        </p:sp>
      </p:grpSp>
      <p:sp>
        <p:nvSpPr>
          <p:cNvPr id="10" name="object 10"/>
          <p:cNvSpPr/>
          <p:nvPr/>
        </p:nvSpPr>
        <p:spPr>
          <a:xfrm>
            <a:off x="648997" y="3621798"/>
            <a:ext cx="314960" cy="819785"/>
          </a:xfrm>
          <a:custGeom>
            <a:avLst/>
            <a:gdLst/>
            <a:ahLst/>
            <a:cxnLst/>
            <a:rect l="l" t="t" r="r" b="b"/>
            <a:pathLst>
              <a:path w="314959" h="819785">
                <a:moveTo>
                  <a:pt x="14033" y="803963"/>
                </a:moveTo>
                <a:lnTo>
                  <a:pt x="4034" y="788975"/>
                </a:lnTo>
                <a:lnTo>
                  <a:pt x="0" y="770809"/>
                </a:lnTo>
                <a:lnTo>
                  <a:pt x="2668" y="750378"/>
                </a:lnTo>
                <a:lnTo>
                  <a:pt x="74740" y="508049"/>
                </a:lnTo>
                <a:lnTo>
                  <a:pt x="103695" y="411152"/>
                </a:lnTo>
                <a:lnTo>
                  <a:pt x="132862" y="314302"/>
                </a:lnTo>
                <a:lnTo>
                  <a:pt x="147553" y="265901"/>
                </a:lnTo>
                <a:lnTo>
                  <a:pt x="162332" y="217519"/>
                </a:lnTo>
                <a:lnTo>
                  <a:pt x="177209" y="169159"/>
                </a:lnTo>
                <a:lnTo>
                  <a:pt x="192197" y="120823"/>
                </a:lnTo>
                <a:lnTo>
                  <a:pt x="217136" y="65787"/>
                </a:lnTo>
                <a:lnTo>
                  <a:pt x="249870" y="14129"/>
                </a:lnTo>
                <a:lnTo>
                  <a:pt x="279998" y="0"/>
                </a:lnTo>
                <a:lnTo>
                  <a:pt x="291051" y="59"/>
                </a:lnTo>
                <a:lnTo>
                  <a:pt x="303316" y="4785"/>
                </a:lnTo>
                <a:lnTo>
                  <a:pt x="311237" y="14039"/>
                </a:lnTo>
                <a:lnTo>
                  <a:pt x="314889" y="26301"/>
                </a:lnTo>
                <a:lnTo>
                  <a:pt x="314349" y="40054"/>
                </a:lnTo>
                <a:lnTo>
                  <a:pt x="303640" y="100079"/>
                </a:lnTo>
                <a:lnTo>
                  <a:pt x="289769" y="159450"/>
                </a:lnTo>
                <a:lnTo>
                  <a:pt x="260699" y="259479"/>
                </a:lnTo>
                <a:lnTo>
                  <a:pt x="216824" y="409436"/>
                </a:lnTo>
                <a:lnTo>
                  <a:pt x="113710" y="759100"/>
                </a:lnTo>
                <a:lnTo>
                  <a:pt x="85046" y="806134"/>
                </a:lnTo>
                <a:lnTo>
                  <a:pt x="47731" y="819593"/>
                </a:lnTo>
                <a:lnTo>
                  <a:pt x="29256" y="814861"/>
                </a:lnTo>
                <a:lnTo>
                  <a:pt x="14033" y="803963"/>
                </a:lnTo>
                <a:close/>
              </a:path>
            </a:pathLst>
          </a:custGeom>
          <a:solidFill>
            <a:srgbClr val="FD86B0"/>
          </a:solidFill>
        </p:spPr>
        <p:txBody>
          <a:bodyPr wrap="square" lIns="0" tIns="0" rIns="0" bIns="0" rtlCol="0"/>
          <a:lstStyle/>
          <a:p>
            <a:endParaRPr/>
          </a:p>
        </p:txBody>
      </p:sp>
      <p:sp>
        <p:nvSpPr>
          <p:cNvPr id="11" name="object 11"/>
          <p:cNvSpPr/>
          <p:nvPr/>
        </p:nvSpPr>
        <p:spPr>
          <a:xfrm>
            <a:off x="1135536" y="4289505"/>
            <a:ext cx="679450" cy="478155"/>
          </a:xfrm>
          <a:custGeom>
            <a:avLst/>
            <a:gdLst/>
            <a:ahLst/>
            <a:cxnLst/>
            <a:rect l="l" t="t" r="r" b="b"/>
            <a:pathLst>
              <a:path w="679450" h="478154">
                <a:moveTo>
                  <a:pt x="25003" y="472383"/>
                </a:moveTo>
                <a:lnTo>
                  <a:pt x="11863" y="461324"/>
                </a:lnTo>
                <a:lnTo>
                  <a:pt x="3222" y="446355"/>
                </a:lnTo>
                <a:lnTo>
                  <a:pt x="0" y="429466"/>
                </a:lnTo>
                <a:lnTo>
                  <a:pt x="2385" y="412037"/>
                </a:lnTo>
                <a:lnTo>
                  <a:pt x="24192" y="380378"/>
                </a:lnTo>
                <a:lnTo>
                  <a:pt x="69428" y="346260"/>
                </a:lnTo>
                <a:lnTo>
                  <a:pt x="109617" y="316754"/>
                </a:lnTo>
                <a:lnTo>
                  <a:pt x="150081" y="287654"/>
                </a:lnTo>
                <a:lnTo>
                  <a:pt x="190822" y="258963"/>
                </a:lnTo>
                <a:lnTo>
                  <a:pt x="231839" y="230683"/>
                </a:lnTo>
                <a:lnTo>
                  <a:pt x="273133" y="202815"/>
                </a:lnTo>
                <a:lnTo>
                  <a:pt x="314704" y="175361"/>
                </a:lnTo>
                <a:lnTo>
                  <a:pt x="356551" y="148322"/>
                </a:lnTo>
                <a:lnTo>
                  <a:pt x="398676" y="121701"/>
                </a:lnTo>
                <a:lnTo>
                  <a:pt x="441079" y="95499"/>
                </a:lnTo>
                <a:lnTo>
                  <a:pt x="483759" y="69718"/>
                </a:lnTo>
                <a:lnTo>
                  <a:pt x="526718" y="44360"/>
                </a:lnTo>
                <a:lnTo>
                  <a:pt x="575109" y="20653"/>
                </a:lnTo>
                <a:lnTo>
                  <a:pt x="626022" y="2101"/>
                </a:lnTo>
                <a:lnTo>
                  <a:pt x="641200" y="0"/>
                </a:lnTo>
                <a:lnTo>
                  <a:pt x="655534" y="3243"/>
                </a:lnTo>
                <a:lnTo>
                  <a:pt x="667604" y="11623"/>
                </a:lnTo>
                <a:lnTo>
                  <a:pt x="675991" y="24930"/>
                </a:lnTo>
                <a:lnTo>
                  <a:pt x="678771" y="36810"/>
                </a:lnTo>
                <a:lnTo>
                  <a:pt x="679413" y="49238"/>
                </a:lnTo>
                <a:lnTo>
                  <a:pt x="679131" y="61572"/>
                </a:lnTo>
                <a:lnTo>
                  <a:pt x="679140" y="73166"/>
                </a:lnTo>
                <a:lnTo>
                  <a:pt x="643352" y="98437"/>
                </a:lnTo>
                <a:lnTo>
                  <a:pt x="220589" y="376505"/>
                </a:lnTo>
                <a:lnTo>
                  <a:pt x="137973" y="430706"/>
                </a:lnTo>
                <a:lnTo>
                  <a:pt x="107401" y="451095"/>
                </a:lnTo>
                <a:lnTo>
                  <a:pt x="91959" y="461051"/>
                </a:lnTo>
                <a:lnTo>
                  <a:pt x="76282" y="470421"/>
                </a:lnTo>
                <a:lnTo>
                  <a:pt x="58186" y="477354"/>
                </a:lnTo>
                <a:lnTo>
                  <a:pt x="40769" y="477867"/>
                </a:lnTo>
                <a:lnTo>
                  <a:pt x="25003" y="472383"/>
                </a:lnTo>
                <a:close/>
              </a:path>
            </a:pathLst>
          </a:custGeom>
          <a:solidFill>
            <a:srgbClr val="FD86B0"/>
          </a:solidFill>
        </p:spPr>
        <p:txBody>
          <a:bodyPr wrap="square" lIns="0" tIns="0" rIns="0" bIns="0" rtlCol="0"/>
          <a:lstStyle/>
          <a:p>
            <a:endParaRPr/>
          </a:p>
        </p:txBody>
      </p:sp>
      <p:sp>
        <p:nvSpPr>
          <p:cNvPr id="12" name="object 12"/>
          <p:cNvSpPr/>
          <p:nvPr/>
        </p:nvSpPr>
        <p:spPr>
          <a:xfrm>
            <a:off x="367961" y="3765174"/>
            <a:ext cx="159385" cy="602615"/>
          </a:xfrm>
          <a:custGeom>
            <a:avLst/>
            <a:gdLst/>
            <a:ahLst/>
            <a:cxnLst/>
            <a:rect l="l" t="t" r="r" b="b"/>
            <a:pathLst>
              <a:path w="159384" h="602614">
                <a:moveTo>
                  <a:pt x="21049" y="593573"/>
                </a:moveTo>
                <a:lnTo>
                  <a:pt x="9495" y="583044"/>
                </a:lnTo>
                <a:lnTo>
                  <a:pt x="2445" y="569183"/>
                </a:lnTo>
                <a:lnTo>
                  <a:pt x="0" y="552475"/>
                </a:lnTo>
                <a:lnTo>
                  <a:pt x="225" y="501910"/>
                </a:lnTo>
                <a:lnTo>
                  <a:pt x="1258" y="451397"/>
                </a:lnTo>
                <a:lnTo>
                  <a:pt x="3300" y="400971"/>
                </a:lnTo>
                <a:lnTo>
                  <a:pt x="6551" y="350665"/>
                </a:lnTo>
                <a:lnTo>
                  <a:pt x="11212" y="300514"/>
                </a:lnTo>
                <a:lnTo>
                  <a:pt x="17482" y="250550"/>
                </a:lnTo>
                <a:lnTo>
                  <a:pt x="25563" y="200808"/>
                </a:lnTo>
                <a:lnTo>
                  <a:pt x="35656" y="151322"/>
                </a:lnTo>
                <a:lnTo>
                  <a:pt x="47960" y="102125"/>
                </a:lnTo>
                <a:lnTo>
                  <a:pt x="69772" y="55294"/>
                </a:lnTo>
                <a:lnTo>
                  <a:pt x="100558" y="12039"/>
                </a:lnTo>
                <a:lnTo>
                  <a:pt x="130400" y="0"/>
                </a:lnTo>
                <a:lnTo>
                  <a:pt x="140421" y="981"/>
                </a:lnTo>
                <a:lnTo>
                  <a:pt x="147304" y="5832"/>
                </a:lnTo>
                <a:lnTo>
                  <a:pt x="153312" y="14599"/>
                </a:lnTo>
                <a:lnTo>
                  <a:pt x="157576" y="25072"/>
                </a:lnTo>
                <a:lnTo>
                  <a:pt x="159227" y="35043"/>
                </a:lnTo>
                <a:lnTo>
                  <a:pt x="158723" y="56682"/>
                </a:lnTo>
                <a:lnTo>
                  <a:pt x="157050" y="78337"/>
                </a:lnTo>
                <a:lnTo>
                  <a:pt x="154266" y="99925"/>
                </a:lnTo>
                <a:lnTo>
                  <a:pt x="150431" y="121366"/>
                </a:lnTo>
                <a:lnTo>
                  <a:pt x="140958" y="171267"/>
                </a:lnTo>
                <a:lnTo>
                  <a:pt x="132950" y="221328"/>
                </a:lnTo>
                <a:lnTo>
                  <a:pt x="126268" y="271529"/>
                </a:lnTo>
                <a:lnTo>
                  <a:pt x="120770" y="321851"/>
                </a:lnTo>
                <a:lnTo>
                  <a:pt x="116316" y="372273"/>
                </a:lnTo>
                <a:lnTo>
                  <a:pt x="112765" y="422776"/>
                </a:lnTo>
                <a:lnTo>
                  <a:pt x="109977" y="473339"/>
                </a:lnTo>
                <a:lnTo>
                  <a:pt x="107811" y="523943"/>
                </a:lnTo>
                <a:lnTo>
                  <a:pt x="106542" y="537618"/>
                </a:lnTo>
                <a:lnTo>
                  <a:pt x="84898" y="587333"/>
                </a:lnTo>
                <a:lnTo>
                  <a:pt x="53982" y="602059"/>
                </a:lnTo>
                <a:lnTo>
                  <a:pt x="37009" y="600283"/>
                </a:lnTo>
                <a:lnTo>
                  <a:pt x="21049" y="593573"/>
                </a:lnTo>
                <a:close/>
              </a:path>
            </a:pathLst>
          </a:custGeom>
          <a:solidFill>
            <a:srgbClr val="FD86B0"/>
          </a:solidFill>
        </p:spPr>
        <p:txBody>
          <a:bodyPr wrap="square" lIns="0" tIns="0" rIns="0" bIns="0" rtlCol="0"/>
          <a:lstStyle/>
          <a:p>
            <a:endParaRPr/>
          </a:p>
        </p:txBody>
      </p:sp>
      <p:sp>
        <p:nvSpPr>
          <p:cNvPr id="13" name="object 13"/>
          <p:cNvSpPr/>
          <p:nvPr/>
        </p:nvSpPr>
        <p:spPr>
          <a:xfrm>
            <a:off x="1279026" y="4789146"/>
            <a:ext cx="577850" cy="226060"/>
          </a:xfrm>
          <a:custGeom>
            <a:avLst/>
            <a:gdLst/>
            <a:ahLst/>
            <a:cxnLst/>
            <a:rect l="l" t="t" r="r" b="b"/>
            <a:pathLst>
              <a:path w="577850" h="226060">
                <a:moveTo>
                  <a:pt x="16492" y="214655"/>
                </a:moveTo>
                <a:lnTo>
                  <a:pt x="6379" y="201674"/>
                </a:lnTo>
                <a:lnTo>
                  <a:pt x="417" y="186427"/>
                </a:lnTo>
                <a:lnTo>
                  <a:pt x="0" y="170842"/>
                </a:lnTo>
                <a:lnTo>
                  <a:pt x="5265" y="154276"/>
                </a:lnTo>
                <a:lnTo>
                  <a:pt x="32468" y="126719"/>
                </a:lnTo>
                <a:lnTo>
                  <a:pt x="86789" y="106553"/>
                </a:lnTo>
                <a:lnTo>
                  <a:pt x="152137" y="87634"/>
                </a:lnTo>
                <a:lnTo>
                  <a:pt x="231892" y="68056"/>
                </a:lnTo>
                <a:lnTo>
                  <a:pt x="278771" y="57087"/>
                </a:lnTo>
                <a:lnTo>
                  <a:pt x="325691" y="46233"/>
                </a:lnTo>
                <a:lnTo>
                  <a:pt x="466571" y="13881"/>
                </a:lnTo>
                <a:lnTo>
                  <a:pt x="513533" y="3011"/>
                </a:lnTo>
                <a:lnTo>
                  <a:pt x="530838" y="0"/>
                </a:lnTo>
                <a:lnTo>
                  <a:pt x="546900" y="841"/>
                </a:lnTo>
                <a:lnTo>
                  <a:pt x="561040" y="7484"/>
                </a:lnTo>
                <a:lnTo>
                  <a:pt x="572580" y="21874"/>
                </a:lnTo>
                <a:lnTo>
                  <a:pt x="577611" y="37545"/>
                </a:lnTo>
                <a:lnTo>
                  <a:pt x="575807" y="52941"/>
                </a:lnTo>
                <a:lnTo>
                  <a:pt x="550775" y="81906"/>
                </a:lnTo>
                <a:lnTo>
                  <a:pt x="517363" y="102482"/>
                </a:lnTo>
                <a:lnTo>
                  <a:pt x="481703" y="118434"/>
                </a:lnTo>
                <a:lnTo>
                  <a:pt x="417785" y="136811"/>
                </a:lnTo>
                <a:lnTo>
                  <a:pt x="307449" y="164402"/>
                </a:lnTo>
                <a:lnTo>
                  <a:pt x="215945" y="186945"/>
                </a:lnTo>
                <a:lnTo>
                  <a:pt x="78687" y="220511"/>
                </a:lnTo>
                <a:lnTo>
                  <a:pt x="66465" y="223946"/>
                </a:lnTo>
                <a:lnTo>
                  <a:pt x="59989" y="224955"/>
                </a:lnTo>
                <a:lnTo>
                  <a:pt x="43707" y="225850"/>
                </a:lnTo>
                <a:lnTo>
                  <a:pt x="29072" y="222565"/>
                </a:lnTo>
                <a:lnTo>
                  <a:pt x="16492" y="214655"/>
                </a:lnTo>
                <a:close/>
              </a:path>
            </a:pathLst>
          </a:custGeom>
          <a:solidFill>
            <a:srgbClr val="FD86B0"/>
          </a:solidFill>
        </p:spPr>
        <p:txBody>
          <a:bodyPr wrap="square" lIns="0" tIns="0" rIns="0" bIns="0" rtlCol="0"/>
          <a:lstStyle/>
          <a:p>
            <a:endParaRPr/>
          </a:p>
        </p:txBody>
      </p:sp>
      <p:sp>
        <p:nvSpPr>
          <p:cNvPr id="14" name="object 14"/>
          <p:cNvSpPr/>
          <p:nvPr/>
        </p:nvSpPr>
        <p:spPr>
          <a:xfrm>
            <a:off x="886704" y="4196405"/>
            <a:ext cx="284480" cy="387350"/>
          </a:xfrm>
          <a:custGeom>
            <a:avLst/>
            <a:gdLst/>
            <a:ahLst/>
            <a:cxnLst/>
            <a:rect l="l" t="t" r="r" b="b"/>
            <a:pathLst>
              <a:path w="284480" h="387350">
                <a:moveTo>
                  <a:pt x="18984" y="376001"/>
                </a:moveTo>
                <a:lnTo>
                  <a:pt x="7676" y="364182"/>
                </a:lnTo>
                <a:lnTo>
                  <a:pt x="1433" y="350641"/>
                </a:lnTo>
                <a:lnTo>
                  <a:pt x="0" y="335729"/>
                </a:lnTo>
                <a:lnTo>
                  <a:pt x="3119" y="319797"/>
                </a:lnTo>
                <a:lnTo>
                  <a:pt x="78317" y="200933"/>
                </a:lnTo>
                <a:lnTo>
                  <a:pt x="107714" y="157096"/>
                </a:lnTo>
                <a:lnTo>
                  <a:pt x="137294" y="113415"/>
                </a:lnTo>
                <a:lnTo>
                  <a:pt x="167148" y="69996"/>
                </a:lnTo>
                <a:lnTo>
                  <a:pt x="191946" y="37879"/>
                </a:lnTo>
                <a:lnTo>
                  <a:pt x="220743" y="9348"/>
                </a:lnTo>
                <a:lnTo>
                  <a:pt x="252653" y="0"/>
                </a:lnTo>
                <a:lnTo>
                  <a:pt x="262011" y="2408"/>
                </a:lnTo>
                <a:lnTo>
                  <a:pt x="270385" y="9183"/>
                </a:lnTo>
                <a:lnTo>
                  <a:pt x="277639" y="19075"/>
                </a:lnTo>
                <a:lnTo>
                  <a:pt x="282650" y="30225"/>
                </a:lnTo>
                <a:lnTo>
                  <a:pt x="284291" y="40775"/>
                </a:lnTo>
                <a:lnTo>
                  <a:pt x="282292" y="59355"/>
                </a:lnTo>
                <a:lnTo>
                  <a:pt x="265416" y="113107"/>
                </a:lnTo>
                <a:lnTo>
                  <a:pt x="244894" y="149198"/>
                </a:lnTo>
                <a:lnTo>
                  <a:pt x="223261" y="184601"/>
                </a:lnTo>
                <a:lnTo>
                  <a:pt x="201104" y="219703"/>
                </a:lnTo>
                <a:lnTo>
                  <a:pt x="179007" y="254892"/>
                </a:lnTo>
                <a:lnTo>
                  <a:pt x="178354" y="253973"/>
                </a:lnTo>
                <a:lnTo>
                  <a:pt x="177491" y="253342"/>
                </a:lnTo>
                <a:lnTo>
                  <a:pt x="142214" y="301761"/>
                </a:lnTo>
                <a:lnTo>
                  <a:pt x="124467" y="325892"/>
                </a:lnTo>
                <a:lnTo>
                  <a:pt x="100482" y="357181"/>
                </a:lnTo>
                <a:lnTo>
                  <a:pt x="64483" y="384411"/>
                </a:lnTo>
                <a:lnTo>
                  <a:pt x="49224" y="387171"/>
                </a:lnTo>
                <a:lnTo>
                  <a:pt x="33978" y="384476"/>
                </a:lnTo>
                <a:lnTo>
                  <a:pt x="18984" y="376001"/>
                </a:lnTo>
                <a:close/>
              </a:path>
            </a:pathLst>
          </a:custGeom>
          <a:solidFill>
            <a:srgbClr val="FD86B0"/>
          </a:solidFill>
        </p:spPr>
        <p:txBody>
          <a:bodyPr wrap="square" lIns="0" tIns="0" rIns="0" bIns="0" rtlCol="0"/>
          <a:lstStyle/>
          <a:p>
            <a:endParaRPr/>
          </a:p>
        </p:txBody>
      </p:sp>
      <p:grpSp>
        <p:nvGrpSpPr>
          <p:cNvPr id="15" name="object 15"/>
          <p:cNvGrpSpPr/>
          <p:nvPr/>
        </p:nvGrpSpPr>
        <p:grpSpPr>
          <a:xfrm>
            <a:off x="0" y="4842924"/>
            <a:ext cx="2059305" cy="5444490"/>
            <a:chOff x="0" y="4842924"/>
            <a:chExt cx="2059305" cy="5444490"/>
          </a:xfrm>
        </p:grpSpPr>
        <p:sp>
          <p:nvSpPr>
            <p:cNvPr id="16" name="object 16"/>
            <p:cNvSpPr/>
            <p:nvPr/>
          </p:nvSpPr>
          <p:spPr>
            <a:xfrm>
              <a:off x="0" y="4842924"/>
              <a:ext cx="2059305" cy="5444490"/>
            </a:xfrm>
            <a:custGeom>
              <a:avLst/>
              <a:gdLst/>
              <a:ahLst/>
              <a:cxnLst/>
              <a:rect l="l" t="t" r="r" b="b"/>
              <a:pathLst>
                <a:path w="2059305" h="5444490">
                  <a:moveTo>
                    <a:pt x="1638598" y="5444074"/>
                  </a:moveTo>
                  <a:lnTo>
                    <a:pt x="0" y="5444074"/>
                  </a:lnTo>
                  <a:lnTo>
                    <a:pt x="0" y="0"/>
                  </a:lnTo>
                  <a:lnTo>
                    <a:pt x="16280" y="20779"/>
                  </a:lnTo>
                  <a:lnTo>
                    <a:pt x="41676" y="61492"/>
                  </a:lnTo>
                  <a:lnTo>
                    <a:pt x="62967" y="105574"/>
                  </a:lnTo>
                  <a:lnTo>
                    <a:pt x="89507" y="169037"/>
                  </a:lnTo>
                  <a:lnTo>
                    <a:pt x="732849" y="1034792"/>
                  </a:lnTo>
                  <a:lnTo>
                    <a:pt x="722980" y="1683795"/>
                  </a:lnTo>
                  <a:lnTo>
                    <a:pt x="2024651" y="4796349"/>
                  </a:lnTo>
                  <a:lnTo>
                    <a:pt x="2041081" y="4842464"/>
                  </a:lnTo>
                  <a:lnTo>
                    <a:pt x="2052229" y="4889135"/>
                  </a:lnTo>
                  <a:lnTo>
                    <a:pt x="2058242" y="4936004"/>
                  </a:lnTo>
                  <a:lnTo>
                    <a:pt x="2059268" y="4982712"/>
                  </a:lnTo>
                  <a:lnTo>
                    <a:pt x="2055455" y="5028902"/>
                  </a:lnTo>
                  <a:lnTo>
                    <a:pt x="2046948" y="5074215"/>
                  </a:lnTo>
                  <a:lnTo>
                    <a:pt x="2033895" y="5118294"/>
                  </a:lnTo>
                  <a:lnTo>
                    <a:pt x="2016443" y="5160779"/>
                  </a:lnTo>
                  <a:lnTo>
                    <a:pt x="1994740" y="5201313"/>
                  </a:lnTo>
                  <a:lnTo>
                    <a:pt x="1968933" y="5239538"/>
                  </a:lnTo>
                  <a:lnTo>
                    <a:pt x="1939167" y="5275095"/>
                  </a:lnTo>
                  <a:lnTo>
                    <a:pt x="1905592" y="5307627"/>
                  </a:lnTo>
                  <a:lnTo>
                    <a:pt x="1868353" y="5336775"/>
                  </a:lnTo>
                  <a:lnTo>
                    <a:pt x="1827599" y="5362181"/>
                  </a:lnTo>
                  <a:lnTo>
                    <a:pt x="1783480" y="5383485"/>
                  </a:lnTo>
                  <a:lnTo>
                    <a:pt x="1638598" y="5444074"/>
                  </a:lnTo>
                  <a:close/>
                </a:path>
              </a:pathLst>
            </a:custGeom>
            <a:solidFill>
              <a:srgbClr val="CDD8FF"/>
            </a:solidFill>
          </p:spPr>
          <p:txBody>
            <a:bodyPr wrap="square" lIns="0" tIns="0" rIns="0" bIns="0" rtlCol="0"/>
            <a:lstStyle/>
            <a:p>
              <a:endParaRPr/>
            </a:p>
          </p:txBody>
        </p:sp>
        <p:sp>
          <p:nvSpPr>
            <p:cNvPr id="17" name="object 17"/>
            <p:cNvSpPr/>
            <p:nvPr/>
          </p:nvSpPr>
          <p:spPr>
            <a:xfrm>
              <a:off x="0" y="5091593"/>
              <a:ext cx="1998980" cy="5195570"/>
            </a:xfrm>
            <a:custGeom>
              <a:avLst/>
              <a:gdLst/>
              <a:ahLst/>
              <a:cxnLst/>
              <a:rect l="l" t="t" r="r" b="b"/>
              <a:pathLst>
                <a:path w="1998980" h="5195570">
                  <a:moveTo>
                    <a:pt x="722980" y="1435127"/>
                  </a:moveTo>
                  <a:lnTo>
                    <a:pt x="383814" y="624114"/>
                  </a:lnTo>
                  <a:lnTo>
                    <a:pt x="566307" y="573983"/>
                  </a:lnTo>
                  <a:lnTo>
                    <a:pt x="596165" y="571448"/>
                  </a:lnTo>
                  <a:lnTo>
                    <a:pt x="647638" y="596494"/>
                  </a:lnTo>
                  <a:lnTo>
                    <a:pt x="921589" y="1237438"/>
                  </a:lnTo>
                  <a:lnTo>
                    <a:pt x="927922" y="1266709"/>
                  </a:lnTo>
                  <a:lnTo>
                    <a:pt x="923614" y="1295458"/>
                  </a:lnTo>
                  <a:lnTo>
                    <a:pt x="909604" y="1320941"/>
                  </a:lnTo>
                  <a:lnTo>
                    <a:pt x="886830" y="1340416"/>
                  </a:lnTo>
                  <a:lnTo>
                    <a:pt x="722980" y="1435127"/>
                  </a:lnTo>
                  <a:close/>
                </a:path>
                <a:path w="1998980" h="5195570">
                  <a:moveTo>
                    <a:pt x="441222" y="761388"/>
                  </a:moveTo>
                  <a:lnTo>
                    <a:pt x="0" y="945908"/>
                  </a:lnTo>
                  <a:lnTo>
                    <a:pt x="0" y="926609"/>
                  </a:lnTo>
                  <a:lnTo>
                    <a:pt x="434353" y="744962"/>
                  </a:lnTo>
                  <a:lnTo>
                    <a:pt x="441222" y="761388"/>
                  </a:lnTo>
                  <a:close/>
                </a:path>
                <a:path w="1998980" h="5195570">
                  <a:moveTo>
                    <a:pt x="1998904" y="4486114"/>
                  </a:moveTo>
                  <a:lnTo>
                    <a:pt x="302847" y="5195406"/>
                  </a:lnTo>
                  <a:lnTo>
                    <a:pt x="256820" y="5195406"/>
                  </a:lnTo>
                  <a:lnTo>
                    <a:pt x="1992053" y="4469731"/>
                  </a:lnTo>
                  <a:lnTo>
                    <a:pt x="1998904" y="4486114"/>
                  </a:lnTo>
                  <a:close/>
                </a:path>
                <a:path w="1998980" h="5195570">
                  <a:moveTo>
                    <a:pt x="1687378" y="3741195"/>
                  </a:moveTo>
                  <a:lnTo>
                    <a:pt x="0" y="4446857"/>
                  </a:lnTo>
                  <a:lnTo>
                    <a:pt x="0" y="4427558"/>
                  </a:lnTo>
                  <a:lnTo>
                    <a:pt x="1680509" y="3724768"/>
                  </a:lnTo>
                  <a:lnTo>
                    <a:pt x="1687378" y="3741195"/>
                  </a:lnTo>
                  <a:close/>
                </a:path>
                <a:path w="1998980" h="5195570">
                  <a:moveTo>
                    <a:pt x="1375835" y="2996232"/>
                  </a:moveTo>
                  <a:lnTo>
                    <a:pt x="0" y="3571607"/>
                  </a:lnTo>
                  <a:lnTo>
                    <a:pt x="0" y="3552308"/>
                  </a:lnTo>
                  <a:lnTo>
                    <a:pt x="1368965" y="2979806"/>
                  </a:lnTo>
                  <a:lnTo>
                    <a:pt x="1375835" y="2996232"/>
                  </a:lnTo>
                  <a:close/>
                </a:path>
                <a:path w="1998980" h="5195570">
                  <a:moveTo>
                    <a:pt x="1064291" y="2251270"/>
                  </a:moveTo>
                  <a:lnTo>
                    <a:pt x="0" y="2696357"/>
                  </a:lnTo>
                  <a:lnTo>
                    <a:pt x="0" y="2677058"/>
                  </a:lnTo>
                  <a:lnTo>
                    <a:pt x="1057422" y="2234843"/>
                  </a:lnTo>
                  <a:lnTo>
                    <a:pt x="1064291" y="2251270"/>
                  </a:lnTo>
                  <a:close/>
                </a:path>
                <a:path w="1998980" h="5195570">
                  <a:moveTo>
                    <a:pt x="752748" y="1506307"/>
                  </a:moveTo>
                  <a:lnTo>
                    <a:pt x="0" y="1821107"/>
                  </a:lnTo>
                  <a:lnTo>
                    <a:pt x="0" y="1801859"/>
                  </a:lnTo>
                  <a:lnTo>
                    <a:pt x="745896" y="1489924"/>
                  </a:lnTo>
                  <a:lnTo>
                    <a:pt x="752748" y="1506307"/>
                  </a:lnTo>
                  <a:close/>
                </a:path>
                <a:path w="1998980" h="5195570">
                  <a:moveTo>
                    <a:pt x="129679" y="16426"/>
                  </a:moveTo>
                  <a:lnTo>
                    <a:pt x="0" y="70658"/>
                  </a:lnTo>
                  <a:lnTo>
                    <a:pt x="0" y="51359"/>
                  </a:lnTo>
                  <a:lnTo>
                    <a:pt x="122809" y="0"/>
                  </a:lnTo>
                  <a:lnTo>
                    <a:pt x="129679" y="16426"/>
                  </a:lnTo>
                  <a:close/>
                </a:path>
              </a:pathLst>
            </a:custGeom>
            <a:solidFill>
              <a:srgbClr val="FDF5B5"/>
            </a:solidFill>
          </p:spPr>
          <p:txBody>
            <a:bodyPr wrap="square" lIns="0" tIns="0" rIns="0" bIns="0" rtlCol="0"/>
            <a:lstStyle/>
            <a:p>
              <a:endParaRPr/>
            </a:p>
          </p:txBody>
        </p:sp>
        <p:sp>
          <p:nvSpPr>
            <p:cNvPr id="18" name="object 18"/>
            <p:cNvSpPr/>
            <p:nvPr/>
          </p:nvSpPr>
          <p:spPr>
            <a:xfrm>
              <a:off x="0" y="4959278"/>
              <a:ext cx="2059305" cy="5328285"/>
            </a:xfrm>
            <a:custGeom>
              <a:avLst/>
              <a:gdLst/>
              <a:ahLst/>
              <a:cxnLst/>
              <a:rect l="l" t="t" r="r" b="b"/>
              <a:pathLst>
                <a:path w="2059305" h="5328284">
                  <a:moveTo>
                    <a:pt x="428673" y="863696"/>
                  </a:moveTo>
                  <a:lnTo>
                    <a:pt x="89507" y="52684"/>
                  </a:lnTo>
                  <a:lnTo>
                    <a:pt x="272001" y="2553"/>
                  </a:lnTo>
                  <a:lnTo>
                    <a:pt x="301851" y="0"/>
                  </a:lnTo>
                  <a:lnTo>
                    <a:pt x="353329" y="25057"/>
                  </a:lnTo>
                  <a:lnTo>
                    <a:pt x="627282" y="666008"/>
                  </a:lnTo>
                  <a:lnTo>
                    <a:pt x="633616" y="695279"/>
                  </a:lnTo>
                  <a:lnTo>
                    <a:pt x="629308" y="724027"/>
                  </a:lnTo>
                  <a:lnTo>
                    <a:pt x="615297" y="749511"/>
                  </a:lnTo>
                  <a:lnTo>
                    <a:pt x="592523" y="768986"/>
                  </a:lnTo>
                  <a:lnTo>
                    <a:pt x="428673" y="863696"/>
                  </a:lnTo>
                  <a:close/>
                </a:path>
                <a:path w="2059305" h="5328284">
                  <a:moveTo>
                    <a:pt x="233514" y="397033"/>
                  </a:moveTo>
                  <a:lnTo>
                    <a:pt x="0" y="494689"/>
                  </a:lnTo>
                  <a:lnTo>
                    <a:pt x="0" y="475441"/>
                  </a:lnTo>
                  <a:lnTo>
                    <a:pt x="226663" y="380650"/>
                  </a:lnTo>
                  <a:lnTo>
                    <a:pt x="233514" y="397033"/>
                  </a:lnTo>
                  <a:close/>
                </a:path>
                <a:path w="2059305" h="5328284">
                  <a:moveTo>
                    <a:pt x="337368" y="645368"/>
                  </a:moveTo>
                  <a:lnTo>
                    <a:pt x="0" y="786456"/>
                  </a:lnTo>
                  <a:lnTo>
                    <a:pt x="0" y="767208"/>
                  </a:lnTo>
                  <a:lnTo>
                    <a:pt x="330517" y="628985"/>
                  </a:lnTo>
                  <a:lnTo>
                    <a:pt x="337368" y="645368"/>
                  </a:lnTo>
                  <a:close/>
                </a:path>
                <a:path w="2059305" h="5328284">
                  <a:moveTo>
                    <a:pt x="2058138" y="4885424"/>
                  </a:moveTo>
                  <a:lnTo>
                    <a:pt x="1000519" y="5327721"/>
                  </a:lnTo>
                  <a:lnTo>
                    <a:pt x="954492" y="5327721"/>
                  </a:lnTo>
                  <a:lnTo>
                    <a:pt x="2059183" y="4865739"/>
                  </a:lnTo>
                  <a:lnTo>
                    <a:pt x="2058945" y="4872322"/>
                  </a:lnTo>
                  <a:lnTo>
                    <a:pt x="2058646" y="4878880"/>
                  </a:lnTo>
                  <a:lnTo>
                    <a:pt x="2058138" y="4885424"/>
                  </a:lnTo>
                  <a:close/>
                </a:path>
                <a:path w="2059305" h="5328284">
                  <a:moveTo>
                    <a:pt x="1895068" y="4370137"/>
                  </a:moveTo>
                  <a:lnTo>
                    <a:pt x="0" y="5162656"/>
                  </a:lnTo>
                  <a:lnTo>
                    <a:pt x="0" y="5143356"/>
                  </a:lnTo>
                  <a:lnTo>
                    <a:pt x="1888199" y="4353711"/>
                  </a:lnTo>
                  <a:lnTo>
                    <a:pt x="1895068" y="4370137"/>
                  </a:lnTo>
                  <a:close/>
                </a:path>
                <a:path w="2059305" h="5328284">
                  <a:moveTo>
                    <a:pt x="1791214" y="4121802"/>
                  </a:moveTo>
                  <a:lnTo>
                    <a:pt x="0" y="4870889"/>
                  </a:lnTo>
                  <a:lnTo>
                    <a:pt x="0" y="4851640"/>
                  </a:lnTo>
                  <a:lnTo>
                    <a:pt x="1784363" y="4105419"/>
                  </a:lnTo>
                  <a:lnTo>
                    <a:pt x="1791214" y="4121802"/>
                  </a:lnTo>
                  <a:close/>
                </a:path>
                <a:path w="2059305" h="5328284">
                  <a:moveTo>
                    <a:pt x="1583525" y="3625175"/>
                  </a:moveTo>
                  <a:lnTo>
                    <a:pt x="0" y="4287406"/>
                  </a:lnTo>
                  <a:lnTo>
                    <a:pt x="0" y="4268106"/>
                  </a:lnTo>
                  <a:lnTo>
                    <a:pt x="1576655" y="3608748"/>
                  </a:lnTo>
                  <a:lnTo>
                    <a:pt x="1583525" y="3625175"/>
                  </a:lnTo>
                  <a:close/>
                </a:path>
                <a:path w="2059305" h="5328284">
                  <a:moveTo>
                    <a:pt x="1479689" y="3376883"/>
                  </a:moveTo>
                  <a:lnTo>
                    <a:pt x="0" y="3995689"/>
                  </a:lnTo>
                  <a:lnTo>
                    <a:pt x="0" y="3976390"/>
                  </a:lnTo>
                  <a:lnTo>
                    <a:pt x="1472819" y="3360456"/>
                  </a:lnTo>
                  <a:lnTo>
                    <a:pt x="1479689" y="3376883"/>
                  </a:lnTo>
                  <a:close/>
                </a:path>
                <a:path w="2059305" h="5328284">
                  <a:moveTo>
                    <a:pt x="1271981" y="2880212"/>
                  </a:moveTo>
                  <a:lnTo>
                    <a:pt x="0" y="3412156"/>
                  </a:lnTo>
                  <a:lnTo>
                    <a:pt x="0" y="3392907"/>
                  </a:lnTo>
                  <a:lnTo>
                    <a:pt x="1265130" y="2863829"/>
                  </a:lnTo>
                  <a:lnTo>
                    <a:pt x="1271981" y="2880212"/>
                  </a:lnTo>
                  <a:close/>
                </a:path>
                <a:path w="2059305" h="5328284">
                  <a:moveTo>
                    <a:pt x="1168145" y="2631920"/>
                  </a:moveTo>
                  <a:lnTo>
                    <a:pt x="0" y="3120439"/>
                  </a:lnTo>
                  <a:lnTo>
                    <a:pt x="0" y="3101140"/>
                  </a:lnTo>
                  <a:lnTo>
                    <a:pt x="1161276" y="2615494"/>
                  </a:lnTo>
                  <a:lnTo>
                    <a:pt x="1168145" y="2631920"/>
                  </a:lnTo>
                  <a:close/>
                </a:path>
                <a:path w="2059305" h="5328284">
                  <a:moveTo>
                    <a:pt x="960455" y="2135293"/>
                  </a:moveTo>
                  <a:lnTo>
                    <a:pt x="0" y="2536956"/>
                  </a:lnTo>
                  <a:lnTo>
                    <a:pt x="0" y="2517657"/>
                  </a:lnTo>
                  <a:lnTo>
                    <a:pt x="953586" y="2118867"/>
                  </a:lnTo>
                  <a:lnTo>
                    <a:pt x="960455" y="2135293"/>
                  </a:lnTo>
                  <a:close/>
                </a:path>
                <a:path w="2059305" h="5328284">
                  <a:moveTo>
                    <a:pt x="856602" y="1886958"/>
                  </a:moveTo>
                  <a:lnTo>
                    <a:pt x="0" y="2245189"/>
                  </a:lnTo>
                  <a:lnTo>
                    <a:pt x="0" y="2225890"/>
                  </a:lnTo>
                  <a:lnTo>
                    <a:pt x="849732" y="1870532"/>
                  </a:lnTo>
                  <a:lnTo>
                    <a:pt x="856602" y="1886958"/>
                  </a:lnTo>
                  <a:close/>
                </a:path>
                <a:path w="2059305" h="5328284">
                  <a:moveTo>
                    <a:pt x="648912" y="1390331"/>
                  </a:moveTo>
                  <a:lnTo>
                    <a:pt x="0" y="1661706"/>
                  </a:lnTo>
                  <a:lnTo>
                    <a:pt x="0" y="1642407"/>
                  </a:lnTo>
                  <a:lnTo>
                    <a:pt x="642042" y="1373904"/>
                  </a:lnTo>
                  <a:lnTo>
                    <a:pt x="648912" y="1390331"/>
                  </a:lnTo>
                  <a:close/>
                </a:path>
                <a:path w="2059305" h="5328284">
                  <a:moveTo>
                    <a:pt x="545058" y="1141996"/>
                  </a:moveTo>
                  <a:lnTo>
                    <a:pt x="0" y="1369939"/>
                  </a:lnTo>
                  <a:lnTo>
                    <a:pt x="0" y="1350691"/>
                  </a:lnTo>
                  <a:lnTo>
                    <a:pt x="538207" y="1125612"/>
                  </a:lnTo>
                  <a:lnTo>
                    <a:pt x="545058" y="1141996"/>
                  </a:lnTo>
                  <a:close/>
                </a:path>
              </a:pathLst>
            </a:custGeom>
            <a:solidFill>
              <a:srgbClr val="FFD6E4"/>
            </a:solidFill>
          </p:spPr>
          <p:txBody>
            <a:bodyPr wrap="square" lIns="0" tIns="0" rIns="0" bIns="0" rtlCol="0"/>
            <a:lstStyle/>
            <a:p>
              <a:endParaRPr/>
            </a:p>
          </p:txBody>
        </p:sp>
      </p:grpSp>
      <p:sp>
        <p:nvSpPr>
          <p:cNvPr id="19" name="object 19"/>
          <p:cNvSpPr/>
          <p:nvPr/>
        </p:nvSpPr>
        <p:spPr>
          <a:xfrm>
            <a:off x="15817831" y="6904976"/>
            <a:ext cx="1257935" cy="956310"/>
          </a:xfrm>
          <a:custGeom>
            <a:avLst/>
            <a:gdLst/>
            <a:ahLst/>
            <a:cxnLst/>
            <a:rect l="l" t="t" r="r" b="b"/>
            <a:pathLst>
              <a:path w="1257934" h="956309">
                <a:moveTo>
                  <a:pt x="1251964" y="214213"/>
                </a:moveTo>
                <a:lnTo>
                  <a:pt x="1256555" y="224869"/>
                </a:lnTo>
                <a:lnTo>
                  <a:pt x="1257519" y="236551"/>
                </a:lnTo>
                <a:lnTo>
                  <a:pt x="1254741" y="249018"/>
                </a:lnTo>
                <a:lnTo>
                  <a:pt x="1248611" y="260386"/>
                </a:lnTo>
                <a:lnTo>
                  <a:pt x="1240126" y="268637"/>
                </a:lnTo>
                <a:lnTo>
                  <a:pt x="1229592" y="273704"/>
                </a:lnTo>
                <a:lnTo>
                  <a:pt x="1217315" y="275520"/>
                </a:lnTo>
                <a:lnTo>
                  <a:pt x="1207869" y="275147"/>
                </a:lnTo>
                <a:lnTo>
                  <a:pt x="1130291" y="247486"/>
                </a:lnTo>
                <a:lnTo>
                  <a:pt x="981198" y="182302"/>
                </a:lnTo>
                <a:lnTo>
                  <a:pt x="825014" y="111786"/>
                </a:lnTo>
                <a:lnTo>
                  <a:pt x="818616" y="109670"/>
                </a:lnTo>
                <a:lnTo>
                  <a:pt x="810013" y="106443"/>
                </a:lnTo>
                <a:lnTo>
                  <a:pt x="810204" y="114559"/>
                </a:lnTo>
                <a:lnTo>
                  <a:pt x="809906" y="120631"/>
                </a:lnTo>
                <a:lnTo>
                  <a:pt x="815129" y="174807"/>
                </a:lnTo>
                <a:lnTo>
                  <a:pt x="821298" y="222897"/>
                </a:lnTo>
                <a:lnTo>
                  <a:pt x="828983" y="270682"/>
                </a:lnTo>
                <a:lnTo>
                  <a:pt x="838219" y="318149"/>
                </a:lnTo>
                <a:lnTo>
                  <a:pt x="849043" y="365282"/>
                </a:lnTo>
                <a:lnTo>
                  <a:pt x="861492" y="412064"/>
                </a:lnTo>
                <a:lnTo>
                  <a:pt x="886260" y="493203"/>
                </a:lnTo>
                <a:lnTo>
                  <a:pt x="896223" y="528119"/>
                </a:lnTo>
                <a:lnTo>
                  <a:pt x="914687" y="598330"/>
                </a:lnTo>
                <a:lnTo>
                  <a:pt x="920706" y="638851"/>
                </a:lnTo>
                <a:lnTo>
                  <a:pt x="920951" y="652509"/>
                </a:lnTo>
                <a:lnTo>
                  <a:pt x="915563" y="677674"/>
                </a:lnTo>
                <a:lnTo>
                  <a:pt x="901707" y="695061"/>
                </a:lnTo>
                <a:lnTo>
                  <a:pt x="901275" y="695382"/>
                </a:lnTo>
                <a:lnTo>
                  <a:pt x="880647" y="703920"/>
                </a:lnTo>
                <a:lnTo>
                  <a:pt x="854670" y="702225"/>
                </a:lnTo>
                <a:lnTo>
                  <a:pt x="815892" y="688719"/>
                </a:lnTo>
                <a:lnTo>
                  <a:pt x="559557" y="553846"/>
                </a:lnTo>
                <a:lnTo>
                  <a:pt x="443697" y="494932"/>
                </a:lnTo>
                <a:lnTo>
                  <a:pt x="448008" y="515868"/>
                </a:lnTo>
                <a:lnTo>
                  <a:pt x="448958" y="520951"/>
                </a:lnTo>
                <a:lnTo>
                  <a:pt x="460383" y="567503"/>
                </a:lnTo>
                <a:lnTo>
                  <a:pt x="473943" y="613324"/>
                </a:lnTo>
                <a:lnTo>
                  <a:pt x="489157" y="658583"/>
                </a:lnTo>
                <a:lnTo>
                  <a:pt x="505539" y="703446"/>
                </a:lnTo>
                <a:lnTo>
                  <a:pt x="561836" y="850654"/>
                </a:lnTo>
                <a:lnTo>
                  <a:pt x="566593" y="864032"/>
                </a:lnTo>
                <a:lnTo>
                  <a:pt x="570924" y="877533"/>
                </a:lnTo>
                <a:lnTo>
                  <a:pt x="574618" y="891218"/>
                </a:lnTo>
                <a:lnTo>
                  <a:pt x="576115" y="916778"/>
                </a:lnTo>
                <a:lnTo>
                  <a:pt x="567747" y="937588"/>
                </a:lnTo>
                <a:lnTo>
                  <a:pt x="550675" y="951396"/>
                </a:lnTo>
                <a:lnTo>
                  <a:pt x="526064" y="955948"/>
                </a:lnTo>
                <a:lnTo>
                  <a:pt x="502516" y="954444"/>
                </a:lnTo>
                <a:lnTo>
                  <a:pt x="455728" y="946302"/>
                </a:lnTo>
                <a:lnTo>
                  <a:pt x="386685" y="924375"/>
                </a:lnTo>
                <a:lnTo>
                  <a:pt x="201604" y="859712"/>
                </a:lnTo>
                <a:lnTo>
                  <a:pt x="159052" y="845705"/>
                </a:lnTo>
                <a:lnTo>
                  <a:pt x="116332" y="832211"/>
                </a:lnTo>
                <a:lnTo>
                  <a:pt x="30725" y="805992"/>
                </a:lnTo>
                <a:lnTo>
                  <a:pt x="17948" y="800116"/>
                </a:lnTo>
                <a:lnTo>
                  <a:pt x="8117" y="791303"/>
                </a:lnTo>
                <a:lnTo>
                  <a:pt x="1908" y="779985"/>
                </a:lnTo>
                <a:lnTo>
                  <a:pt x="0" y="766594"/>
                </a:lnTo>
                <a:lnTo>
                  <a:pt x="3160" y="751636"/>
                </a:lnTo>
                <a:lnTo>
                  <a:pt x="11118" y="738525"/>
                </a:lnTo>
                <a:lnTo>
                  <a:pt x="22998" y="728944"/>
                </a:lnTo>
                <a:lnTo>
                  <a:pt x="37924" y="724580"/>
                </a:lnTo>
                <a:lnTo>
                  <a:pt x="50310" y="724203"/>
                </a:lnTo>
                <a:lnTo>
                  <a:pt x="62951" y="725122"/>
                </a:lnTo>
                <a:lnTo>
                  <a:pt x="75483" y="727282"/>
                </a:lnTo>
                <a:lnTo>
                  <a:pt x="87546" y="730632"/>
                </a:lnTo>
                <a:lnTo>
                  <a:pt x="390768" y="835805"/>
                </a:lnTo>
                <a:lnTo>
                  <a:pt x="475760" y="864375"/>
                </a:lnTo>
                <a:lnTo>
                  <a:pt x="455232" y="810031"/>
                </a:lnTo>
                <a:lnTo>
                  <a:pt x="429578" y="747462"/>
                </a:lnTo>
                <a:lnTo>
                  <a:pt x="412388" y="700608"/>
                </a:lnTo>
                <a:lnTo>
                  <a:pt x="396790" y="653255"/>
                </a:lnTo>
                <a:lnTo>
                  <a:pt x="382517" y="605480"/>
                </a:lnTo>
                <a:lnTo>
                  <a:pt x="369301" y="557363"/>
                </a:lnTo>
                <a:lnTo>
                  <a:pt x="356877" y="508982"/>
                </a:lnTo>
                <a:lnTo>
                  <a:pt x="344977" y="460415"/>
                </a:lnTo>
                <a:lnTo>
                  <a:pt x="344261" y="430198"/>
                </a:lnTo>
                <a:lnTo>
                  <a:pt x="356290" y="407295"/>
                </a:lnTo>
                <a:lnTo>
                  <a:pt x="378584" y="394877"/>
                </a:lnTo>
                <a:lnTo>
                  <a:pt x="408660" y="396116"/>
                </a:lnTo>
                <a:lnTo>
                  <a:pt x="474729" y="417833"/>
                </a:lnTo>
                <a:lnTo>
                  <a:pt x="538082" y="445960"/>
                </a:lnTo>
                <a:lnTo>
                  <a:pt x="580539" y="467856"/>
                </a:lnTo>
                <a:lnTo>
                  <a:pt x="790502" y="581406"/>
                </a:lnTo>
                <a:lnTo>
                  <a:pt x="797939" y="585200"/>
                </a:lnTo>
                <a:lnTo>
                  <a:pt x="825505" y="598347"/>
                </a:lnTo>
                <a:lnTo>
                  <a:pt x="810467" y="544026"/>
                </a:lnTo>
                <a:lnTo>
                  <a:pt x="805497" y="527565"/>
                </a:lnTo>
                <a:lnTo>
                  <a:pt x="790933" y="480971"/>
                </a:lnTo>
                <a:lnTo>
                  <a:pt x="777360" y="434169"/>
                </a:lnTo>
                <a:lnTo>
                  <a:pt x="764933" y="387128"/>
                </a:lnTo>
                <a:lnTo>
                  <a:pt x="753804" y="339814"/>
                </a:lnTo>
                <a:lnTo>
                  <a:pt x="744125" y="292193"/>
                </a:lnTo>
                <a:lnTo>
                  <a:pt x="736050" y="244233"/>
                </a:lnTo>
                <a:lnTo>
                  <a:pt x="729731" y="195900"/>
                </a:lnTo>
                <a:lnTo>
                  <a:pt x="725321" y="147161"/>
                </a:lnTo>
                <a:lnTo>
                  <a:pt x="722536" y="98693"/>
                </a:lnTo>
                <a:lnTo>
                  <a:pt x="721367" y="50313"/>
                </a:lnTo>
                <a:lnTo>
                  <a:pt x="726207" y="25264"/>
                </a:lnTo>
                <a:lnTo>
                  <a:pt x="739716" y="8083"/>
                </a:lnTo>
                <a:lnTo>
                  <a:pt x="760067" y="0"/>
                </a:lnTo>
                <a:lnTo>
                  <a:pt x="785433" y="2246"/>
                </a:lnTo>
                <a:lnTo>
                  <a:pt x="822764" y="16765"/>
                </a:lnTo>
                <a:lnTo>
                  <a:pt x="1110819" y="147345"/>
                </a:lnTo>
                <a:lnTo>
                  <a:pt x="1136986" y="158491"/>
                </a:lnTo>
                <a:lnTo>
                  <a:pt x="1163435" y="168975"/>
                </a:lnTo>
                <a:lnTo>
                  <a:pt x="1189988" y="179252"/>
                </a:lnTo>
                <a:lnTo>
                  <a:pt x="1216468" y="189778"/>
                </a:lnTo>
                <a:lnTo>
                  <a:pt x="1223665" y="192858"/>
                </a:lnTo>
                <a:lnTo>
                  <a:pt x="1230829" y="196286"/>
                </a:lnTo>
                <a:lnTo>
                  <a:pt x="1237661" y="200220"/>
                </a:lnTo>
                <a:lnTo>
                  <a:pt x="1243858" y="204819"/>
                </a:lnTo>
                <a:lnTo>
                  <a:pt x="1251964" y="214213"/>
                </a:lnTo>
                <a:close/>
              </a:path>
            </a:pathLst>
          </a:custGeom>
          <a:solidFill>
            <a:srgbClr val="FFD6E4"/>
          </a:solidFill>
        </p:spPr>
        <p:txBody>
          <a:bodyPr wrap="square" lIns="0" tIns="0" rIns="0" bIns="0" rtlCol="0"/>
          <a:lstStyle/>
          <a:p>
            <a:endParaRPr/>
          </a:p>
        </p:txBody>
      </p:sp>
      <p:sp>
        <p:nvSpPr>
          <p:cNvPr id="20" name="object 20"/>
          <p:cNvSpPr/>
          <p:nvPr/>
        </p:nvSpPr>
        <p:spPr>
          <a:xfrm>
            <a:off x="55728" y="8375249"/>
            <a:ext cx="1813560" cy="1490980"/>
          </a:xfrm>
          <a:custGeom>
            <a:avLst/>
            <a:gdLst/>
            <a:ahLst/>
            <a:cxnLst/>
            <a:rect l="l" t="t" r="r" b="b"/>
            <a:pathLst>
              <a:path w="1813560" h="1490979">
                <a:moveTo>
                  <a:pt x="993793" y="322762"/>
                </a:moveTo>
                <a:lnTo>
                  <a:pt x="843513" y="201445"/>
                </a:lnTo>
                <a:lnTo>
                  <a:pt x="869946" y="201565"/>
                </a:lnTo>
                <a:lnTo>
                  <a:pt x="895363" y="204130"/>
                </a:lnTo>
                <a:lnTo>
                  <a:pt x="946193" y="212519"/>
                </a:lnTo>
                <a:lnTo>
                  <a:pt x="990703" y="225601"/>
                </a:lnTo>
                <a:lnTo>
                  <a:pt x="1033857" y="242484"/>
                </a:lnTo>
                <a:lnTo>
                  <a:pt x="1074570" y="263925"/>
                </a:lnTo>
                <a:lnTo>
                  <a:pt x="1112554" y="289692"/>
                </a:lnTo>
                <a:lnTo>
                  <a:pt x="1148317" y="318562"/>
                </a:lnTo>
                <a:lnTo>
                  <a:pt x="1179976" y="352281"/>
                </a:lnTo>
                <a:lnTo>
                  <a:pt x="1208041" y="389626"/>
                </a:lnTo>
                <a:lnTo>
                  <a:pt x="1235952" y="438273"/>
                </a:lnTo>
                <a:lnTo>
                  <a:pt x="1258708" y="489287"/>
                </a:lnTo>
                <a:lnTo>
                  <a:pt x="1272276" y="534516"/>
                </a:lnTo>
                <a:lnTo>
                  <a:pt x="1078266" y="377897"/>
                </a:lnTo>
                <a:lnTo>
                  <a:pt x="1039954" y="348601"/>
                </a:lnTo>
                <a:lnTo>
                  <a:pt x="998031" y="324550"/>
                </a:lnTo>
                <a:lnTo>
                  <a:pt x="993793" y="322762"/>
                </a:lnTo>
                <a:close/>
              </a:path>
              <a:path w="1813560" h="1490979">
                <a:moveTo>
                  <a:pt x="65895" y="226567"/>
                </a:moveTo>
                <a:lnTo>
                  <a:pt x="0" y="173371"/>
                </a:lnTo>
                <a:lnTo>
                  <a:pt x="907" y="170839"/>
                </a:lnTo>
                <a:lnTo>
                  <a:pt x="2502" y="168863"/>
                </a:lnTo>
                <a:lnTo>
                  <a:pt x="39461" y="136676"/>
                </a:lnTo>
                <a:lnTo>
                  <a:pt x="79295" y="106810"/>
                </a:lnTo>
                <a:lnTo>
                  <a:pt x="121358" y="80376"/>
                </a:lnTo>
                <a:lnTo>
                  <a:pt x="165767" y="57467"/>
                </a:lnTo>
                <a:lnTo>
                  <a:pt x="211384" y="38798"/>
                </a:lnTo>
                <a:lnTo>
                  <a:pt x="258818" y="23229"/>
                </a:lnTo>
                <a:lnTo>
                  <a:pt x="307099" y="11607"/>
                </a:lnTo>
                <a:lnTo>
                  <a:pt x="355252" y="4779"/>
                </a:lnTo>
                <a:lnTo>
                  <a:pt x="404700" y="628"/>
                </a:lnTo>
                <a:lnTo>
                  <a:pt x="454468" y="0"/>
                </a:lnTo>
                <a:lnTo>
                  <a:pt x="503584" y="3742"/>
                </a:lnTo>
                <a:lnTo>
                  <a:pt x="551165" y="11142"/>
                </a:lnTo>
                <a:lnTo>
                  <a:pt x="598178" y="22979"/>
                </a:lnTo>
                <a:lnTo>
                  <a:pt x="644228" y="38936"/>
                </a:lnTo>
                <a:lnTo>
                  <a:pt x="688920" y="58692"/>
                </a:lnTo>
                <a:lnTo>
                  <a:pt x="731061" y="82918"/>
                </a:lnTo>
                <a:lnTo>
                  <a:pt x="769458" y="112283"/>
                </a:lnTo>
                <a:lnTo>
                  <a:pt x="804514" y="145479"/>
                </a:lnTo>
                <a:lnTo>
                  <a:pt x="835091" y="186485"/>
                </a:lnTo>
                <a:lnTo>
                  <a:pt x="843513" y="201445"/>
                </a:lnTo>
                <a:lnTo>
                  <a:pt x="993793" y="322762"/>
                </a:lnTo>
                <a:lnTo>
                  <a:pt x="968367" y="312029"/>
                </a:lnTo>
                <a:lnTo>
                  <a:pt x="937096" y="303107"/>
                </a:lnTo>
                <a:lnTo>
                  <a:pt x="905918" y="295891"/>
                </a:lnTo>
                <a:lnTo>
                  <a:pt x="874140" y="291456"/>
                </a:lnTo>
                <a:lnTo>
                  <a:pt x="874506" y="311338"/>
                </a:lnTo>
                <a:lnTo>
                  <a:pt x="705946" y="175264"/>
                </a:lnTo>
                <a:lnTo>
                  <a:pt x="663920" y="146234"/>
                </a:lnTo>
                <a:lnTo>
                  <a:pt x="616937" y="124627"/>
                </a:lnTo>
                <a:lnTo>
                  <a:pt x="568207" y="108140"/>
                </a:lnTo>
                <a:lnTo>
                  <a:pt x="518548" y="97431"/>
                </a:lnTo>
                <a:lnTo>
                  <a:pt x="470806" y="91534"/>
                </a:lnTo>
                <a:lnTo>
                  <a:pt x="422464" y="90049"/>
                </a:lnTo>
                <a:lnTo>
                  <a:pt x="374559" y="92181"/>
                </a:lnTo>
                <a:lnTo>
                  <a:pt x="326532" y="99111"/>
                </a:lnTo>
                <a:lnTo>
                  <a:pt x="279419" y="110043"/>
                </a:lnTo>
                <a:lnTo>
                  <a:pt x="233461" y="125172"/>
                </a:lnTo>
                <a:lnTo>
                  <a:pt x="189693" y="143701"/>
                </a:lnTo>
                <a:lnTo>
                  <a:pt x="146759" y="167801"/>
                </a:lnTo>
                <a:lnTo>
                  <a:pt x="107292" y="194699"/>
                </a:lnTo>
                <a:lnTo>
                  <a:pt x="68947" y="227398"/>
                </a:lnTo>
                <a:lnTo>
                  <a:pt x="66777" y="225647"/>
                </a:lnTo>
                <a:lnTo>
                  <a:pt x="65895" y="226567"/>
                </a:lnTo>
                <a:close/>
              </a:path>
              <a:path w="1813560" h="1490979">
                <a:moveTo>
                  <a:pt x="1564197" y="824038"/>
                </a:moveTo>
                <a:lnTo>
                  <a:pt x="1284556" y="598291"/>
                </a:lnTo>
                <a:lnTo>
                  <a:pt x="1291959" y="601003"/>
                </a:lnTo>
                <a:lnTo>
                  <a:pt x="1300195" y="602755"/>
                </a:lnTo>
                <a:lnTo>
                  <a:pt x="1307668" y="605524"/>
                </a:lnTo>
                <a:lnTo>
                  <a:pt x="1315976" y="607334"/>
                </a:lnTo>
                <a:lnTo>
                  <a:pt x="1361986" y="624890"/>
                </a:lnTo>
                <a:lnTo>
                  <a:pt x="1406031" y="647389"/>
                </a:lnTo>
                <a:lnTo>
                  <a:pt x="1447530" y="674361"/>
                </a:lnTo>
                <a:lnTo>
                  <a:pt x="1485105" y="706327"/>
                </a:lnTo>
                <a:lnTo>
                  <a:pt x="1518177" y="742818"/>
                </a:lnTo>
                <a:lnTo>
                  <a:pt x="1545367" y="784354"/>
                </a:lnTo>
                <a:lnTo>
                  <a:pt x="1561707" y="817130"/>
                </a:lnTo>
                <a:lnTo>
                  <a:pt x="1564197" y="824038"/>
                </a:lnTo>
                <a:close/>
              </a:path>
              <a:path w="1813560" h="1490979">
                <a:moveTo>
                  <a:pt x="920856" y="937971"/>
                </a:moveTo>
                <a:lnTo>
                  <a:pt x="895032" y="910596"/>
                </a:lnTo>
                <a:lnTo>
                  <a:pt x="877177" y="876596"/>
                </a:lnTo>
                <a:lnTo>
                  <a:pt x="865054" y="835798"/>
                </a:lnTo>
                <a:lnTo>
                  <a:pt x="863956" y="792475"/>
                </a:lnTo>
                <a:lnTo>
                  <a:pt x="872407" y="750332"/>
                </a:lnTo>
                <a:lnTo>
                  <a:pt x="890528" y="711098"/>
                </a:lnTo>
                <a:lnTo>
                  <a:pt x="917073" y="677033"/>
                </a:lnTo>
                <a:lnTo>
                  <a:pt x="949295" y="649183"/>
                </a:lnTo>
                <a:lnTo>
                  <a:pt x="985191" y="627564"/>
                </a:lnTo>
                <a:lnTo>
                  <a:pt x="1024353" y="610213"/>
                </a:lnTo>
                <a:lnTo>
                  <a:pt x="1065294" y="597563"/>
                </a:lnTo>
                <a:lnTo>
                  <a:pt x="1107453" y="589159"/>
                </a:lnTo>
                <a:lnTo>
                  <a:pt x="1149693" y="585718"/>
                </a:lnTo>
                <a:lnTo>
                  <a:pt x="1193271" y="584989"/>
                </a:lnTo>
                <a:lnTo>
                  <a:pt x="1181814" y="538200"/>
                </a:lnTo>
                <a:lnTo>
                  <a:pt x="1163546" y="494074"/>
                </a:lnTo>
                <a:lnTo>
                  <a:pt x="1140702" y="451151"/>
                </a:lnTo>
                <a:lnTo>
                  <a:pt x="1111531" y="412911"/>
                </a:lnTo>
                <a:lnTo>
                  <a:pt x="1078266" y="377897"/>
                </a:lnTo>
                <a:lnTo>
                  <a:pt x="1272276" y="534516"/>
                </a:lnTo>
                <a:lnTo>
                  <a:pt x="1274860" y="543131"/>
                </a:lnTo>
                <a:lnTo>
                  <a:pt x="1284556" y="598291"/>
                </a:lnTo>
                <a:lnTo>
                  <a:pt x="1564197" y="824038"/>
                </a:lnTo>
                <a:lnTo>
                  <a:pt x="1574161" y="851667"/>
                </a:lnTo>
                <a:lnTo>
                  <a:pt x="1581603" y="888687"/>
                </a:lnTo>
                <a:lnTo>
                  <a:pt x="1582484" y="897558"/>
                </a:lnTo>
                <a:lnTo>
                  <a:pt x="1393844" y="745275"/>
                </a:lnTo>
                <a:lnTo>
                  <a:pt x="1368589" y="728151"/>
                </a:lnTo>
                <a:lnTo>
                  <a:pt x="1341217" y="714216"/>
                </a:lnTo>
                <a:lnTo>
                  <a:pt x="1313464" y="701604"/>
                </a:lnTo>
                <a:lnTo>
                  <a:pt x="1283872" y="692405"/>
                </a:lnTo>
                <a:lnTo>
                  <a:pt x="1284285" y="692738"/>
                </a:lnTo>
                <a:lnTo>
                  <a:pt x="1283938" y="694091"/>
                </a:lnTo>
                <a:lnTo>
                  <a:pt x="1284346" y="694420"/>
                </a:lnTo>
                <a:lnTo>
                  <a:pt x="1275453" y="741103"/>
                </a:lnTo>
                <a:lnTo>
                  <a:pt x="1195835" y="676829"/>
                </a:lnTo>
                <a:lnTo>
                  <a:pt x="1184267" y="675652"/>
                </a:lnTo>
                <a:lnTo>
                  <a:pt x="1098172" y="682863"/>
                </a:lnTo>
                <a:lnTo>
                  <a:pt x="1048688" y="696777"/>
                </a:lnTo>
                <a:lnTo>
                  <a:pt x="1003533" y="720715"/>
                </a:lnTo>
                <a:lnTo>
                  <a:pt x="967983" y="755672"/>
                </a:lnTo>
                <a:lnTo>
                  <a:pt x="951719" y="801301"/>
                </a:lnTo>
                <a:lnTo>
                  <a:pt x="953428" y="825530"/>
                </a:lnTo>
                <a:lnTo>
                  <a:pt x="961983" y="848758"/>
                </a:lnTo>
                <a:lnTo>
                  <a:pt x="975697" y="867991"/>
                </a:lnTo>
                <a:lnTo>
                  <a:pt x="1091239" y="961264"/>
                </a:lnTo>
                <a:lnTo>
                  <a:pt x="1057250" y="971366"/>
                </a:lnTo>
                <a:lnTo>
                  <a:pt x="1022166" y="975687"/>
                </a:lnTo>
                <a:lnTo>
                  <a:pt x="987529" y="972209"/>
                </a:lnTo>
                <a:lnTo>
                  <a:pt x="951631" y="959551"/>
                </a:lnTo>
                <a:lnTo>
                  <a:pt x="920856" y="937971"/>
                </a:lnTo>
                <a:close/>
              </a:path>
              <a:path w="1813560" h="1490979">
                <a:moveTo>
                  <a:pt x="477194" y="666321"/>
                </a:moveTo>
                <a:lnTo>
                  <a:pt x="450348" y="643017"/>
                </a:lnTo>
                <a:lnTo>
                  <a:pt x="427151" y="612865"/>
                </a:lnTo>
                <a:lnTo>
                  <a:pt x="413699" y="577523"/>
                </a:lnTo>
                <a:lnTo>
                  <a:pt x="407928" y="540221"/>
                </a:lnTo>
                <a:lnTo>
                  <a:pt x="410165" y="501223"/>
                </a:lnTo>
                <a:lnTo>
                  <a:pt x="421035" y="454503"/>
                </a:lnTo>
                <a:lnTo>
                  <a:pt x="441032" y="410256"/>
                </a:lnTo>
                <a:lnTo>
                  <a:pt x="467193" y="370984"/>
                </a:lnTo>
                <a:lnTo>
                  <a:pt x="500978" y="332971"/>
                </a:lnTo>
                <a:lnTo>
                  <a:pt x="538009" y="300842"/>
                </a:lnTo>
                <a:lnTo>
                  <a:pt x="578330" y="273002"/>
                </a:lnTo>
                <a:lnTo>
                  <a:pt x="620484" y="249905"/>
                </a:lnTo>
                <a:lnTo>
                  <a:pt x="680167" y="226269"/>
                </a:lnTo>
                <a:lnTo>
                  <a:pt x="742995" y="210069"/>
                </a:lnTo>
                <a:lnTo>
                  <a:pt x="705946" y="175264"/>
                </a:lnTo>
                <a:lnTo>
                  <a:pt x="874506" y="311338"/>
                </a:lnTo>
                <a:lnTo>
                  <a:pt x="874933" y="334533"/>
                </a:lnTo>
                <a:lnTo>
                  <a:pt x="871111" y="362459"/>
                </a:lnTo>
                <a:lnTo>
                  <a:pt x="785186" y="293094"/>
                </a:lnTo>
                <a:lnTo>
                  <a:pt x="776821" y="294502"/>
                </a:lnTo>
                <a:lnTo>
                  <a:pt x="709331" y="310203"/>
                </a:lnTo>
                <a:lnTo>
                  <a:pt x="666663" y="326356"/>
                </a:lnTo>
                <a:lnTo>
                  <a:pt x="625865" y="347283"/>
                </a:lnTo>
                <a:lnTo>
                  <a:pt x="588517" y="372627"/>
                </a:lnTo>
                <a:lnTo>
                  <a:pt x="555402" y="403020"/>
                </a:lnTo>
                <a:lnTo>
                  <a:pt x="527300" y="439093"/>
                </a:lnTo>
                <a:lnTo>
                  <a:pt x="502769" y="494370"/>
                </a:lnTo>
                <a:lnTo>
                  <a:pt x="498724" y="523748"/>
                </a:lnTo>
                <a:lnTo>
                  <a:pt x="501328" y="553597"/>
                </a:lnTo>
                <a:lnTo>
                  <a:pt x="513095" y="581050"/>
                </a:lnTo>
                <a:lnTo>
                  <a:pt x="640220" y="683675"/>
                </a:lnTo>
                <a:lnTo>
                  <a:pt x="620503" y="690608"/>
                </a:lnTo>
                <a:lnTo>
                  <a:pt x="578140" y="695582"/>
                </a:lnTo>
                <a:lnTo>
                  <a:pt x="542373" y="692823"/>
                </a:lnTo>
                <a:lnTo>
                  <a:pt x="508164" y="683161"/>
                </a:lnTo>
                <a:lnTo>
                  <a:pt x="477194" y="666321"/>
                </a:lnTo>
                <a:close/>
              </a:path>
              <a:path w="1813560" h="1490979">
                <a:moveTo>
                  <a:pt x="1278815" y="1187770"/>
                </a:moveTo>
                <a:lnTo>
                  <a:pt x="1250324" y="1161505"/>
                </a:lnTo>
                <a:lnTo>
                  <a:pt x="1230673" y="1127688"/>
                </a:lnTo>
                <a:lnTo>
                  <a:pt x="1219850" y="1089572"/>
                </a:lnTo>
                <a:lnTo>
                  <a:pt x="1219992" y="1043985"/>
                </a:lnTo>
                <a:lnTo>
                  <a:pt x="1231446" y="1002634"/>
                </a:lnTo>
                <a:lnTo>
                  <a:pt x="1254385" y="965658"/>
                </a:lnTo>
                <a:lnTo>
                  <a:pt x="1287389" y="935175"/>
                </a:lnTo>
                <a:lnTo>
                  <a:pt x="1334739" y="909744"/>
                </a:lnTo>
                <a:lnTo>
                  <a:pt x="1386141" y="895745"/>
                </a:lnTo>
                <a:lnTo>
                  <a:pt x="1439073" y="892775"/>
                </a:lnTo>
                <a:lnTo>
                  <a:pt x="1492607" y="898452"/>
                </a:lnTo>
                <a:lnTo>
                  <a:pt x="1490332" y="883557"/>
                </a:lnTo>
                <a:lnTo>
                  <a:pt x="1476286" y="842839"/>
                </a:lnTo>
                <a:lnTo>
                  <a:pt x="1440650" y="789589"/>
                </a:lnTo>
                <a:lnTo>
                  <a:pt x="1393844" y="745275"/>
                </a:lnTo>
                <a:lnTo>
                  <a:pt x="1582484" y="897558"/>
                </a:lnTo>
                <a:lnTo>
                  <a:pt x="1585302" y="925948"/>
                </a:lnTo>
                <a:lnTo>
                  <a:pt x="1759153" y="1066293"/>
                </a:lnTo>
                <a:lnTo>
                  <a:pt x="1780272" y="1101296"/>
                </a:lnTo>
                <a:lnTo>
                  <a:pt x="1799014" y="1145805"/>
                </a:lnTo>
                <a:lnTo>
                  <a:pt x="1810066" y="1193899"/>
                </a:lnTo>
                <a:lnTo>
                  <a:pt x="1810637" y="1202522"/>
                </a:lnTo>
                <a:lnTo>
                  <a:pt x="1613372" y="1043275"/>
                </a:lnTo>
                <a:lnTo>
                  <a:pt x="1576011" y="1019643"/>
                </a:lnTo>
                <a:lnTo>
                  <a:pt x="1568984" y="1041718"/>
                </a:lnTo>
                <a:lnTo>
                  <a:pt x="1566051" y="1049143"/>
                </a:lnTo>
                <a:lnTo>
                  <a:pt x="1491533" y="988987"/>
                </a:lnTo>
                <a:lnTo>
                  <a:pt x="1464057" y="984760"/>
                </a:lnTo>
                <a:lnTo>
                  <a:pt x="1436163" y="983460"/>
                </a:lnTo>
                <a:lnTo>
                  <a:pt x="1408900" y="984302"/>
                </a:lnTo>
                <a:lnTo>
                  <a:pt x="1380928" y="989467"/>
                </a:lnTo>
                <a:lnTo>
                  <a:pt x="1334618" y="1009209"/>
                </a:lnTo>
                <a:lnTo>
                  <a:pt x="1308567" y="1050202"/>
                </a:lnTo>
                <a:lnTo>
                  <a:pt x="1307335" y="1063897"/>
                </a:lnTo>
                <a:lnTo>
                  <a:pt x="1308489" y="1077886"/>
                </a:lnTo>
                <a:lnTo>
                  <a:pt x="1311726" y="1091925"/>
                </a:lnTo>
                <a:lnTo>
                  <a:pt x="1318341" y="1103793"/>
                </a:lnTo>
                <a:lnTo>
                  <a:pt x="1326037" y="1111638"/>
                </a:lnTo>
                <a:lnTo>
                  <a:pt x="1429848" y="1195442"/>
                </a:lnTo>
                <a:lnTo>
                  <a:pt x="1400223" y="1207435"/>
                </a:lnTo>
                <a:lnTo>
                  <a:pt x="1357029" y="1213370"/>
                </a:lnTo>
                <a:lnTo>
                  <a:pt x="1313767" y="1206192"/>
                </a:lnTo>
                <a:lnTo>
                  <a:pt x="1278815" y="1187770"/>
                </a:lnTo>
                <a:close/>
              </a:path>
              <a:path w="1813560" h="1490979">
                <a:moveTo>
                  <a:pt x="1759153" y="1066293"/>
                </a:moveTo>
                <a:lnTo>
                  <a:pt x="1585302" y="925948"/>
                </a:lnTo>
                <a:lnTo>
                  <a:pt x="1600771" y="931907"/>
                </a:lnTo>
                <a:lnTo>
                  <a:pt x="1649916" y="960155"/>
                </a:lnTo>
                <a:lnTo>
                  <a:pt x="1689458" y="988812"/>
                </a:lnTo>
                <a:lnTo>
                  <a:pt x="1724816" y="1022252"/>
                </a:lnTo>
                <a:lnTo>
                  <a:pt x="1755313" y="1059929"/>
                </a:lnTo>
                <a:lnTo>
                  <a:pt x="1759153" y="1066293"/>
                </a:lnTo>
                <a:close/>
              </a:path>
              <a:path w="1813560" h="1490979">
                <a:moveTo>
                  <a:pt x="640220" y="683675"/>
                </a:moveTo>
                <a:lnTo>
                  <a:pt x="534207" y="598093"/>
                </a:lnTo>
                <a:lnTo>
                  <a:pt x="560799" y="606503"/>
                </a:lnTo>
                <a:lnTo>
                  <a:pt x="590605" y="606082"/>
                </a:lnTo>
                <a:lnTo>
                  <a:pt x="638667" y="587755"/>
                </a:lnTo>
                <a:lnTo>
                  <a:pt x="676536" y="554670"/>
                </a:lnTo>
                <a:lnTo>
                  <a:pt x="709926" y="509810"/>
                </a:lnTo>
                <a:lnTo>
                  <a:pt x="735538" y="465198"/>
                </a:lnTo>
                <a:lnTo>
                  <a:pt x="762453" y="413478"/>
                </a:lnTo>
                <a:lnTo>
                  <a:pt x="782464" y="359449"/>
                </a:lnTo>
                <a:lnTo>
                  <a:pt x="787370" y="325869"/>
                </a:lnTo>
                <a:lnTo>
                  <a:pt x="787142" y="309363"/>
                </a:lnTo>
                <a:lnTo>
                  <a:pt x="785186" y="293094"/>
                </a:lnTo>
                <a:lnTo>
                  <a:pt x="871111" y="362459"/>
                </a:lnTo>
                <a:lnTo>
                  <a:pt x="857122" y="416453"/>
                </a:lnTo>
                <a:lnTo>
                  <a:pt x="839876" y="456393"/>
                </a:lnTo>
                <a:lnTo>
                  <a:pt x="814860" y="503117"/>
                </a:lnTo>
                <a:lnTo>
                  <a:pt x="787684" y="548098"/>
                </a:lnTo>
                <a:lnTo>
                  <a:pt x="760670" y="588314"/>
                </a:lnTo>
                <a:lnTo>
                  <a:pt x="728803" y="626243"/>
                </a:lnTo>
                <a:lnTo>
                  <a:pt x="696738" y="654220"/>
                </a:lnTo>
                <a:lnTo>
                  <a:pt x="659938" y="676742"/>
                </a:lnTo>
                <a:lnTo>
                  <a:pt x="640220" y="683675"/>
                </a:lnTo>
                <a:close/>
              </a:path>
              <a:path w="1813560" h="1490979">
                <a:moveTo>
                  <a:pt x="1091239" y="961264"/>
                </a:moveTo>
                <a:lnTo>
                  <a:pt x="975697" y="867991"/>
                </a:lnTo>
                <a:lnTo>
                  <a:pt x="993438" y="880681"/>
                </a:lnTo>
                <a:lnTo>
                  <a:pt x="1015395" y="885348"/>
                </a:lnTo>
                <a:lnTo>
                  <a:pt x="1079778" y="870403"/>
                </a:lnTo>
                <a:lnTo>
                  <a:pt x="1115545" y="845416"/>
                </a:lnTo>
                <a:lnTo>
                  <a:pt x="1145348" y="812348"/>
                </a:lnTo>
                <a:lnTo>
                  <a:pt x="1167866" y="775032"/>
                </a:lnTo>
                <a:lnTo>
                  <a:pt x="1184171" y="734333"/>
                </a:lnTo>
                <a:lnTo>
                  <a:pt x="1193791" y="691501"/>
                </a:lnTo>
                <a:lnTo>
                  <a:pt x="1195835" y="676829"/>
                </a:lnTo>
                <a:lnTo>
                  <a:pt x="1275453" y="741103"/>
                </a:lnTo>
                <a:lnTo>
                  <a:pt x="1257333" y="795027"/>
                </a:lnTo>
                <a:lnTo>
                  <a:pt x="1233501" y="841075"/>
                </a:lnTo>
                <a:lnTo>
                  <a:pt x="1203438" y="882093"/>
                </a:lnTo>
                <a:lnTo>
                  <a:pt x="1166637" y="917672"/>
                </a:lnTo>
                <a:lnTo>
                  <a:pt x="1122591" y="947402"/>
                </a:lnTo>
                <a:lnTo>
                  <a:pt x="1091239" y="961264"/>
                </a:lnTo>
                <a:close/>
              </a:path>
              <a:path w="1813560" h="1490979">
                <a:moveTo>
                  <a:pt x="1653787" y="1490475"/>
                </a:moveTo>
                <a:lnTo>
                  <a:pt x="1651985" y="1489019"/>
                </a:lnTo>
                <a:lnTo>
                  <a:pt x="1621472" y="1408893"/>
                </a:lnTo>
                <a:lnTo>
                  <a:pt x="1622775" y="1406681"/>
                </a:lnTo>
                <a:lnTo>
                  <a:pt x="1624217" y="1406212"/>
                </a:lnTo>
                <a:lnTo>
                  <a:pt x="1652286" y="1389700"/>
                </a:lnTo>
                <a:lnTo>
                  <a:pt x="1695069" y="1342628"/>
                </a:lnTo>
                <a:lnTo>
                  <a:pt x="1722629" y="1268578"/>
                </a:lnTo>
                <a:lnTo>
                  <a:pt x="1723781" y="1225439"/>
                </a:lnTo>
                <a:lnTo>
                  <a:pt x="1715863" y="1183139"/>
                </a:lnTo>
                <a:lnTo>
                  <a:pt x="1699989" y="1142578"/>
                </a:lnTo>
                <a:lnTo>
                  <a:pt x="1676475" y="1105641"/>
                </a:lnTo>
                <a:lnTo>
                  <a:pt x="1647231" y="1072241"/>
                </a:lnTo>
                <a:lnTo>
                  <a:pt x="1613372" y="1043275"/>
                </a:lnTo>
                <a:lnTo>
                  <a:pt x="1810637" y="1202522"/>
                </a:lnTo>
                <a:lnTo>
                  <a:pt x="1808450" y="1283997"/>
                </a:lnTo>
                <a:lnTo>
                  <a:pt x="1798400" y="1326482"/>
                </a:lnTo>
                <a:lnTo>
                  <a:pt x="1781002" y="1367931"/>
                </a:lnTo>
                <a:lnTo>
                  <a:pt x="1758358" y="1405145"/>
                </a:lnTo>
                <a:lnTo>
                  <a:pt x="1729378" y="1438877"/>
                </a:lnTo>
                <a:lnTo>
                  <a:pt x="1695368" y="1466915"/>
                </a:lnTo>
                <a:lnTo>
                  <a:pt x="1655237" y="1490013"/>
                </a:lnTo>
                <a:lnTo>
                  <a:pt x="1653787" y="1490475"/>
                </a:lnTo>
                <a:close/>
              </a:path>
              <a:path w="1813560" h="1490979">
                <a:moveTo>
                  <a:pt x="1429848" y="1195442"/>
                </a:moveTo>
                <a:lnTo>
                  <a:pt x="1326037" y="1111638"/>
                </a:lnTo>
                <a:lnTo>
                  <a:pt x="1335037" y="1117272"/>
                </a:lnTo>
                <a:lnTo>
                  <a:pt x="1345953" y="1119555"/>
                </a:lnTo>
                <a:lnTo>
                  <a:pt x="1403731" y="1109071"/>
                </a:lnTo>
                <a:lnTo>
                  <a:pt x="1443875" y="1081088"/>
                </a:lnTo>
                <a:lnTo>
                  <a:pt x="1474218" y="1038664"/>
                </a:lnTo>
                <a:lnTo>
                  <a:pt x="1491533" y="988987"/>
                </a:lnTo>
                <a:lnTo>
                  <a:pt x="1566051" y="1049143"/>
                </a:lnTo>
                <a:lnTo>
                  <a:pt x="1539885" y="1101467"/>
                </a:lnTo>
                <a:lnTo>
                  <a:pt x="1513181" y="1135404"/>
                </a:lnTo>
                <a:lnTo>
                  <a:pt x="1480081" y="1165810"/>
                </a:lnTo>
                <a:lnTo>
                  <a:pt x="1441967" y="1190536"/>
                </a:lnTo>
                <a:lnTo>
                  <a:pt x="1429848" y="1195442"/>
                </a:lnTo>
                <a:close/>
              </a:path>
              <a:path w="1813560" h="1490979">
                <a:moveTo>
                  <a:pt x="67155" y="227584"/>
                </a:moveTo>
                <a:lnTo>
                  <a:pt x="66889" y="225737"/>
                </a:lnTo>
                <a:lnTo>
                  <a:pt x="68947" y="227398"/>
                </a:lnTo>
                <a:lnTo>
                  <a:pt x="67155" y="227584"/>
                </a:lnTo>
                <a:close/>
              </a:path>
            </a:pathLst>
          </a:custGeom>
          <a:solidFill>
            <a:srgbClr val="FFD6E4"/>
          </a:solidFill>
        </p:spPr>
        <p:txBody>
          <a:bodyPr wrap="square" lIns="0" tIns="0" rIns="0" bIns="0" rtlCol="0"/>
          <a:lstStyle/>
          <a:p>
            <a:endParaRPr/>
          </a:p>
        </p:txBody>
      </p:sp>
      <p:pic>
        <p:nvPicPr>
          <p:cNvPr id="21" name="object 21"/>
          <p:cNvPicPr/>
          <p:nvPr/>
        </p:nvPicPr>
        <p:blipFill>
          <a:blip r:embed="rId3" cstate="print"/>
          <a:stretch>
            <a:fillRect/>
          </a:stretch>
        </p:blipFill>
        <p:spPr>
          <a:xfrm>
            <a:off x="-2632" y="936107"/>
            <a:ext cx="1779006" cy="1470931"/>
          </a:xfrm>
          <a:prstGeom prst="rect">
            <a:avLst/>
          </a:prstGeom>
        </p:spPr>
      </p:pic>
      <p:sp>
        <p:nvSpPr>
          <p:cNvPr id="22" name="object 22"/>
          <p:cNvSpPr txBox="1">
            <a:spLocks noGrp="1"/>
          </p:cNvSpPr>
          <p:nvPr>
            <p:ph type="title"/>
          </p:nvPr>
        </p:nvSpPr>
        <p:spPr>
          <a:xfrm>
            <a:off x="2232125" y="482611"/>
            <a:ext cx="13367385" cy="939800"/>
          </a:xfrm>
          <a:prstGeom prst="rect">
            <a:avLst/>
          </a:prstGeom>
        </p:spPr>
        <p:txBody>
          <a:bodyPr vert="horz" wrap="square" lIns="0" tIns="12700" rIns="0" bIns="0" rtlCol="0">
            <a:spAutoFit/>
          </a:bodyPr>
          <a:lstStyle/>
          <a:p>
            <a:pPr marL="12700">
              <a:lnSpc>
                <a:spcPct val="100000"/>
              </a:lnSpc>
              <a:spcBef>
                <a:spcPts val="100"/>
              </a:spcBef>
            </a:pPr>
            <a:r>
              <a:rPr sz="6000" spc="-555" dirty="0">
                <a:solidFill>
                  <a:srgbClr val="262525"/>
                </a:solidFill>
              </a:rPr>
              <a:t>MESLEKİ</a:t>
            </a:r>
            <a:r>
              <a:rPr sz="6000" spc="625" dirty="0">
                <a:solidFill>
                  <a:srgbClr val="262525"/>
                </a:solidFill>
              </a:rPr>
              <a:t> </a:t>
            </a:r>
            <a:r>
              <a:rPr sz="6000" spc="-85" dirty="0">
                <a:solidFill>
                  <a:srgbClr val="262525"/>
                </a:solidFill>
              </a:rPr>
              <a:t>VE</a:t>
            </a:r>
            <a:r>
              <a:rPr sz="6000" spc="630" dirty="0">
                <a:solidFill>
                  <a:srgbClr val="262525"/>
                </a:solidFill>
              </a:rPr>
              <a:t> </a:t>
            </a:r>
            <a:r>
              <a:rPr sz="6000" spc="-525" dirty="0">
                <a:solidFill>
                  <a:srgbClr val="262525"/>
                </a:solidFill>
              </a:rPr>
              <a:t>TEKNİK</a:t>
            </a:r>
            <a:r>
              <a:rPr sz="6000" spc="630" dirty="0">
                <a:solidFill>
                  <a:srgbClr val="262525"/>
                </a:solidFill>
              </a:rPr>
              <a:t> </a:t>
            </a:r>
            <a:r>
              <a:rPr sz="6000" spc="-500" dirty="0">
                <a:solidFill>
                  <a:srgbClr val="262525"/>
                </a:solidFill>
              </a:rPr>
              <a:t>ANADOLU</a:t>
            </a:r>
            <a:r>
              <a:rPr sz="6000" spc="625" dirty="0">
                <a:solidFill>
                  <a:srgbClr val="262525"/>
                </a:solidFill>
              </a:rPr>
              <a:t> </a:t>
            </a:r>
            <a:r>
              <a:rPr sz="6000" spc="-535" dirty="0">
                <a:solidFill>
                  <a:srgbClr val="262525"/>
                </a:solidFill>
              </a:rPr>
              <a:t>LİSELERİ</a:t>
            </a:r>
            <a:endParaRPr sz="6000"/>
          </a:p>
        </p:txBody>
      </p:sp>
      <p:grpSp>
        <p:nvGrpSpPr>
          <p:cNvPr id="23" name="object 23"/>
          <p:cNvGrpSpPr/>
          <p:nvPr/>
        </p:nvGrpSpPr>
        <p:grpSpPr>
          <a:xfrm>
            <a:off x="16348643" y="2459937"/>
            <a:ext cx="1939925" cy="3084830"/>
            <a:chOff x="16348643" y="2459937"/>
            <a:chExt cx="1939925" cy="3084830"/>
          </a:xfrm>
        </p:grpSpPr>
        <p:sp>
          <p:nvSpPr>
            <p:cNvPr id="24" name="object 24"/>
            <p:cNvSpPr/>
            <p:nvPr/>
          </p:nvSpPr>
          <p:spPr>
            <a:xfrm>
              <a:off x="16348643" y="2459937"/>
              <a:ext cx="1939925" cy="3084830"/>
            </a:xfrm>
            <a:custGeom>
              <a:avLst/>
              <a:gdLst/>
              <a:ahLst/>
              <a:cxnLst/>
              <a:rect l="l" t="t" r="r" b="b"/>
              <a:pathLst>
                <a:path w="1939925" h="3084829">
                  <a:moveTo>
                    <a:pt x="7538" y="2976113"/>
                  </a:moveTo>
                  <a:lnTo>
                    <a:pt x="85721" y="3027953"/>
                  </a:lnTo>
                  <a:lnTo>
                    <a:pt x="73915" y="3036982"/>
                  </a:lnTo>
                  <a:lnTo>
                    <a:pt x="54084" y="3052049"/>
                  </a:lnTo>
                  <a:lnTo>
                    <a:pt x="32871" y="3067942"/>
                  </a:lnTo>
                  <a:lnTo>
                    <a:pt x="16922" y="3079452"/>
                  </a:lnTo>
                  <a:lnTo>
                    <a:pt x="4638" y="3084533"/>
                  </a:lnTo>
                  <a:lnTo>
                    <a:pt x="152" y="3080361"/>
                  </a:lnTo>
                  <a:lnTo>
                    <a:pt x="0" y="3073237"/>
                  </a:lnTo>
                  <a:lnTo>
                    <a:pt x="718" y="3069463"/>
                  </a:lnTo>
                  <a:lnTo>
                    <a:pt x="18798" y="2983853"/>
                  </a:lnTo>
                  <a:lnTo>
                    <a:pt x="7504" y="2976365"/>
                  </a:lnTo>
                  <a:lnTo>
                    <a:pt x="7538" y="2976113"/>
                  </a:lnTo>
                  <a:close/>
                </a:path>
                <a:path w="1939925" h="3084829">
                  <a:moveTo>
                    <a:pt x="48697" y="2666170"/>
                  </a:moveTo>
                  <a:lnTo>
                    <a:pt x="362409" y="2874177"/>
                  </a:lnTo>
                  <a:lnTo>
                    <a:pt x="93369" y="3038682"/>
                  </a:lnTo>
                  <a:lnTo>
                    <a:pt x="91009" y="3034923"/>
                  </a:lnTo>
                  <a:lnTo>
                    <a:pt x="88444" y="3031370"/>
                  </a:lnTo>
                  <a:lnTo>
                    <a:pt x="85721" y="3027953"/>
                  </a:lnTo>
                  <a:lnTo>
                    <a:pt x="7538" y="2976113"/>
                  </a:lnTo>
                  <a:lnTo>
                    <a:pt x="48697" y="2666170"/>
                  </a:lnTo>
                  <a:close/>
                </a:path>
                <a:path w="1939925" h="3084829">
                  <a:moveTo>
                    <a:pt x="7504" y="2976365"/>
                  </a:moveTo>
                  <a:lnTo>
                    <a:pt x="18798" y="2983853"/>
                  </a:lnTo>
                  <a:lnTo>
                    <a:pt x="14772" y="2982762"/>
                  </a:lnTo>
                  <a:lnTo>
                    <a:pt x="10778" y="2981931"/>
                  </a:lnTo>
                  <a:lnTo>
                    <a:pt x="6847" y="2981313"/>
                  </a:lnTo>
                  <a:lnTo>
                    <a:pt x="7504" y="2976365"/>
                  </a:lnTo>
                  <a:close/>
                </a:path>
                <a:path w="1939925" h="3084829">
                  <a:moveTo>
                    <a:pt x="52137" y="2595476"/>
                  </a:moveTo>
                  <a:lnTo>
                    <a:pt x="426924" y="2843979"/>
                  </a:lnTo>
                  <a:lnTo>
                    <a:pt x="393315" y="2894669"/>
                  </a:lnTo>
                  <a:lnTo>
                    <a:pt x="18527" y="2646166"/>
                  </a:lnTo>
                  <a:lnTo>
                    <a:pt x="52137" y="2595476"/>
                  </a:lnTo>
                  <a:close/>
                </a:path>
                <a:path w="1939925" h="3084829">
                  <a:moveTo>
                    <a:pt x="354623" y="2106792"/>
                  </a:moveTo>
                  <a:lnTo>
                    <a:pt x="757616" y="2373996"/>
                  </a:lnTo>
                  <a:lnTo>
                    <a:pt x="659334" y="2509751"/>
                  </a:lnTo>
                  <a:lnTo>
                    <a:pt x="658860" y="2510671"/>
                  </a:lnTo>
                  <a:lnTo>
                    <a:pt x="657943" y="2511641"/>
                  </a:lnTo>
                  <a:lnTo>
                    <a:pt x="420444" y="2839682"/>
                  </a:lnTo>
                  <a:lnTo>
                    <a:pt x="57858" y="2599269"/>
                  </a:lnTo>
                  <a:lnTo>
                    <a:pt x="354623" y="2106792"/>
                  </a:lnTo>
                  <a:close/>
                </a:path>
                <a:path w="1939925" h="3084829">
                  <a:moveTo>
                    <a:pt x="772555" y="2358628"/>
                  </a:moveTo>
                  <a:lnTo>
                    <a:pt x="760228" y="2377375"/>
                  </a:lnTo>
                  <a:lnTo>
                    <a:pt x="759373" y="2376293"/>
                  </a:lnTo>
                  <a:lnTo>
                    <a:pt x="757616" y="2373996"/>
                  </a:lnTo>
                  <a:lnTo>
                    <a:pt x="354623" y="2106792"/>
                  </a:lnTo>
                  <a:lnTo>
                    <a:pt x="364044" y="2091159"/>
                  </a:lnTo>
                  <a:lnTo>
                    <a:pt x="768309" y="2359208"/>
                  </a:lnTo>
                  <a:lnTo>
                    <a:pt x="769709" y="2359004"/>
                  </a:lnTo>
                  <a:lnTo>
                    <a:pt x="771156" y="2358832"/>
                  </a:lnTo>
                  <a:lnTo>
                    <a:pt x="772555" y="2358628"/>
                  </a:lnTo>
                  <a:close/>
                </a:path>
                <a:path w="1939925" h="3084829">
                  <a:moveTo>
                    <a:pt x="935103" y="1224326"/>
                  </a:moveTo>
                  <a:lnTo>
                    <a:pt x="1343265" y="1494958"/>
                  </a:lnTo>
                  <a:lnTo>
                    <a:pt x="1348889" y="1511707"/>
                  </a:lnTo>
                  <a:lnTo>
                    <a:pt x="1342032" y="1557685"/>
                  </a:lnTo>
                  <a:lnTo>
                    <a:pt x="1252527" y="1692675"/>
                  </a:lnTo>
                  <a:lnTo>
                    <a:pt x="1246491" y="1698789"/>
                  </a:lnTo>
                  <a:lnTo>
                    <a:pt x="852596" y="2242808"/>
                  </a:lnTo>
                  <a:lnTo>
                    <a:pt x="853000" y="2243385"/>
                  </a:lnTo>
                  <a:lnTo>
                    <a:pt x="848656" y="2249318"/>
                  </a:lnTo>
                  <a:lnTo>
                    <a:pt x="844399" y="2255274"/>
                  </a:lnTo>
                  <a:lnTo>
                    <a:pt x="840119" y="2261215"/>
                  </a:lnTo>
                  <a:lnTo>
                    <a:pt x="839842" y="2261168"/>
                  </a:lnTo>
                  <a:lnTo>
                    <a:pt x="839613" y="2261153"/>
                  </a:lnTo>
                  <a:lnTo>
                    <a:pt x="839336" y="2261107"/>
                  </a:lnTo>
                  <a:lnTo>
                    <a:pt x="768309" y="2359208"/>
                  </a:lnTo>
                  <a:lnTo>
                    <a:pt x="364044" y="2091159"/>
                  </a:lnTo>
                  <a:lnTo>
                    <a:pt x="687018" y="1555190"/>
                  </a:lnTo>
                  <a:lnTo>
                    <a:pt x="685796" y="1550422"/>
                  </a:lnTo>
                  <a:lnTo>
                    <a:pt x="687214" y="1545881"/>
                  </a:lnTo>
                  <a:lnTo>
                    <a:pt x="691750" y="1540668"/>
                  </a:lnTo>
                  <a:lnTo>
                    <a:pt x="699880" y="1533884"/>
                  </a:lnTo>
                  <a:lnTo>
                    <a:pt x="784920" y="1392744"/>
                  </a:lnTo>
                  <a:lnTo>
                    <a:pt x="877684" y="1249798"/>
                  </a:lnTo>
                  <a:lnTo>
                    <a:pt x="917468" y="1225586"/>
                  </a:lnTo>
                  <a:lnTo>
                    <a:pt x="935103" y="1224326"/>
                  </a:lnTo>
                  <a:close/>
                </a:path>
                <a:path w="1939925" h="3084829">
                  <a:moveTo>
                    <a:pt x="908966" y="1134021"/>
                  </a:moveTo>
                  <a:lnTo>
                    <a:pt x="1429026" y="1478847"/>
                  </a:lnTo>
                  <a:lnTo>
                    <a:pt x="1395416" y="1529537"/>
                  </a:lnTo>
                  <a:lnTo>
                    <a:pt x="875356" y="1184711"/>
                  </a:lnTo>
                  <a:lnTo>
                    <a:pt x="908966" y="1134021"/>
                  </a:lnTo>
                  <a:close/>
                </a:path>
                <a:path w="1939925" h="3084829">
                  <a:moveTo>
                    <a:pt x="802942" y="1004121"/>
                  </a:moveTo>
                  <a:lnTo>
                    <a:pt x="877785" y="1053746"/>
                  </a:lnTo>
                  <a:lnTo>
                    <a:pt x="849103" y="1097004"/>
                  </a:lnTo>
                  <a:lnTo>
                    <a:pt x="833560" y="1114059"/>
                  </a:lnTo>
                  <a:lnTo>
                    <a:pt x="815246" y="1124262"/>
                  </a:lnTo>
                  <a:lnTo>
                    <a:pt x="796408" y="1126838"/>
                  </a:lnTo>
                  <a:lnTo>
                    <a:pt x="779291" y="1121015"/>
                  </a:lnTo>
                  <a:lnTo>
                    <a:pt x="767279" y="1107524"/>
                  </a:lnTo>
                  <a:lnTo>
                    <a:pt x="762327" y="1089174"/>
                  </a:lnTo>
                  <a:lnTo>
                    <a:pt x="764599" y="1068334"/>
                  </a:lnTo>
                  <a:lnTo>
                    <a:pt x="774259" y="1047379"/>
                  </a:lnTo>
                  <a:lnTo>
                    <a:pt x="802942" y="1004121"/>
                  </a:lnTo>
                  <a:close/>
                </a:path>
                <a:path w="1939925" h="3084829">
                  <a:moveTo>
                    <a:pt x="1939356" y="4700"/>
                  </a:moveTo>
                  <a:lnTo>
                    <a:pt x="1939356" y="648722"/>
                  </a:lnTo>
                  <a:lnTo>
                    <a:pt x="1902582" y="704184"/>
                  </a:lnTo>
                  <a:lnTo>
                    <a:pt x="1898924" y="708515"/>
                  </a:lnTo>
                  <a:lnTo>
                    <a:pt x="1895057" y="712501"/>
                  </a:lnTo>
                  <a:lnTo>
                    <a:pt x="1399781" y="1459457"/>
                  </a:lnTo>
                  <a:lnTo>
                    <a:pt x="938210" y="1153411"/>
                  </a:lnTo>
                  <a:lnTo>
                    <a:pt x="1433482" y="406453"/>
                  </a:lnTo>
                  <a:lnTo>
                    <a:pt x="1435644" y="401337"/>
                  </a:lnTo>
                  <a:lnTo>
                    <a:pt x="1558205" y="215358"/>
                  </a:lnTo>
                  <a:lnTo>
                    <a:pt x="1603077" y="180109"/>
                  </a:lnTo>
                  <a:lnTo>
                    <a:pt x="1631159" y="174323"/>
                  </a:lnTo>
                  <a:lnTo>
                    <a:pt x="1660378" y="176865"/>
                  </a:lnTo>
                  <a:lnTo>
                    <a:pt x="1712278" y="98592"/>
                  </a:lnTo>
                  <a:lnTo>
                    <a:pt x="1740478" y="64117"/>
                  </a:lnTo>
                  <a:lnTo>
                    <a:pt x="1773933" y="36770"/>
                  </a:lnTo>
                  <a:lnTo>
                    <a:pt x="1811418" y="16800"/>
                  </a:lnTo>
                  <a:lnTo>
                    <a:pt x="1851709" y="4460"/>
                  </a:lnTo>
                  <a:lnTo>
                    <a:pt x="1893584" y="0"/>
                  </a:lnTo>
                  <a:lnTo>
                    <a:pt x="1935818" y="3670"/>
                  </a:lnTo>
                  <a:lnTo>
                    <a:pt x="1939356" y="4700"/>
                  </a:lnTo>
                  <a:close/>
                </a:path>
                <a:path w="1939925" h="3084829">
                  <a:moveTo>
                    <a:pt x="1020866" y="840634"/>
                  </a:moveTo>
                  <a:lnTo>
                    <a:pt x="1021484" y="841043"/>
                  </a:lnTo>
                  <a:lnTo>
                    <a:pt x="1034721" y="854280"/>
                  </a:lnTo>
                  <a:lnTo>
                    <a:pt x="1041606" y="871008"/>
                  </a:lnTo>
                  <a:lnTo>
                    <a:pt x="1041717" y="889122"/>
                  </a:lnTo>
                  <a:lnTo>
                    <a:pt x="1034629" y="906514"/>
                  </a:lnTo>
                  <a:lnTo>
                    <a:pt x="945014" y="1041670"/>
                  </a:lnTo>
                  <a:lnTo>
                    <a:pt x="931745" y="1054978"/>
                  </a:lnTo>
                  <a:lnTo>
                    <a:pt x="915018" y="1061926"/>
                  </a:lnTo>
                  <a:lnTo>
                    <a:pt x="896933" y="1062089"/>
                  </a:lnTo>
                  <a:lnTo>
                    <a:pt x="879589" y="1055045"/>
                  </a:lnTo>
                  <a:lnTo>
                    <a:pt x="878972" y="1054636"/>
                  </a:lnTo>
                  <a:lnTo>
                    <a:pt x="878387" y="1054179"/>
                  </a:lnTo>
                  <a:lnTo>
                    <a:pt x="877785" y="1053746"/>
                  </a:lnTo>
                  <a:lnTo>
                    <a:pt x="802942" y="1004121"/>
                  </a:lnTo>
                  <a:lnTo>
                    <a:pt x="944725" y="790285"/>
                  </a:lnTo>
                  <a:lnTo>
                    <a:pt x="1019569" y="839911"/>
                  </a:lnTo>
                  <a:lnTo>
                    <a:pt x="1020202" y="840296"/>
                  </a:lnTo>
                  <a:lnTo>
                    <a:pt x="1020866" y="840634"/>
                  </a:lnTo>
                  <a:close/>
                </a:path>
                <a:path w="1939925" h="3084829">
                  <a:moveTo>
                    <a:pt x="1361383" y="243116"/>
                  </a:moveTo>
                  <a:lnTo>
                    <a:pt x="1373412" y="256612"/>
                  </a:lnTo>
                  <a:lnTo>
                    <a:pt x="1378377" y="274959"/>
                  </a:lnTo>
                  <a:lnTo>
                    <a:pt x="1376113" y="295792"/>
                  </a:lnTo>
                  <a:lnTo>
                    <a:pt x="1366455" y="316744"/>
                  </a:lnTo>
                  <a:lnTo>
                    <a:pt x="1345007" y="349092"/>
                  </a:lnTo>
                  <a:lnTo>
                    <a:pt x="1431505" y="406445"/>
                  </a:lnTo>
                  <a:lnTo>
                    <a:pt x="1296544" y="609990"/>
                  </a:lnTo>
                  <a:lnTo>
                    <a:pt x="1210046" y="552637"/>
                  </a:lnTo>
                  <a:lnTo>
                    <a:pt x="1019569" y="839911"/>
                  </a:lnTo>
                  <a:lnTo>
                    <a:pt x="944725" y="790285"/>
                  </a:lnTo>
                  <a:lnTo>
                    <a:pt x="1291611" y="267119"/>
                  </a:lnTo>
                  <a:lnTo>
                    <a:pt x="1325458" y="239871"/>
                  </a:lnTo>
                  <a:lnTo>
                    <a:pt x="1344283" y="237298"/>
                  </a:lnTo>
                  <a:lnTo>
                    <a:pt x="1361383" y="243116"/>
                  </a:lnTo>
                  <a:close/>
                </a:path>
              </a:pathLst>
            </a:custGeom>
            <a:solidFill>
              <a:srgbClr val="CDD8FF"/>
            </a:solidFill>
          </p:spPr>
          <p:txBody>
            <a:bodyPr wrap="square" lIns="0" tIns="0" rIns="0" bIns="0" rtlCol="0"/>
            <a:lstStyle/>
            <a:p>
              <a:endParaRPr/>
            </a:p>
          </p:txBody>
        </p:sp>
        <p:sp>
          <p:nvSpPr>
            <p:cNvPr id="25" name="object 25"/>
            <p:cNvSpPr/>
            <p:nvPr/>
          </p:nvSpPr>
          <p:spPr>
            <a:xfrm>
              <a:off x="16406182" y="2819696"/>
              <a:ext cx="1882139" cy="2668270"/>
            </a:xfrm>
            <a:custGeom>
              <a:avLst/>
              <a:gdLst/>
              <a:ahLst/>
              <a:cxnLst/>
              <a:rect l="l" t="t" r="r" b="b"/>
              <a:pathLst>
                <a:path w="1882140" h="2668270">
                  <a:moveTo>
                    <a:pt x="1881818" y="0"/>
                  </a:moveTo>
                  <a:lnTo>
                    <a:pt x="1881818" y="189406"/>
                  </a:lnTo>
                  <a:lnTo>
                    <a:pt x="1319336" y="1084510"/>
                  </a:lnTo>
                  <a:lnTo>
                    <a:pt x="1200626" y="1005799"/>
                  </a:lnTo>
                  <a:lnTo>
                    <a:pt x="1881818" y="0"/>
                  </a:lnTo>
                  <a:close/>
                </a:path>
                <a:path w="1882140" h="2668270">
                  <a:moveTo>
                    <a:pt x="1007541" y="1523675"/>
                  </a:moveTo>
                  <a:lnTo>
                    <a:pt x="335703" y="2461887"/>
                  </a:lnTo>
                  <a:lnTo>
                    <a:pt x="253714" y="2407524"/>
                  </a:lnTo>
                  <a:lnTo>
                    <a:pt x="710477" y="1731841"/>
                  </a:lnTo>
                  <a:lnTo>
                    <a:pt x="715603" y="1735239"/>
                  </a:lnTo>
                  <a:lnTo>
                    <a:pt x="719971" y="1729322"/>
                  </a:lnTo>
                  <a:lnTo>
                    <a:pt x="724362" y="1723420"/>
                  </a:lnTo>
                  <a:lnTo>
                    <a:pt x="728730" y="1717503"/>
                  </a:lnTo>
                  <a:lnTo>
                    <a:pt x="726079" y="1715059"/>
                  </a:lnTo>
                  <a:lnTo>
                    <a:pt x="724781" y="1713822"/>
                  </a:lnTo>
                  <a:lnTo>
                    <a:pt x="723315" y="1712850"/>
                  </a:lnTo>
                  <a:lnTo>
                    <a:pt x="897985" y="1454463"/>
                  </a:lnTo>
                  <a:lnTo>
                    <a:pt x="1001546" y="1523130"/>
                  </a:lnTo>
                  <a:lnTo>
                    <a:pt x="1003602" y="1523327"/>
                  </a:lnTo>
                  <a:lnTo>
                    <a:pt x="1005548" y="1523486"/>
                  </a:lnTo>
                  <a:lnTo>
                    <a:pt x="1007541" y="1523675"/>
                  </a:lnTo>
                  <a:close/>
                </a:path>
                <a:path w="1882140" h="2668270">
                  <a:moveTo>
                    <a:pt x="723315" y="1712850"/>
                  </a:moveTo>
                  <a:lnTo>
                    <a:pt x="724781" y="1713822"/>
                  </a:lnTo>
                  <a:lnTo>
                    <a:pt x="712477" y="1732378"/>
                  </a:lnTo>
                  <a:lnTo>
                    <a:pt x="713514" y="1733339"/>
                  </a:lnTo>
                  <a:lnTo>
                    <a:pt x="714566" y="1734277"/>
                  </a:lnTo>
                  <a:lnTo>
                    <a:pt x="715603" y="1735239"/>
                  </a:lnTo>
                  <a:lnTo>
                    <a:pt x="710477" y="1731841"/>
                  </a:lnTo>
                  <a:lnTo>
                    <a:pt x="723315" y="1712850"/>
                  </a:lnTo>
                  <a:close/>
                </a:path>
                <a:path w="1882140" h="2668270">
                  <a:moveTo>
                    <a:pt x="1178055" y="1285578"/>
                  </a:moveTo>
                  <a:lnTo>
                    <a:pt x="1016963" y="1510547"/>
                  </a:lnTo>
                  <a:lnTo>
                    <a:pt x="1014875" y="1510398"/>
                  </a:lnTo>
                  <a:lnTo>
                    <a:pt x="1012858" y="1510192"/>
                  </a:lnTo>
                  <a:lnTo>
                    <a:pt x="1010779" y="1510082"/>
                  </a:lnTo>
                  <a:lnTo>
                    <a:pt x="1007722" y="1514434"/>
                  </a:lnTo>
                  <a:lnTo>
                    <a:pt x="1001546" y="1523130"/>
                  </a:lnTo>
                  <a:lnTo>
                    <a:pt x="897985" y="1454463"/>
                  </a:lnTo>
                  <a:lnTo>
                    <a:pt x="1062874" y="1210545"/>
                  </a:lnTo>
                  <a:lnTo>
                    <a:pt x="1174258" y="1284398"/>
                  </a:lnTo>
                  <a:lnTo>
                    <a:pt x="1176774" y="1285243"/>
                  </a:lnTo>
                  <a:lnTo>
                    <a:pt x="1177422" y="1285399"/>
                  </a:lnTo>
                  <a:lnTo>
                    <a:pt x="1178055" y="1285578"/>
                  </a:lnTo>
                  <a:close/>
                </a:path>
                <a:path w="1882140" h="2668270">
                  <a:moveTo>
                    <a:pt x="1167016" y="1056488"/>
                  </a:moveTo>
                  <a:lnTo>
                    <a:pt x="1285726" y="1135199"/>
                  </a:lnTo>
                  <a:lnTo>
                    <a:pt x="1185992" y="1274484"/>
                  </a:lnTo>
                  <a:lnTo>
                    <a:pt x="1173799" y="1274526"/>
                  </a:lnTo>
                  <a:lnTo>
                    <a:pt x="1174514" y="1278189"/>
                  </a:lnTo>
                  <a:lnTo>
                    <a:pt x="1174258" y="1284398"/>
                  </a:lnTo>
                  <a:lnTo>
                    <a:pt x="1062874" y="1210545"/>
                  </a:lnTo>
                  <a:lnTo>
                    <a:pt x="1139916" y="1096577"/>
                  </a:lnTo>
                  <a:lnTo>
                    <a:pt x="1254382" y="1172474"/>
                  </a:lnTo>
                  <a:lnTo>
                    <a:pt x="1258768" y="1165786"/>
                  </a:lnTo>
                  <a:lnTo>
                    <a:pt x="1258999" y="1161522"/>
                  </a:lnTo>
                  <a:lnTo>
                    <a:pt x="1146457" y="1086901"/>
                  </a:lnTo>
                  <a:lnTo>
                    <a:pt x="1167016" y="1056488"/>
                  </a:lnTo>
                  <a:close/>
                </a:path>
                <a:path w="1882140" h="2668270">
                  <a:moveTo>
                    <a:pt x="1146457" y="1086901"/>
                  </a:moveTo>
                  <a:lnTo>
                    <a:pt x="1258999" y="1161522"/>
                  </a:lnTo>
                  <a:lnTo>
                    <a:pt x="1254400" y="1158756"/>
                  </a:lnTo>
                  <a:lnTo>
                    <a:pt x="1244293" y="1156560"/>
                  </a:lnTo>
                  <a:lnTo>
                    <a:pt x="1254382" y="1172474"/>
                  </a:lnTo>
                  <a:lnTo>
                    <a:pt x="1139916" y="1096577"/>
                  </a:lnTo>
                  <a:lnTo>
                    <a:pt x="1146457" y="1086901"/>
                  </a:lnTo>
                  <a:close/>
                </a:path>
                <a:path w="1882140" h="2668270">
                  <a:moveTo>
                    <a:pt x="216662" y="2455932"/>
                  </a:moveTo>
                  <a:lnTo>
                    <a:pt x="289631" y="2504313"/>
                  </a:lnTo>
                  <a:lnTo>
                    <a:pt x="27834" y="2667688"/>
                  </a:lnTo>
                  <a:lnTo>
                    <a:pt x="26335" y="2665580"/>
                  </a:lnTo>
                  <a:lnTo>
                    <a:pt x="21519" y="2659935"/>
                  </a:lnTo>
                  <a:lnTo>
                    <a:pt x="12901" y="2651769"/>
                  </a:lnTo>
                  <a:lnTo>
                    <a:pt x="0" y="2642100"/>
                  </a:lnTo>
                  <a:lnTo>
                    <a:pt x="216662" y="2455932"/>
                  </a:lnTo>
                  <a:close/>
                </a:path>
              </a:pathLst>
            </a:custGeom>
            <a:solidFill>
              <a:srgbClr val="FFF9EC"/>
            </a:solidFill>
          </p:spPr>
          <p:txBody>
            <a:bodyPr wrap="square" lIns="0" tIns="0" rIns="0" bIns="0" rtlCol="0"/>
            <a:lstStyle/>
            <a:p>
              <a:endParaRPr/>
            </a:p>
          </p:txBody>
        </p:sp>
        <p:sp>
          <p:nvSpPr>
            <p:cNvPr id="26" name="object 26"/>
            <p:cNvSpPr/>
            <p:nvPr/>
          </p:nvSpPr>
          <p:spPr>
            <a:xfrm>
              <a:off x="16355491" y="2459937"/>
              <a:ext cx="1932939" cy="3039110"/>
            </a:xfrm>
            <a:custGeom>
              <a:avLst/>
              <a:gdLst/>
              <a:ahLst/>
              <a:cxnLst/>
              <a:rect l="l" t="t" r="r" b="b"/>
              <a:pathLst>
                <a:path w="1932940" h="3039110">
                  <a:moveTo>
                    <a:pt x="599631" y="2545245"/>
                  </a:moveTo>
                  <a:lnTo>
                    <a:pt x="599784" y="2548365"/>
                  </a:lnTo>
                  <a:lnTo>
                    <a:pt x="600799" y="2551575"/>
                  </a:lnTo>
                  <a:lnTo>
                    <a:pt x="598326" y="2554016"/>
                  </a:lnTo>
                  <a:lnTo>
                    <a:pt x="594025" y="2555040"/>
                  </a:lnTo>
                  <a:lnTo>
                    <a:pt x="592046" y="2552356"/>
                  </a:lnTo>
                  <a:lnTo>
                    <a:pt x="592233" y="2549187"/>
                  </a:lnTo>
                  <a:lnTo>
                    <a:pt x="591772" y="2546584"/>
                  </a:lnTo>
                  <a:lnTo>
                    <a:pt x="599631" y="2545245"/>
                  </a:lnTo>
                  <a:close/>
                </a:path>
                <a:path w="1932940" h="3039110">
                  <a:moveTo>
                    <a:pt x="700510" y="2023980"/>
                  </a:moveTo>
                  <a:lnTo>
                    <a:pt x="701554" y="2024672"/>
                  </a:lnTo>
                  <a:lnTo>
                    <a:pt x="693546" y="2036749"/>
                  </a:lnTo>
                  <a:lnTo>
                    <a:pt x="690437" y="2034687"/>
                  </a:lnTo>
                  <a:lnTo>
                    <a:pt x="698429" y="2022634"/>
                  </a:lnTo>
                  <a:lnTo>
                    <a:pt x="699473" y="2023327"/>
                  </a:lnTo>
                  <a:lnTo>
                    <a:pt x="700510" y="2023980"/>
                  </a:lnTo>
                  <a:close/>
                </a:path>
                <a:path w="1932940" h="3039110">
                  <a:moveTo>
                    <a:pt x="1370178" y="914787"/>
                  </a:moveTo>
                  <a:lnTo>
                    <a:pt x="1374665" y="918894"/>
                  </a:lnTo>
                  <a:lnTo>
                    <a:pt x="1371987" y="921850"/>
                  </a:lnTo>
                  <a:lnTo>
                    <a:pt x="1369388" y="924894"/>
                  </a:lnTo>
                  <a:lnTo>
                    <a:pt x="1366228" y="927805"/>
                  </a:lnTo>
                  <a:lnTo>
                    <a:pt x="1363917" y="925518"/>
                  </a:lnTo>
                  <a:lnTo>
                    <a:pt x="1362540" y="924400"/>
                  </a:lnTo>
                  <a:lnTo>
                    <a:pt x="1365107" y="921198"/>
                  </a:lnTo>
                  <a:lnTo>
                    <a:pt x="1370178" y="914787"/>
                  </a:lnTo>
                  <a:close/>
                </a:path>
                <a:path w="1932940" h="3039110">
                  <a:moveTo>
                    <a:pt x="1262527" y="1282012"/>
                  </a:moveTo>
                  <a:lnTo>
                    <a:pt x="1264213" y="1283747"/>
                  </a:lnTo>
                  <a:lnTo>
                    <a:pt x="1267616" y="1287169"/>
                  </a:lnTo>
                  <a:lnTo>
                    <a:pt x="1257646" y="1297259"/>
                  </a:lnTo>
                  <a:lnTo>
                    <a:pt x="1253261" y="1293151"/>
                  </a:lnTo>
                  <a:lnTo>
                    <a:pt x="1256342" y="1289433"/>
                  </a:lnTo>
                  <a:lnTo>
                    <a:pt x="1259430" y="1285754"/>
                  </a:lnTo>
                  <a:lnTo>
                    <a:pt x="1262527" y="1282012"/>
                  </a:lnTo>
                  <a:close/>
                </a:path>
                <a:path w="1932940" h="3039110">
                  <a:moveTo>
                    <a:pt x="1022430" y="1641492"/>
                  </a:moveTo>
                  <a:lnTo>
                    <a:pt x="1023950" y="1642602"/>
                  </a:lnTo>
                  <a:lnTo>
                    <a:pt x="1025580" y="1643854"/>
                  </a:lnTo>
                  <a:lnTo>
                    <a:pt x="1026240" y="1648270"/>
                  </a:lnTo>
                  <a:lnTo>
                    <a:pt x="1024583" y="1652109"/>
                  </a:lnTo>
                  <a:lnTo>
                    <a:pt x="1019579" y="1653935"/>
                  </a:lnTo>
                  <a:lnTo>
                    <a:pt x="1016366" y="1651771"/>
                  </a:lnTo>
                  <a:lnTo>
                    <a:pt x="1016118" y="1648074"/>
                  </a:lnTo>
                  <a:lnTo>
                    <a:pt x="1014715" y="1644160"/>
                  </a:lnTo>
                  <a:lnTo>
                    <a:pt x="1018731" y="1643360"/>
                  </a:lnTo>
                  <a:lnTo>
                    <a:pt x="1022430" y="1641492"/>
                  </a:lnTo>
                  <a:close/>
                </a:path>
                <a:path w="1932940" h="3039110">
                  <a:moveTo>
                    <a:pt x="1368842" y="994626"/>
                  </a:moveTo>
                  <a:lnTo>
                    <a:pt x="1370021" y="995785"/>
                  </a:lnTo>
                  <a:lnTo>
                    <a:pt x="1371161" y="996952"/>
                  </a:lnTo>
                  <a:lnTo>
                    <a:pt x="1372340" y="998111"/>
                  </a:lnTo>
                  <a:lnTo>
                    <a:pt x="1365357" y="1005861"/>
                  </a:lnTo>
                  <a:lnTo>
                    <a:pt x="1361881" y="1009763"/>
                  </a:lnTo>
                  <a:lnTo>
                    <a:pt x="1358675" y="1006712"/>
                  </a:lnTo>
                  <a:lnTo>
                    <a:pt x="1357037" y="1005214"/>
                  </a:lnTo>
                  <a:lnTo>
                    <a:pt x="1364923" y="998166"/>
                  </a:lnTo>
                  <a:lnTo>
                    <a:pt x="1368842" y="994626"/>
                  </a:lnTo>
                  <a:close/>
                </a:path>
                <a:path w="1932940" h="3039110">
                  <a:moveTo>
                    <a:pt x="1534172" y="795065"/>
                  </a:moveTo>
                  <a:lnTo>
                    <a:pt x="1538444" y="797898"/>
                  </a:lnTo>
                  <a:lnTo>
                    <a:pt x="1532603" y="808874"/>
                  </a:lnTo>
                  <a:lnTo>
                    <a:pt x="1530695" y="807163"/>
                  </a:lnTo>
                  <a:lnTo>
                    <a:pt x="1526913" y="804415"/>
                  </a:lnTo>
                  <a:lnTo>
                    <a:pt x="1527237" y="803875"/>
                  </a:lnTo>
                  <a:lnTo>
                    <a:pt x="1529021" y="800669"/>
                  </a:lnTo>
                  <a:lnTo>
                    <a:pt x="1531747" y="797950"/>
                  </a:lnTo>
                  <a:lnTo>
                    <a:pt x="1534172" y="795065"/>
                  </a:lnTo>
                  <a:close/>
                </a:path>
                <a:path w="1932940" h="3039110">
                  <a:moveTo>
                    <a:pt x="233732" y="2579171"/>
                  </a:moveTo>
                  <a:lnTo>
                    <a:pt x="232998" y="2580948"/>
                  </a:lnTo>
                  <a:lnTo>
                    <a:pt x="231514" y="2584422"/>
                  </a:lnTo>
                  <a:lnTo>
                    <a:pt x="216643" y="2579020"/>
                  </a:lnTo>
                  <a:lnTo>
                    <a:pt x="218916" y="2573634"/>
                  </a:lnTo>
                  <a:lnTo>
                    <a:pt x="233732" y="2579171"/>
                  </a:lnTo>
                  <a:close/>
                </a:path>
                <a:path w="1932940" h="3039110">
                  <a:moveTo>
                    <a:pt x="189843" y="2533988"/>
                  </a:moveTo>
                  <a:lnTo>
                    <a:pt x="187025" y="2539835"/>
                  </a:lnTo>
                  <a:lnTo>
                    <a:pt x="184168" y="2545691"/>
                  </a:lnTo>
                  <a:lnTo>
                    <a:pt x="181334" y="2551562"/>
                  </a:lnTo>
                  <a:lnTo>
                    <a:pt x="179420" y="2550738"/>
                  </a:lnTo>
                  <a:lnTo>
                    <a:pt x="175622" y="2549044"/>
                  </a:lnTo>
                  <a:lnTo>
                    <a:pt x="178511" y="2543243"/>
                  </a:lnTo>
                  <a:lnTo>
                    <a:pt x="181377" y="2537427"/>
                  </a:lnTo>
                  <a:lnTo>
                    <a:pt x="184282" y="2531603"/>
                  </a:lnTo>
                  <a:lnTo>
                    <a:pt x="187992" y="2533172"/>
                  </a:lnTo>
                  <a:lnTo>
                    <a:pt x="189843" y="2533988"/>
                  </a:lnTo>
                  <a:close/>
                </a:path>
                <a:path w="1932940" h="3039110">
                  <a:moveTo>
                    <a:pt x="1023027" y="1097629"/>
                  </a:moveTo>
                  <a:lnTo>
                    <a:pt x="1030386" y="1103022"/>
                  </a:lnTo>
                  <a:lnTo>
                    <a:pt x="1024143" y="1108108"/>
                  </a:lnTo>
                  <a:lnTo>
                    <a:pt x="1021006" y="1110623"/>
                  </a:lnTo>
                  <a:lnTo>
                    <a:pt x="1019851" y="1109686"/>
                  </a:lnTo>
                  <a:lnTo>
                    <a:pt x="1018711" y="1108724"/>
                  </a:lnTo>
                  <a:lnTo>
                    <a:pt x="1017556" y="1107787"/>
                  </a:lnTo>
                  <a:lnTo>
                    <a:pt x="1021219" y="1101025"/>
                  </a:lnTo>
                  <a:lnTo>
                    <a:pt x="1023027" y="1097629"/>
                  </a:lnTo>
                  <a:close/>
                </a:path>
                <a:path w="1932940" h="3039110">
                  <a:moveTo>
                    <a:pt x="1309690" y="1521281"/>
                  </a:moveTo>
                  <a:lnTo>
                    <a:pt x="1309459" y="1525545"/>
                  </a:lnTo>
                  <a:lnTo>
                    <a:pt x="1305073" y="1532233"/>
                  </a:lnTo>
                  <a:lnTo>
                    <a:pt x="1294984" y="1516319"/>
                  </a:lnTo>
                  <a:lnTo>
                    <a:pt x="1305091" y="1518515"/>
                  </a:lnTo>
                  <a:lnTo>
                    <a:pt x="1309690" y="1521281"/>
                  </a:lnTo>
                  <a:close/>
                </a:path>
                <a:path w="1932940" h="3039110">
                  <a:moveTo>
                    <a:pt x="1370673" y="566770"/>
                  </a:moveTo>
                  <a:lnTo>
                    <a:pt x="1369297" y="569013"/>
                  </a:lnTo>
                  <a:lnTo>
                    <a:pt x="1367586" y="572714"/>
                  </a:lnTo>
                  <a:lnTo>
                    <a:pt x="1362145" y="571540"/>
                  </a:lnTo>
                  <a:lnTo>
                    <a:pt x="1357596" y="569691"/>
                  </a:lnTo>
                  <a:lnTo>
                    <a:pt x="1352969" y="568063"/>
                  </a:lnTo>
                  <a:lnTo>
                    <a:pt x="1356378" y="560447"/>
                  </a:lnTo>
                  <a:lnTo>
                    <a:pt x="1370673" y="566770"/>
                  </a:lnTo>
                  <a:close/>
                </a:path>
                <a:path w="1932940" h="3039110">
                  <a:moveTo>
                    <a:pt x="685060" y="2140721"/>
                  </a:moveTo>
                  <a:lnTo>
                    <a:pt x="677509" y="2159994"/>
                  </a:lnTo>
                  <a:lnTo>
                    <a:pt x="670793" y="2157496"/>
                  </a:lnTo>
                  <a:lnTo>
                    <a:pt x="673611" y="2151237"/>
                  </a:lnTo>
                  <a:lnTo>
                    <a:pt x="676404" y="2144962"/>
                  </a:lnTo>
                  <a:lnTo>
                    <a:pt x="679238" y="2138678"/>
                  </a:lnTo>
                  <a:lnTo>
                    <a:pt x="681168" y="2139375"/>
                  </a:lnTo>
                  <a:lnTo>
                    <a:pt x="685060" y="2140721"/>
                  </a:lnTo>
                  <a:close/>
                </a:path>
                <a:path w="1932940" h="3039110">
                  <a:moveTo>
                    <a:pt x="1083391" y="1173523"/>
                  </a:moveTo>
                  <a:lnTo>
                    <a:pt x="1086478" y="1176805"/>
                  </a:lnTo>
                  <a:lnTo>
                    <a:pt x="1083105" y="1181118"/>
                  </a:lnTo>
                  <a:lnTo>
                    <a:pt x="1080097" y="1185913"/>
                  </a:lnTo>
                  <a:lnTo>
                    <a:pt x="1074905" y="1190496"/>
                  </a:lnTo>
                  <a:lnTo>
                    <a:pt x="1070862" y="1187883"/>
                  </a:lnTo>
                  <a:lnTo>
                    <a:pt x="1068141" y="1186937"/>
                  </a:lnTo>
                  <a:lnTo>
                    <a:pt x="1068258" y="1185471"/>
                  </a:lnTo>
                  <a:lnTo>
                    <a:pt x="1068454" y="1182548"/>
                  </a:lnTo>
                  <a:lnTo>
                    <a:pt x="1073449" y="1179551"/>
                  </a:lnTo>
                  <a:lnTo>
                    <a:pt x="1083391" y="1173523"/>
                  </a:lnTo>
                  <a:close/>
                </a:path>
                <a:path w="1932940" h="3039110">
                  <a:moveTo>
                    <a:pt x="176660" y="2498464"/>
                  </a:moveTo>
                  <a:lnTo>
                    <a:pt x="168336" y="2518184"/>
                  </a:lnTo>
                  <a:lnTo>
                    <a:pt x="166358" y="2517456"/>
                  </a:lnTo>
                  <a:lnTo>
                    <a:pt x="162371" y="2516047"/>
                  </a:lnTo>
                  <a:lnTo>
                    <a:pt x="171202" y="2496389"/>
                  </a:lnTo>
                  <a:lnTo>
                    <a:pt x="176660" y="2498464"/>
                  </a:lnTo>
                  <a:close/>
                </a:path>
                <a:path w="1932940" h="3039110">
                  <a:moveTo>
                    <a:pt x="832223" y="1541300"/>
                  </a:moveTo>
                  <a:lnTo>
                    <a:pt x="826245" y="1550470"/>
                  </a:lnTo>
                  <a:lnTo>
                    <a:pt x="812525" y="1541373"/>
                  </a:lnTo>
                  <a:lnTo>
                    <a:pt x="813931" y="1538944"/>
                  </a:lnTo>
                  <a:lnTo>
                    <a:pt x="815360" y="1536531"/>
                  </a:lnTo>
                  <a:lnTo>
                    <a:pt x="816765" y="1534103"/>
                  </a:lnTo>
                  <a:lnTo>
                    <a:pt x="832223" y="1541300"/>
                  </a:lnTo>
                  <a:close/>
                </a:path>
                <a:path w="1932940" h="3039110">
                  <a:moveTo>
                    <a:pt x="845616" y="1467809"/>
                  </a:moveTo>
                  <a:lnTo>
                    <a:pt x="843025" y="1470687"/>
                  </a:lnTo>
                  <a:lnTo>
                    <a:pt x="838887" y="1476413"/>
                  </a:lnTo>
                  <a:lnTo>
                    <a:pt x="833499" y="1473663"/>
                  </a:lnTo>
                  <a:lnTo>
                    <a:pt x="829771" y="1469854"/>
                  </a:lnTo>
                  <a:lnTo>
                    <a:pt x="825751" y="1466537"/>
                  </a:lnTo>
                  <a:lnTo>
                    <a:pt x="830664" y="1459850"/>
                  </a:lnTo>
                  <a:lnTo>
                    <a:pt x="845616" y="1467809"/>
                  </a:lnTo>
                  <a:close/>
                </a:path>
                <a:path w="1932940" h="3039110">
                  <a:moveTo>
                    <a:pt x="1023648" y="1032164"/>
                  </a:moveTo>
                  <a:lnTo>
                    <a:pt x="1024790" y="1036214"/>
                  </a:lnTo>
                  <a:lnTo>
                    <a:pt x="1024326" y="1037038"/>
                  </a:lnTo>
                  <a:lnTo>
                    <a:pt x="1023463" y="1038488"/>
                  </a:lnTo>
                  <a:lnTo>
                    <a:pt x="1020611" y="1043128"/>
                  </a:lnTo>
                  <a:lnTo>
                    <a:pt x="1009779" y="1059421"/>
                  </a:lnTo>
                  <a:lnTo>
                    <a:pt x="1004850" y="1057011"/>
                  </a:lnTo>
                  <a:lnTo>
                    <a:pt x="1020863" y="1030901"/>
                  </a:lnTo>
                  <a:lnTo>
                    <a:pt x="1022295" y="1031576"/>
                  </a:lnTo>
                  <a:lnTo>
                    <a:pt x="1023648" y="1032164"/>
                  </a:lnTo>
                  <a:close/>
                </a:path>
                <a:path w="1932940" h="3039110">
                  <a:moveTo>
                    <a:pt x="1524907" y="745439"/>
                  </a:moveTo>
                  <a:lnTo>
                    <a:pt x="1528920" y="749540"/>
                  </a:lnTo>
                  <a:lnTo>
                    <a:pt x="1524102" y="760989"/>
                  </a:lnTo>
                  <a:lnTo>
                    <a:pt x="1521826" y="766475"/>
                  </a:lnTo>
                  <a:lnTo>
                    <a:pt x="1508151" y="755351"/>
                  </a:lnTo>
                  <a:lnTo>
                    <a:pt x="1509075" y="753494"/>
                  </a:lnTo>
                  <a:lnTo>
                    <a:pt x="1510099" y="751498"/>
                  </a:lnTo>
                  <a:lnTo>
                    <a:pt x="1510930" y="749820"/>
                  </a:lnTo>
                  <a:lnTo>
                    <a:pt x="1524907" y="745439"/>
                  </a:lnTo>
                  <a:close/>
                </a:path>
                <a:path w="1932940" h="3039110">
                  <a:moveTo>
                    <a:pt x="941884" y="1511201"/>
                  </a:moveTo>
                  <a:lnTo>
                    <a:pt x="945263" y="1522627"/>
                  </a:lnTo>
                  <a:lnTo>
                    <a:pt x="944228" y="1529319"/>
                  </a:lnTo>
                  <a:lnTo>
                    <a:pt x="937881" y="1532437"/>
                  </a:lnTo>
                  <a:lnTo>
                    <a:pt x="925321" y="1533140"/>
                  </a:lnTo>
                  <a:lnTo>
                    <a:pt x="941884" y="1511201"/>
                  </a:lnTo>
                  <a:close/>
                </a:path>
                <a:path w="1932940" h="3039110">
                  <a:moveTo>
                    <a:pt x="694471" y="1532746"/>
                  </a:moveTo>
                  <a:lnTo>
                    <a:pt x="695735" y="1539083"/>
                  </a:lnTo>
                  <a:lnTo>
                    <a:pt x="694381" y="1544530"/>
                  </a:lnTo>
                  <a:lnTo>
                    <a:pt x="689785" y="1550264"/>
                  </a:lnTo>
                  <a:lnTo>
                    <a:pt x="681327" y="1557466"/>
                  </a:lnTo>
                  <a:lnTo>
                    <a:pt x="680852" y="1556636"/>
                  </a:lnTo>
                  <a:lnTo>
                    <a:pt x="680170" y="1555190"/>
                  </a:lnTo>
                  <a:lnTo>
                    <a:pt x="678948" y="1550422"/>
                  </a:lnTo>
                  <a:lnTo>
                    <a:pt x="680366" y="1545881"/>
                  </a:lnTo>
                  <a:lnTo>
                    <a:pt x="684902" y="1540668"/>
                  </a:lnTo>
                  <a:lnTo>
                    <a:pt x="693033" y="1533884"/>
                  </a:lnTo>
                  <a:lnTo>
                    <a:pt x="694471" y="1532746"/>
                  </a:lnTo>
                  <a:close/>
                </a:path>
                <a:path w="1932940" h="3039110">
                  <a:moveTo>
                    <a:pt x="1637646" y="540671"/>
                  </a:moveTo>
                  <a:lnTo>
                    <a:pt x="1639364" y="548586"/>
                  </a:lnTo>
                  <a:lnTo>
                    <a:pt x="1637464" y="554294"/>
                  </a:lnTo>
                  <a:lnTo>
                    <a:pt x="1632544" y="558295"/>
                  </a:lnTo>
                  <a:lnTo>
                    <a:pt x="1625201" y="561089"/>
                  </a:lnTo>
                  <a:lnTo>
                    <a:pt x="1622871" y="552634"/>
                  </a:lnTo>
                  <a:lnTo>
                    <a:pt x="1623858" y="546327"/>
                  </a:lnTo>
                  <a:lnTo>
                    <a:pt x="1628627" y="542296"/>
                  </a:lnTo>
                  <a:lnTo>
                    <a:pt x="1637646" y="540671"/>
                  </a:lnTo>
                  <a:close/>
                </a:path>
                <a:path w="1932940" h="3039110">
                  <a:moveTo>
                    <a:pt x="1921377" y="596499"/>
                  </a:moveTo>
                  <a:lnTo>
                    <a:pt x="1922287" y="597239"/>
                  </a:lnTo>
                  <a:lnTo>
                    <a:pt x="1923103" y="598020"/>
                  </a:lnTo>
                  <a:lnTo>
                    <a:pt x="1924741" y="600032"/>
                  </a:lnTo>
                  <a:lnTo>
                    <a:pt x="1919820" y="606372"/>
                  </a:lnTo>
                  <a:lnTo>
                    <a:pt x="1917602" y="610285"/>
                  </a:lnTo>
                  <a:lnTo>
                    <a:pt x="1916826" y="609496"/>
                  </a:lnTo>
                  <a:lnTo>
                    <a:pt x="1915306" y="607871"/>
                  </a:lnTo>
                  <a:lnTo>
                    <a:pt x="1917944" y="604202"/>
                  </a:lnTo>
                  <a:lnTo>
                    <a:pt x="1919973" y="600369"/>
                  </a:lnTo>
                  <a:lnTo>
                    <a:pt x="1921377" y="596499"/>
                  </a:lnTo>
                  <a:close/>
                </a:path>
                <a:path w="1932940" h="3039110">
                  <a:moveTo>
                    <a:pt x="1035227" y="1388050"/>
                  </a:moveTo>
                  <a:lnTo>
                    <a:pt x="1032541" y="1391070"/>
                  </a:lnTo>
                  <a:lnTo>
                    <a:pt x="1030189" y="1395957"/>
                  </a:lnTo>
                  <a:lnTo>
                    <a:pt x="1027114" y="1396833"/>
                  </a:lnTo>
                  <a:lnTo>
                    <a:pt x="1020201" y="1397274"/>
                  </a:lnTo>
                  <a:lnTo>
                    <a:pt x="1016519" y="1394360"/>
                  </a:lnTo>
                  <a:lnTo>
                    <a:pt x="1014935" y="1389327"/>
                  </a:lnTo>
                  <a:lnTo>
                    <a:pt x="1014315" y="1383408"/>
                  </a:lnTo>
                  <a:lnTo>
                    <a:pt x="1018035" y="1378056"/>
                  </a:lnTo>
                  <a:lnTo>
                    <a:pt x="1035227" y="1388050"/>
                  </a:lnTo>
                  <a:close/>
                </a:path>
                <a:path w="1932940" h="3039110">
                  <a:moveTo>
                    <a:pt x="1230888" y="981788"/>
                  </a:moveTo>
                  <a:lnTo>
                    <a:pt x="1232179" y="984016"/>
                  </a:lnTo>
                  <a:lnTo>
                    <a:pt x="1234729" y="988519"/>
                  </a:lnTo>
                  <a:lnTo>
                    <a:pt x="1231063" y="991575"/>
                  </a:lnTo>
                  <a:lnTo>
                    <a:pt x="1226703" y="997532"/>
                  </a:lnTo>
                  <a:lnTo>
                    <a:pt x="1218098" y="996181"/>
                  </a:lnTo>
                  <a:lnTo>
                    <a:pt x="1213120" y="991783"/>
                  </a:lnTo>
                  <a:lnTo>
                    <a:pt x="1208402" y="988655"/>
                  </a:lnTo>
                  <a:lnTo>
                    <a:pt x="1230888" y="981788"/>
                  </a:lnTo>
                  <a:close/>
                </a:path>
                <a:path w="1932940" h="3039110">
                  <a:moveTo>
                    <a:pt x="1208402" y="988655"/>
                  </a:moveTo>
                  <a:lnTo>
                    <a:pt x="1213120" y="991783"/>
                  </a:lnTo>
                  <a:lnTo>
                    <a:pt x="1207835" y="988828"/>
                  </a:lnTo>
                  <a:lnTo>
                    <a:pt x="1208402" y="988655"/>
                  </a:lnTo>
                  <a:close/>
                </a:path>
                <a:path w="1932940" h="3039110">
                  <a:moveTo>
                    <a:pt x="1312449" y="726067"/>
                  </a:moveTo>
                  <a:lnTo>
                    <a:pt x="1312700" y="733058"/>
                  </a:lnTo>
                  <a:lnTo>
                    <a:pt x="1313719" y="740078"/>
                  </a:lnTo>
                  <a:lnTo>
                    <a:pt x="1312886" y="747002"/>
                  </a:lnTo>
                  <a:lnTo>
                    <a:pt x="1312431" y="750575"/>
                  </a:lnTo>
                  <a:lnTo>
                    <a:pt x="1308567" y="753980"/>
                  </a:lnTo>
                  <a:lnTo>
                    <a:pt x="1306245" y="757482"/>
                  </a:lnTo>
                  <a:lnTo>
                    <a:pt x="1303571" y="755846"/>
                  </a:lnTo>
                  <a:lnTo>
                    <a:pt x="1302226" y="754988"/>
                  </a:lnTo>
                  <a:lnTo>
                    <a:pt x="1302749" y="747139"/>
                  </a:lnTo>
                  <a:lnTo>
                    <a:pt x="1302679" y="739205"/>
                  </a:lnTo>
                  <a:lnTo>
                    <a:pt x="1304536" y="729394"/>
                  </a:lnTo>
                  <a:lnTo>
                    <a:pt x="1309556" y="727853"/>
                  </a:lnTo>
                  <a:lnTo>
                    <a:pt x="1312449" y="726067"/>
                  </a:lnTo>
                  <a:close/>
                </a:path>
                <a:path w="1932940" h="3039110">
                  <a:moveTo>
                    <a:pt x="775472" y="2073580"/>
                  </a:moveTo>
                  <a:lnTo>
                    <a:pt x="776770" y="2074818"/>
                  </a:lnTo>
                  <a:lnTo>
                    <a:pt x="779421" y="2077262"/>
                  </a:lnTo>
                  <a:lnTo>
                    <a:pt x="775053" y="2083179"/>
                  </a:lnTo>
                  <a:lnTo>
                    <a:pt x="770662" y="2089081"/>
                  </a:lnTo>
                  <a:lnTo>
                    <a:pt x="766294" y="2094998"/>
                  </a:lnTo>
                  <a:lnTo>
                    <a:pt x="765257" y="2094036"/>
                  </a:lnTo>
                  <a:lnTo>
                    <a:pt x="764205" y="2093098"/>
                  </a:lnTo>
                  <a:lnTo>
                    <a:pt x="763168" y="2092137"/>
                  </a:lnTo>
                  <a:lnTo>
                    <a:pt x="775472" y="2073580"/>
                  </a:lnTo>
                  <a:close/>
                </a:path>
                <a:path w="1932940" h="3039110">
                  <a:moveTo>
                    <a:pt x="1251471" y="1634205"/>
                  </a:moveTo>
                  <a:lnTo>
                    <a:pt x="1249736" y="1638987"/>
                  </a:lnTo>
                  <a:lnTo>
                    <a:pt x="1248137" y="1646912"/>
                  </a:lnTo>
                  <a:lnTo>
                    <a:pt x="1246501" y="1647061"/>
                  </a:lnTo>
                  <a:lnTo>
                    <a:pt x="1240562" y="1647719"/>
                  </a:lnTo>
                  <a:lnTo>
                    <a:pt x="1234386" y="1646985"/>
                  </a:lnTo>
                  <a:lnTo>
                    <a:pt x="1228113" y="1645158"/>
                  </a:lnTo>
                  <a:lnTo>
                    <a:pt x="1227465" y="1645002"/>
                  </a:lnTo>
                  <a:lnTo>
                    <a:pt x="1224949" y="1644157"/>
                  </a:lnTo>
                  <a:lnTo>
                    <a:pt x="1225205" y="1637948"/>
                  </a:lnTo>
                  <a:lnTo>
                    <a:pt x="1224490" y="1634285"/>
                  </a:lnTo>
                  <a:lnTo>
                    <a:pt x="1251471" y="1634205"/>
                  </a:lnTo>
                  <a:close/>
                </a:path>
                <a:path w="1932940" h="3039110">
                  <a:moveTo>
                    <a:pt x="1259627" y="926262"/>
                  </a:moveTo>
                  <a:lnTo>
                    <a:pt x="1261389" y="931277"/>
                  </a:lnTo>
                  <a:lnTo>
                    <a:pt x="1261098" y="939886"/>
                  </a:lnTo>
                  <a:lnTo>
                    <a:pt x="1253641" y="940471"/>
                  </a:lnTo>
                  <a:lnTo>
                    <a:pt x="1245688" y="941307"/>
                  </a:lnTo>
                  <a:lnTo>
                    <a:pt x="1239075" y="941406"/>
                  </a:lnTo>
                  <a:lnTo>
                    <a:pt x="1235643" y="939777"/>
                  </a:lnTo>
                  <a:lnTo>
                    <a:pt x="1234926" y="933349"/>
                  </a:lnTo>
                  <a:lnTo>
                    <a:pt x="1238716" y="930297"/>
                  </a:lnTo>
                  <a:lnTo>
                    <a:pt x="1244516" y="928816"/>
                  </a:lnTo>
                  <a:lnTo>
                    <a:pt x="1249826" y="927097"/>
                  </a:lnTo>
                  <a:lnTo>
                    <a:pt x="1255783" y="924861"/>
                  </a:lnTo>
                  <a:lnTo>
                    <a:pt x="1259627" y="926262"/>
                  </a:lnTo>
                  <a:close/>
                </a:path>
                <a:path w="1932940" h="3039110">
                  <a:moveTo>
                    <a:pt x="1398110" y="670008"/>
                  </a:moveTo>
                  <a:lnTo>
                    <a:pt x="1402293" y="687356"/>
                  </a:lnTo>
                  <a:lnTo>
                    <a:pt x="1397177" y="687084"/>
                  </a:lnTo>
                  <a:lnTo>
                    <a:pt x="1390978" y="688496"/>
                  </a:lnTo>
                  <a:lnTo>
                    <a:pt x="1383446" y="683776"/>
                  </a:lnTo>
                  <a:lnTo>
                    <a:pt x="1382143" y="677597"/>
                  </a:lnTo>
                  <a:lnTo>
                    <a:pt x="1379767" y="673140"/>
                  </a:lnTo>
                  <a:lnTo>
                    <a:pt x="1398110" y="670008"/>
                  </a:lnTo>
                  <a:close/>
                </a:path>
                <a:path w="1932940" h="3039110">
                  <a:moveTo>
                    <a:pt x="331003" y="2250639"/>
                  </a:moveTo>
                  <a:lnTo>
                    <a:pt x="332831" y="2252571"/>
                  </a:lnTo>
                  <a:lnTo>
                    <a:pt x="336456" y="2257077"/>
                  </a:lnTo>
                  <a:lnTo>
                    <a:pt x="339832" y="2262455"/>
                  </a:lnTo>
                  <a:lnTo>
                    <a:pt x="343447" y="2268835"/>
                  </a:lnTo>
                  <a:lnTo>
                    <a:pt x="347790" y="2276344"/>
                  </a:lnTo>
                  <a:lnTo>
                    <a:pt x="339852" y="2277185"/>
                  </a:lnTo>
                  <a:lnTo>
                    <a:pt x="333006" y="2279675"/>
                  </a:lnTo>
                  <a:lnTo>
                    <a:pt x="331691" y="2277741"/>
                  </a:lnTo>
                  <a:lnTo>
                    <a:pt x="328336" y="2272238"/>
                  </a:lnTo>
                  <a:lnTo>
                    <a:pt x="325435" y="2266374"/>
                  </a:lnTo>
                  <a:lnTo>
                    <a:pt x="320014" y="2254327"/>
                  </a:lnTo>
                  <a:lnTo>
                    <a:pt x="324434" y="2253588"/>
                  </a:lnTo>
                  <a:lnTo>
                    <a:pt x="331003" y="2250639"/>
                  </a:lnTo>
                  <a:close/>
                </a:path>
                <a:path w="1932940" h="3039110">
                  <a:moveTo>
                    <a:pt x="1639597" y="317554"/>
                  </a:moveTo>
                  <a:lnTo>
                    <a:pt x="1639126" y="321563"/>
                  </a:lnTo>
                  <a:lnTo>
                    <a:pt x="1639938" y="327965"/>
                  </a:lnTo>
                  <a:lnTo>
                    <a:pt x="1638018" y="329161"/>
                  </a:lnTo>
                  <a:lnTo>
                    <a:pt x="1632255" y="332455"/>
                  </a:lnTo>
                  <a:lnTo>
                    <a:pt x="1626097" y="335428"/>
                  </a:lnTo>
                  <a:lnTo>
                    <a:pt x="1619484" y="338370"/>
                  </a:lnTo>
                  <a:lnTo>
                    <a:pt x="1612360" y="341572"/>
                  </a:lnTo>
                  <a:lnTo>
                    <a:pt x="1607397" y="326690"/>
                  </a:lnTo>
                  <a:lnTo>
                    <a:pt x="1639597" y="317554"/>
                  </a:lnTo>
                  <a:close/>
                </a:path>
                <a:path w="1932940" h="3039110">
                  <a:moveTo>
                    <a:pt x="900755" y="1412945"/>
                  </a:moveTo>
                  <a:lnTo>
                    <a:pt x="910491" y="1423104"/>
                  </a:lnTo>
                  <a:lnTo>
                    <a:pt x="917868" y="1431665"/>
                  </a:lnTo>
                  <a:lnTo>
                    <a:pt x="919058" y="1435746"/>
                  </a:lnTo>
                  <a:lnTo>
                    <a:pt x="921086" y="1439800"/>
                  </a:lnTo>
                  <a:lnTo>
                    <a:pt x="914370" y="1444718"/>
                  </a:lnTo>
                  <a:lnTo>
                    <a:pt x="909339" y="1445205"/>
                  </a:lnTo>
                  <a:lnTo>
                    <a:pt x="905793" y="1442188"/>
                  </a:lnTo>
                  <a:lnTo>
                    <a:pt x="903528" y="1436594"/>
                  </a:lnTo>
                  <a:lnTo>
                    <a:pt x="900610" y="1431140"/>
                  </a:lnTo>
                  <a:lnTo>
                    <a:pt x="896947" y="1425891"/>
                  </a:lnTo>
                  <a:lnTo>
                    <a:pt x="895751" y="1420292"/>
                  </a:lnTo>
                  <a:lnTo>
                    <a:pt x="900163" y="1413478"/>
                  </a:lnTo>
                  <a:lnTo>
                    <a:pt x="900755" y="1412945"/>
                  </a:lnTo>
                  <a:close/>
                </a:path>
                <a:path w="1932940" h="3039110">
                  <a:moveTo>
                    <a:pt x="651828" y="2507600"/>
                  </a:moveTo>
                  <a:lnTo>
                    <a:pt x="652398" y="2509007"/>
                  </a:lnTo>
                  <a:lnTo>
                    <a:pt x="652518" y="2510115"/>
                  </a:lnTo>
                  <a:lnTo>
                    <a:pt x="646332" y="2516816"/>
                  </a:lnTo>
                  <a:lnTo>
                    <a:pt x="641648" y="2522077"/>
                  </a:lnTo>
                  <a:lnTo>
                    <a:pt x="633225" y="2529523"/>
                  </a:lnTo>
                  <a:lnTo>
                    <a:pt x="628932" y="2530998"/>
                  </a:lnTo>
                  <a:lnTo>
                    <a:pt x="625834" y="2532682"/>
                  </a:lnTo>
                  <a:lnTo>
                    <a:pt x="623665" y="2530592"/>
                  </a:lnTo>
                  <a:lnTo>
                    <a:pt x="622553" y="2529855"/>
                  </a:lnTo>
                  <a:lnTo>
                    <a:pt x="622320" y="2529220"/>
                  </a:lnTo>
                  <a:lnTo>
                    <a:pt x="621542" y="2521101"/>
                  </a:lnTo>
                  <a:lnTo>
                    <a:pt x="625294" y="2515915"/>
                  </a:lnTo>
                  <a:lnTo>
                    <a:pt x="631131" y="2512213"/>
                  </a:lnTo>
                  <a:lnTo>
                    <a:pt x="636606" y="2508549"/>
                  </a:lnTo>
                  <a:lnTo>
                    <a:pt x="639577" y="2505821"/>
                  </a:lnTo>
                  <a:lnTo>
                    <a:pt x="646419" y="2507614"/>
                  </a:lnTo>
                  <a:lnTo>
                    <a:pt x="651828" y="2507600"/>
                  </a:lnTo>
                  <a:close/>
                </a:path>
                <a:path w="1932940" h="3039110">
                  <a:moveTo>
                    <a:pt x="622553" y="2529855"/>
                  </a:moveTo>
                  <a:lnTo>
                    <a:pt x="623665" y="2530592"/>
                  </a:lnTo>
                  <a:lnTo>
                    <a:pt x="622637" y="2530082"/>
                  </a:lnTo>
                  <a:lnTo>
                    <a:pt x="622553" y="2529855"/>
                  </a:lnTo>
                  <a:close/>
                </a:path>
                <a:path w="1932940" h="3039110">
                  <a:moveTo>
                    <a:pt x="698496" y="1868225"/>
                  </a:moveTo>
                  <a:lnTo>
                    <a:pt x="705275" y="1879338"/>
                  </a:lnTo>
                  <a:lnTo>
                    <a:pt x="678501" y="1898587"/>
                  </a:lnTo>
                  <a:lnTo>
                    <a:pt x="673341" y="1890935"/>
                  </a:lnTo>
                  <a:lnTo>
                    <a:pt x="674476" y="1884087"/>
                  </a:lnTo>
                  <a:lnTo>
                    <a:pt x="682621" y="1876899"/>
                  </a:lnTo>
                  <a:lnTo>
                    <a:pt x="698496" y="1868225"/>
                  </a:lnTo>
                  <a:close/>
                </a:path>
                <a:path w="1932940" h="3039110">
                  <a:moveTo>
                    <a:pt x="1088248" y="1872541"/>
                  </a:moveTo>
                  <a:lnTo>
                    <a:pt x="1090560" y="1876784"/>
                  </a:lnTo>
                  <a:lnTo>
                    <a:pt x="1090675" y="1881352"/>
                  </a:lnTo>
                  <a:lnTo>
                    <a:pt x="1086875" y="1885589"/>
                  </a:lnTo>
                  <a:lnTo>
                    <a:pt x="1078543" y="1885140"/>
                  </a:lnTo>
                  <a:lnTo>
                    <a:pt x="1071848" y="1884648"/>
                  </a:lnTo>
                  <a:lnTo>
                    <a:pt x="1056239" y="1883244"/>
                  </a:lnTo>
                  <a:lnTo>
                    <a:pt x="1054293" y="1883086"/>
                  </a:lnTo>
                  <a:lnTo>
                    <a:pt x="1052237" y="1882889"/>
                  </a:lnTo>
                  <a:lnTo>
                    <a:pt x="1061470" y="1869841"/>
                  </a:lnTo>
                  <a:lnTo>
                    <a:pt x="1063550" y="1869951"/>
                  </a:lnTo>
                  <a:lnTo>
                    <a:pt x="1065566" y="1870156"/>
                  </a:lnTo>
                  <a:lnTo>
                    <a:pt x="1073854" y="1870748"/>
                  </a:lnTo>
                  <a:lnTo>
                    <a:pt x="1080046" y="1871356"/>
                  </a:lnTo>
                  <a:lnTo>
                    <a:pt x="1086168" y="1872225"/>
                  </a:lnTo>
                  <a:lnTo>
                    <a:pt x="1088248" y="1872541"/>
                  </a:lnTo>
                  <a:close/>
                </a:path>
                <a:path w="1932940" h="3039110">
                  <a:moveTo>
                    <a:pt x="1106656" y="909396"/>
                  </a:moveTo>
                  <a:lnTo>
                    <a:pt x="1114873" y="919371"/>
                  </a:lnTo>
                  <a:lnTo>
                    <a:pt x="1114298" y="921115"/>
                  </a:lnTo>
                  <a:lnTo>
                    <a:pt x="1114259" y="922461"/>
                  </a:lnTo>
                  <a:lnTo>
                    <a:pt x="1101661" y="933608"/>
                  </a:lnTo>
                  <a:lnTo>
                    <a:pt x="1095590" y="938762"/>
                  </a:lnTo>
                  <a:lnTo>
                    <a:pt x="1089361" y="943674"/>
                  </a:lnTo>
                  <a:lnTo>
                    <a:pt x="1086856" y="945546"/>
                  </a:lnTo>
                  <a:lnTo>
                    <a:pt x="1082538" y="944637"/>
                  </a:lnTo>
                  <a:lnTo>
                    <a:pt x="1079090" y="944992"/>
                  </a:lnTo>
                  <a:lnTo>
                    <a:pt x="1079624" y="940991"/>
                  </a:lnTo>
                  <a:lnTo>
                    <a:pt x="1078789" y="935602"/>
                  </a:lnTo>
                  <a:lnTo>
                    <a:pt x="1080954" y="933265"/>
                  </a:lnTo>
                  <a:lnTo>
                    <a:pt x="1086834" y="927318"/>
                  </a:lnTo>
                  <a:lnTo>
                    <a:pt x="1093088" y="921523"/>
                  </a:lnTo>
                  <a:lnTo>
                    <a:pt x="1099700" y="915632"/>
                  </a:lnTo>
                  <a:lnTo>
                    <a:pt x="1106656" y="909396"/>
                  </a:lnTo>
                  <a:close/>
                </a:path>
                <a:path w="1932940" h="3039110">
                  <a:moveTo>
                    <a:pt x="261346" y="2667918"/>
                  </a:moveTo>
                  <a:lnTo>
                    <a:pt x="261917" y="2697000"/>
                  </a:lnTo>
                  <a:lnTo>
                    <a:pt x="251486" y="2695570"/>
                  </a:lnTo>
                  <a:lnTo>
                    <a:pt x="246274" y="2694926"/>
                  </a:lnTo>
                  <a:lnTo>
                    <a:pt x="246724" y="2687673"/>
                  </a:lnTo>
                  <a:lnTo>
                    <a:pt x="248658" y="2680668"/>
                  </a:lnTo>
                  <a:lnTo>
                    <a:pt x="253169" y="2674041"/>
                  </a:lnTo>
                  <a:lnTo>
                    <a:pt x="261346" y="2667918"/>
                  </a:lnTo>
                  <a:close/>
                </a:path>
                <a:path w="1932940" h="3039110">
                  <a:moveTo>
                    <a:pt x="358871" y="2649320"/>
                  </a:moveTo>
                  <a:lnTo>
                    <a:pt x="355674" y="2655327"/>
                  </a:lnTo>
                  <a:lnTo>
                    <a:pt x="353534" y="2659430"/>
                  </a:lnTo>
                  <a:lnTo>
                    <a:pt x="350716" y="2664762"/>
                  </a:lnTo>
                  <a:lnTo>
                    <a:pt x="330800" y="2656191"/>
                  </a:lnTo>
                  <a:lnTo>
                    <a:pt x="324381" y="2653508"/>
                  </a:lnTo>
                  <a:lnTo>
                    <a:pt x="318604" y="2649916"/>
                  </a:lnTo>
                  <a:lnTo>
                    <a:pt x="316564" y="2645371"/>
                  </a:lnTo>
                  <a:lnTo>
                    <a:pt x="318091" y="2639765"/>
                  </a:lnTo>
                  <a:lnTo>
                    <a:pt x="323018" y="2632989"/>
                  </a:lnTo>
                  <a:lnTo>
                    <a:pt x="358871" y="2649320"/>
                  </a:lnTo>
                  <a:close/>
                </a:path>
                <a:path w="1932940" h="3039110">
                  <a:moveTo>
                    <a:pt x="834078" y="2226497"/>
                  </a:moveTo>
                  <a:lnTo>
                    <a:pt x="834878" y="2227507"/>
                  </a:lnTo>
                  <a:lnTo>
                    <a:pt x="838694" y="2232472"/>
                  </a:lnTo>
                  <a:lnTo>
                    <a:pt x="842289" y="2237565"/>
                  </a:lnTo>
                  <a:lnTo>
                    <a:pt x="845749" y="2242808"/>
                  </a:lnTo>
                  <a:lnTo>
                    <a:pt x="846153" y="2243385"/>
                  </a:lnTo>
                  <a:lnTo>
                    <a:pt x="841267" y="2250076"/>
                  </a:lnTo>
                  <a:lnTo>
                    <a:pt x="833271" y="2261215"/>
                  </a:lnTo>
                  <a:lnTo>
                    <a:pt x="832994" y="2261168"/>
                  </a:lnTo>
                  <a:lnTo>
                    <a:pt x="832765" y="2261153"/>
                  </a:lnTo>
                  <a:lnTo>
                    <a:pt x="829712" y="2260707"/>
                  </a:lnTo>
                  <a:lnTo>
                    <a:pt x="824114" y="2254323"/>
                  </a:lnTo>
                  <a:lnTo>
                    <a:pt x="821653" y="2245971"/>
                  </a:lnTo>
                  <a:lnTo>
                    <a:pt x="822234" y="2237457"/>
                  </a:lnTo>
                  <a:lnTo>
                    <a:pt x="825763" y="2230586"/>
                  </a:lnTo>
                  <a:lnTo>
                    <a:pt x="827785" y="2228360"/>
                  </a:lnTo>
                  <a:lnTo>
                    <a:pt x="834078" y="2226497"/>
                  </a:lnTo>
                  <a:close/>
                </a:path>
                <a:path w="1932940" h="3039110">
                  <a:moveTo>
                    <a:pt x="415772" y="2133667"/>
                  </a:moveTo>
                  <a:lnTo>
                    <a:pt x="431049" y="2159949"/>
                  </a:lnTo>
                  <a:lnTo>
                    <a:pt x="387026" y="2176403"/>
                  </a:lnTo>
                  <a:lnTo>
                    <a:pt x="384127" y="2171497"/>
                  </a:lnTo>
                  <a:lnTo>
                    <a:pt x="415772" y="2133667"/>
                  </a:lnTo>
                  <a:close/>
                </a:path>
                <a:path w="1932940" h="3039110">
                  <a:moveTo>
                    <a:pt x="1603109" y="774383"/>
                  </a:moveTo>
                  <a:lnTo>
                    <a:pt x="1580848" y="809245"/>
                  </a:lnTo>
                  <a:lnTo>
                    <a:pt x="1572250" y="806905"/>
                  </a:lnTo>
                  <a:lnTo>
                    <a:pt x="1569321" y="802768"/>
                  </a:lnTo>
                  <a:lnTo>
                    <a:pt x="1566456" y="797362"/>
                  </a:lnTo>
                  <a:lnTo>
                    <a:pt x="1564393" y="791026"/>
                  </a:lnTo>
                  <a:lnTo>
                    <a:pt x="1562583" y="783924"/>
                  </a:lnTo>
                  <a:lnTo>
                    <a:pt x="1560472" y="776222"/>
                  </a:lnTo>
                  <a:lnTo>
                    <a:pt x="1596703" y="774149"/>
                  </a:lnTo>
                  <a:lnTo>
                    <a:pt x="1603109" y="774383"/>
                  </a:lnTo>
                  <a:close/>
                </a:path>
                <a:path w="1932940" h="3039110">
                  <a:moveTo>
                    <a:pt x="765708" y="2358628"/>
                  </a:moveTo>
                  <a:lnTo>
                    <a:pt x="753381" y="2377375"/>
                  </a:lnTo>
                  <a:lnTo>
                    <a:pt x="752526" y="2376293"/>
                  </a:lnTo>
                  <a:lnTo>
                    <a:pt x="741553" y="2362022"/>
                  </a:lnTo>
                  <a:lnTo>
                    <a:pt x="762861" y="2359004"/>
                  </a:lnTo>
                  <a:lnTo>
                    <a:pt x="764308" y="2358832"/>
                  </a:lnTo>
                  <a:lnTo>
                    <a:pt x="765708" y="2358628"/>
                  </a:lnTo>
                  <a:close/>
                </a:path>
                <a:path w="1932940" h="3039110">
                  <a:moveTo>
                    <a:pt x="902119" y="1134021"/>
                  </a:moveTo>
                  <a:lnTo>
                    <a:pt x="1422178" y="1478847"/>
                  </a:lnTo>
                  <a:lnTo>
                    <a:pt x="1388568" y="1529537"/>
                  </a:lnTo>
                  <a:lnTo>
                    <a:pt x="868509" y="1184711"/>
                  </a:lnTo>
                  <a:lnTo>
                    <a:pt x="902119" y="1134021"/>
                  </a:lnTo>
                  <a:close/>
                </a:path>
                <a:path w="1932940" h="3039110">
                  <a:moveTo>
                    <a:pt x="796094" y="1004121"/>
                  </a:moveTo>
                  <a:lnTo>
                    <a:pt x="870938" y="1053746"/>
                  </a:lnTo>
                  <a:lnTo>
                    <a:pt x="842256" y="1097004"/>
                  </a:lnTo>
                  <a:lnTo>
                    <a:pt x="826712" y="1114059"/>
                  </a:lnTo>
                  <a:lnTo>
                    <a:pt x="808398" y="1124262"/>
                  </a:lnTo>
                  <a:lnTo>
                    <a:pt x="789560" y="1126838"/>
                  </a:lnTo>
                  <a:lnTo>
                    <a:pt x="772444" y="1121015"/>
                  </a:lnTo>
                  <a:lnTo>
                    <a:pt x="760431" y="1107524"/>
                  </a:lnTo>
                  <a:lnTo>
                    <a:pt x="755479" y="1089174"/>
                  </a:lnTo>
                  <a:lnTo>
                    <a:pt x="757752" y="1068334"/>
                  </a:lnTo>
                  <a:lnTo>
                    <a:pt x="767412" y="1047379"/>
                  </a:lnTo>
                  <a:lnTo>
                    <a:pt x="796094" y="1004121"/>
                  </a:lnTo>
                  <a:close/>
                </a:path>
                <a:path w="1932940" h="3039110">
                  <a:moveTo>
                    <a:pt x="1014019" y="840634"/>
                  </a:moveTo>
                  <a:lnTo>
                    <a:pt x="1014636" y="841043"/>
                  </a:lnTo>
                  <a:lnTo>
                    <a:pt x="1027873" y="854280"/>
                  </a:lnTo>
                  <a:lnTo>
                    <a:pt x="1034758" y="871008"/>
                  </a:lnTo>
                  <a:lnTo>
                    <a:pt x="1034869" y="889122"/>
                  </a:lnTo>
                  <a:lnTo>
                    <a:pt x="1027782" y="906514"/>
                  </a:lnTo>
                  <a:lnTo>
                    <a:pt x="938166" y="1041670"/>
                  </a:lnTo>
                  <a:lnTo>
                    <a:pt x="924898" y="1054978"/>
                  </a:lnTo>
                  <a:lnTo>
                    <a:pt x="908171" y="1061926"/>
                  </a:lnTo>
                  <a:lnTo>
                    <a:pt x="890085" y="1062089"/>
                  </a:lnTo>
                  <a:lnTo>
                    <a:pt x="872742" y="1055045"/>
                  </a:lnTo>
                  <a:lnTo>
                    <a:pt x="872125" y="1054636"/>
                  </a:lnTo>
                  <a:lnTo>
                    <a:pt x="871539" y="1054179"/>
                  </a:lnTo>
                  <a:lnTo>
                    <a:pt x="870938" y="1053746"/>
                  </a:lnTo>
                  <a:lnTo>
                    <a:pt x="796094" y="1004121"/>
                  </a:lnTo>
                  <a:lnTo>
                    <a:pt x="937878" y="790285"/>
                  </a:lnTo>
                  <a:lnTo>
                    <a:pt x="1012721" y="839911"/>
                  </a:lnTo>
                  <a:lnTo>
                    <a:pt x="1013354" y="840296"/>
                  </a:lnTo>
                  <a:lnTo>
                    <a:pt x="1014019" y="840634"/>
                  </a:lnTo>
                  <a:close/>
                </a:path>
                <a:path w="1932940" h="3039110">
                  <a:moveTo>
                    <a:pt x="1354536" y="243116"/>
                  </a:moveTo>
                  <a:lnTo>
                    <a:pt x="1366565" y="256612"/>
                  </a:lnTo>
                  <a:lnTo>
                    <a:pt x="1371529" y="274959"/>
                  </a:lnTo>
                  <a:lnTo>
                    <a:pt x="1369265" y="295792"/>
                  </a:lnTo>
                  <a:lnTo>
                    <a:pt x="1359607" y="316744"/>
                  </a:lnTo>
                  <a:lnTo>
                    <a:pt x="1338159" y="349092"/>
                  </a:lnTo>
                  <a:lnTo>
                    <a:pt x="1424658" y="406445"/>
                  </a:lnTo>
                  <a:lnTo>
                    <a:pt x="1289697" y="609990"/>
                  </a:lnTo>
                  <a:lnTo>
                    <a:pt x="1203198" y="552637"/>
                  </a:lnTo>
                  <a:lnTo>
                    <a:pt x="1012721" y="839911"/>
                  </a:lnTo>
                  <a:lnTo>
                    <a:pt x="937878" y="790285"/>
                  </a:lnTo>
                  <a:lnTo>
                    <a:pt x="1284764" y="267119"/>
                  </a:lnTo>
                  <a:lnTo>
                    <a:pt x="1318610" y="239871"/>
                  </a:lnTo>
                  <a:lnTo>
                    <a:pt x="1337436" y="237298"/>
                  </a:lnTo>
                  <a:lnTo>
                    <a:pt x="1354536" y="243116"/>
                  </a:lnTo>
                  <a:close/>
                </a:path>
                <a:path w="1932940" h="3039110">
                  <a:moveTo>
                    <a:pt x="340322" y="2864072"/>
                  </a:moveTo>
                  <a:lnTo>
                    <a:pt x="355561" y="2874177"/>
                  </a:lnTo>
                  <a:lnTo>
                    <a:pt x="86522" y="3038682"/>
                  </a:lnTo>
                  <a:lnTo>
                    <a:pt x="84162" y="3034923"/>
                  </a:lnTo>
                  <a:lnTo>
                    <a:pt x="81597" y="3031370"/>
                  </a:lnTo>
                  <a:lnTo>
                    <a:pt x="78873" y="3027953"/>
                  </a:lnTo>
                  <a:lnTo>
                    <a:pt x="78183" y="3027220"/>
                  </a:lnTo>
                  <a:lnTo>
                    <a:pt x="78525" y="3027447"/>
                  </a:lnTo>
                  <a:lnTo>
                    <a:pt x="340322" y="2864072"/>
                  </a:lnTo>
                  <a:close/>
                </a:path>
                <a:path w="1932940" h="3039110">
                  <a:moveTo>
                    <a:pt x="1593" y="2969313"/>
                  </a:moveTo>
                  <a:lnTo>
                    <a:pt x="47984" y="3000072"/>
                  </a:lnTo>
                  <a:lnTo>
                    <a:pt x="30243" y="2990413"/>
                  </a:lnTo>
                  <a:lnTo>
                    <a:pt x="11950" y="2983853"/>
                  </a:lnTo>
                  <a:lnTo>
                    <a:pt x="7924" y="2982762"/>
                  </a:lnTo>
                  <a:lnTo>
                    <a:pt x="3930" y="2981931"/>
                  </a:lnTo>
                  <a:lnTo>
                    <a:pt x="0" y="2981313"/>
                  </a:lnTo>
                  <a:lnTo>
                    <a:pt x="1593" y="2969313"/>
                  </a:lnTo>
                  <a:close/>
                </a:path>
                <a:path w="1932940" h="3039110">
                  <a:moveTo>
                    <a:pt x="41850" y="2666170"/>
                  </a:moveTo>
                  <a:lnTo>
                    <a:pt x="267354" y="2815691"/>
                  </a:lnTo>
                  <a:lnTo>
                    <a:pt x="50691" y="3001859"/>
                  </a:lnTo>
                  <a:lnTo>
                    <a:pt x="63592" y="3011527"/>
                  </a:lnTo>
                  <a:lnTo>
                    <a:pt x="72210" y="3019693"/>
                  </a:lnTo>
                  <a:lnTo>
                    <a:pt x="77027" y="3025339"/>
                  </a:lnTo>
                  <a:lnTo>
                    <a:pt x="78525" y="3027447"/>
                  </a:lnTo>
                  <a:lnTo>
                    <a:pt x="78183" y="3027220"/>
                  </a:lnTo>
                  <a:lnTo>
                    <a:pt x="64438" y="3012647"/>
                  </a:lnTo>
                  <a:lnTo>
                    <a:pt x="47984" y="3000072"/>
                  </a:lnTo>
                  <a:lnTo>
                    <a:pt x="1594" y="2969305"/>
                  </a:lnTo>
                  <a:lnTo>
                    <a:pt x="41850" y="2666170"/>
                  </a:lnTo>
                  <a:close/>
                </a:path>
                <a:path w="1932940" h="3039110">
                  <a:moveTo>
                    <a:pt x="45289" y="2595476"/>
                  </a:moveTo>
                  <a:lnTo>
                    <a:pt x="420077" y="2843979"/>
                  </a:lnTo>
                  <a:lnTo>
                    <a:pt x="386467" y="2894669"/>
                  </a:lnTo>
                  <a:lnTo>
                    <a:pt x="11680" y="2646166"/>
                  </a:lnTo>
                  <a:lnTo>
                    <a:pt x="45289" y="2595476"/>
                  </a:lnTo>
                  <a:close/>
                </a:path>
                <a:path w="1932940" h="3039110">
                  <a:moveTo>
                    <a:pt x="1932509" y="4700"/>
                  </a:moveTo>
                  <a:lnTo>
                    <a:pt x="1932509" y="353886"/>
                  </a:lnTo>
                  <a:lnTo>
                    <a:pt x="1687769" y="191611"/>
                  </a:lnTo>
                  <a:lnTo>
                    <a:pt x="1679523" y="186673"/>
                  </a:lnTo>
                  <a:lnTo>
                    <a:pt x="1671028" y="182586"/>
                  </a:lnTo>
                  <a:lnTo>
                    <a:pt x="1662343" y="179324"/>
                  </a:lnTo>
                  <a:lnTo>
                    <a:pt x="1653531" y="176865"/>
                  </a:lnTo>
                  <a:lnTo>
                    <a:pt x="1705430" y="98592"/>
                  </a:lnTo>
                  <a:lnTo>
                    <a:pt x="1733631" y="64117"/>
                  </a:lnTo>
                  <a:lnTo>
                    <a:pt x="1767085" y="36770"/>
                  </a:lnTo>
                  <a:lnTo>
                    <a:pt x="1804570" y="16800"/>
                  </a:lnTo>
                  <a:lnTo>
                    <a:pt x="1844862" y="4460"/>
                  </a:lnTo>
                  <a:lnTo>
                    <a:pt x="1886737" y="0"/>
                  </a:lnTo>
                  <a:lnTo>
                    <a:pt x="1928971" y="3670"/>
                  </a:lnTo>
                  <a:lnTo>
                    <a:pt x="1932509" y="4700"/>
                  </a:lnTo>
                  <a:close/>
                </a:path>
              </a:pathLst>
            </a:custGeom>
            <a:solidFill>
              <a:srgbClr val="FD86B0"/>
            </a:solidFill>
          </p:spPr>
          <p:txBody>
            <a:bodyPr wrap="square" lIns="0" tIns="0" rIns="0" bIns="0" rtlCol="0"/>
            <a:lstStyle/>
            <a:p>
              <a:endParaRPr/>
            </a:p>
          </p:txBody>
        </p:sp>
      </p:grpSp>
      <p:pic>
        <p:nvPicPr>
          <p:cNvPr id="27" name="object 27"/>
          <p:cNvPicPr/>
          <p:nvPr/>
        </p:nvPicPr>
        <p:blipFill>
          <a:blip r:embed="rId4" cstate="print"/>
          <a:stretch>
            <a:fillRect/>
          </a:stretch>
        </p:blipFill>
        <p:spPr>
          <a:xfrm>
            <a:off x="2569904" y="4082945"/>
            <a:ext cx="104026" cy="104026"/>
          </a:xfrm>
          <a:prstGeom prst="rect">
            <a:avLst/>
          </a:prstGeom>
        </p:spPr>
      </p:pic>
      <p:pic>
        <p:nvPicPr>
          <p:cNvPr id="28" name="object 28"/>
          <p:cNvPicPr/>
          <p:nvPr/>
        </p:nvPicPr>
        <p:blipFill>
          <a:blip r:embed="rId4" cstate="print"/>
          <a:stretch>
            <a:fillRect/>
          </a:stretch>
        </p:blipFill>
        <p:spPr>
          <a:xfrm>
            <a:off x="2569904" y="5678019"/>
            <a:ext cx="104026" cy="104026"/>
          </a:xfrm>
          <a:prstGeom prst="rect">
            <a:avLst/>
          </a:prstGeom>
        </p:spPr>
      </p:pic>
      <p:pic>
        <p:nvPicPr>
          <p:cNvPr id="29" name="object 29"/>
          <p:cNvPicPr/>
          <p:nvPr/>
        </p:nvPicPr>
        <p:blipFill>
          <a:blip r:embed="rId4" cstate="print"/>
          <a:stretch>
            <a:fillRect/>
          </a:stretch>
        </p:blipFill>
        <p:spPr>
          <a:xfrm>
            <a:off x="2569904" y="6741401"/>
            <a:ext cx="104026" cy="104026"/>
          </a:xfrm>
          <a:prstGeom prst="rect">
            <a:avLst/>
          </a:prstGeom>
        </p:spPr>
      </p:pic>
      <p:pic>
        <p:nvPicPr>
          <p:cNvPr id="30" name="object 30"/>
          <p:cNvPicPr/>
          <p:nvPr/>
        </p:nvPicPr>
        <p:blipFill>
          <a:blip r:embed="rId5" cstate="print"/>
          <a:stretch>
            <a:fillRect/>
          </a:stretch>
        </p:blipFill>
        <p:spPr>
          <a:xfrm>
            <a:off x="2569904" y="7804784"/>
            <a:ext cx="104026" cy="104026"/>
          </a:xfrm>
          <a:prstGeom prst="rect">
            <a:avLst/>
          </a:prstGeom>
        </p:spPr>
      </p:pic>
      <p:sp>
        <p:nvSpPr>
          <p:cNvPr id="31" name="object 31"/>
          <p:cNvSpPr txBox="1"/>
          <p:nvPr/>
        </p:nvSpPr>
        <p:spPr>
          <a:xfrm>
            <a:off x="2187332" y="2182347"/>
            <a:ext cx="13476605" cy="5874385"/>
          </a:xfrm>
          <a:prstGeom prst="rect">
            <a:avLst/>
          </a:prstGeom>
        </p:spPr>
        <p:txBody>
          <a:bodyPr vert="horz" wrap="square" lIns="0" tIns="11430" rIns="0" bIns="0" rtlCol="0">
            <a:spAutoFit/>
          </a:bodyPr>
          <a:lstStyle/>
          <a:p>
            <a:pPr marL="12700" marR="196215">
              <a:lnSpc>
                <a:spcPct val="116300"/>
              </a:lnSpc>
              <a:spcBef>
                <a:spcPts val="90"/>
              </a:spcBef>
            </a:pPr>
            <a:r>
              <a:rPr sz="3000" spc="-105" dirty="0">
                <a:solidFill>
                  <a:srgbClr val="262525"/>
                </a:solidFill>
                <a:latin typeface="Microsoft Sans Serif"/>
                <a:cs typeface="Microsoft Sans Serif"/>
              </a:rPr>
              <a:t>Mesleki</a:t>
            </a:r>
            <a:r>
              <a:rPr sz="3000" spc="340" dirty="0">
                <a:solidFill>
                  <a:srgbClr val="262525"/>
                </a:solidFill>
                <a:latin typeface="Microsoft Sans Serif"/>
                <a:cs typeface="Microsoft Sans Serif"/>
              </a:rPr>
              <a:t> </a:t>
            </a:r>
            <a:r>
              <a:rPr sz="3000" spc="-90" dirty="0">
                <a:solidFill>
                  <a:srgbClr val="262525"/>
                </a:solidFill>
                <a:latin typeface="Microsoft Sans Serif"/>
                <a:cs typeface="Microsoft Sans Serif"/>
              </a:rPr>
              <a:t>ve</a:t>
            </a:r>
            <a:r>
              <a:rPr sz="3000" spc="340" dirty="0">
                <a:solidFill>
                  <a:srgbClr val="262525"/>
                </a:solidFill>
                <a:latin typeface="Microsoft Sans Serif"/>
                <a:cs typeface="Microsoft Sans Serif"/>
              </a:rPr>
              <a:t> </a:t>
            </a:r>
            <a:r>
              <a:rPr sz="3000" spc="-140" dirty="0">
                <a:solidFill>
                  <a:srgbClr val="262525"/>
                </a:solidFill>
                <a:latin typeface="Microsoft Sans Serif"/>
                <a:cs typeface="Microsoft Sans Serif"/>
              </a:rPr>
              <a:t>Teknik</a:t>
            </a:r>
            <a:r>
              <a:rPr sz="3000" spc="340" dirty="0">
                <a:solidFill>
                  <a:srgbClr val="262525"/>
                </a:solidFill>
                <a:latin typeface="Microsoft Sans Serif"/>
                <a:cs typeface="Microsoft Sans Serif"/>
              </a:rPr>
              <a:t> </a:t>
            </a:r>
            <a:r>
              <a:rPr sz="3000" spc="-90" dirty="0">
                <a:solidFill>
                  <a:srgbClr val="262525"/>
                </a:solidFill>
                <a:latin typeface="Microsoft Sans Serif"/>
                <a:cs typeface="Microsoft Sans Serif"/>
              </a:rPr>
              <a:t>Anadolu</a:t>
            </a:r>
            <a:r>
              <a:rPr sz="3000" spc="345" dirty="0">
                <a:solidFill>
                  <a:srgbClr val="262525"/>
                </a:solidFill>
                <a:latin typeface="Microsoft Sans Serif"/>
                <a:cs typeface="Microsoft Sans Serif"/>
              </a:rPr>
              <a:t> </a:t>
            </a:r>
            <a:r>
              <a:rPr sz="3000" spc="60" dirty="0">
                <a:solidFill>
                  <a:srgbClr val="262525"/>
                </a:solidFill>
                <a:latin typeface="Microsoft Sans Serif"/>
                <a:cs typeface="Microsoft Sans Serif"/>
              </a:rPr>
              <a:t>liseleri</a:t>
            </a:r>
            <a:r>
              <a:rPr sz="3000" spc="340" dirty="0">
                <a:solidFill>
                  <a:srgbClr val="262525"/>
                </a:solidFill>
                <a:latin typeface="Microsoft Sans Serif"/>
                <a:cs typeface="Microsoft Sans Serif"/>
              </a:rPr>
              <a:t> </a:t>
            </a:r>
            <a:r>
              <a:rPr sz="3000" spc="-15" dirty="0">
                <a:solidFill>
                  <a:srgbClr val="262525"/>
                </a:solidFill>
                <a:latin typeface="Microsoft Sans Serif"/>
                <a:cs typeface="Microsoft Sans Serif"/>
              </a:rPr>
              <a:t>öğrencilerine</a:t>
            </a:r>
            <a:r>
              <a:rPr sz="3000" spc="340" dirty="0">
                <a:solidFill>
                  <a:srgbClr val="262525"/>
                </a:solidFill>
                <a:latin typeface="Microsoft Sans Serif"/>
                <a:cs typeface="Microsoft Sans Serif"/>
              </a:rPr>
              <a:t> </a:t>
            </a:r>
            <a:r>
              <a:rPr sz="3000" spc="110" dirty="0">
                <a:solidFill>
                  <a:srgbClr val="262525"/>
                </a:solidFill>
                <a:latin typeface="Microsoft Sans Serif"/>
                <a:cs typeface="Microsoft Sans Serif"/>
              </a:rPr>
              <a:t>pratik</a:t>
            </a:r>
            <a:r>
              <a:rPr sz="3000" spc="340" dirty="0">
                <a:solidFill>
                  <a:srgbClr val="262525"/>
                </a:solidFill>
                <a:latin typeface="Microsoft Sans Serif"/>
                <a:cs typeface="Microsoft Sans Serif"/>
              </a:rPr>
              <a:t> </a:t>
            </a:r>
            <a:r>
              <a:rPr sz="3000" spc="-75" dirty="0">
                <a:solidFill>
                  <a:srgbClr val="262525"/>
                </a:solidFill>
                <a:latin typeface="Microsoft Sans Serif"/>
                <a:cs typeface="Microsoft Sans Serif"/>
              </a:rPr>
              <a:t>eğitim</a:t>
            </a:r>
            <a:r>
              <a:rPr sz="3000" spc="345" dirty="0">
                <a:solidFill>
                  <a:srgbClr val="262525"/>
                </a:solidFill>
                <a:latin typeface="Microsoft Sans Serif"/>
                <a:cs typeface="Microsoft Sans Serif"/>
              </a:rPr>
              <a:t> </a:t>
            </a:r>
            <a:r>
              <a:rPr sz="3000" spc="60" dirty="0">
                <a:solidFill>
                  <a:srgbClr val="262525"/>
                </a:solidFill>
                <a:latin typeface="Microsoft Sans Serif"/>
                <a:cs typeface="Microsoft Sans Serif"/>
              </a:rPr>
              <a:t>vererek</a:t>
            </a:r>
            <a:r>
              <a:rPr sz="3000" spc="340" dirty="0">
                <a:solidFill>
                  <a:srgbClr val="262525"/>
                </a:solidFill>
                <a:latin typeface="Microsoft Sans Serif"/>
                <a:cs typeface="Microsoft Sans Serif"/>
              </a:rPr>
              <a:t> </a:t>
            </a:r>
            <a:r>
              <a:rPr sz="3000" spc="40" dirty="0">
                <a:solidFill>
                  <a:srgbClr val="262525"/>
                </a:solidFill>
                <a:latin typeface="Microsoft Sans Serif"/>
                <a:cs typeface="Microsoft Sans Serif"/>
              </a:rPr>
              <a:t>çeşitli</a:t>
            </a:r>
            <a:r>
              <a:rPr sz="3000" spc="340" dirty="0">
                <a:solidFill>
                  <a:srgbClr val="262525"/>
                </a:solidFill>
                <a:latin typeface="Microsoft Sans Serif"/>
                <a:cs typeface="Microsoft Sans Serif"/>
              </a:rPr>
              <a:t> </a:t>
            </a:r>
            <a:r>
              <a:rPr sz="3000" spc="-170" dirty="0">
                <a:solidFill>
                  <a:srgbClr val="262525"/>
                </a:solidFill>
                <a:latin typeface="Microsoft Sans Serif"/>
                <a:cs typeface="Microsoft Sans Serif"/>
              </a:rPr>
              <a:t>iş </a:t>
            </a:r>
            <a:r>
              <a:rPr sz="3000" spc="-780" dirty="0">
                <a:solidFill>
                  <a:srgbClr val="262525"/>
                </a:solidFill>
                <a:latin typeface="Microsoft Sans Serif"/>
                <a:cs typeface="Microsoft Sans Serif"/>
              </a:rPr>
              <a:t> </a:t>
            </a:r>
            <a:r>
              <a:rPr sz="3000" spc="55" dirty="0">
                <a:solidFill>
                  <a:srgbClr val="262525"/>
                </a:solidFill>
                <a:latin typeface="Microsoft Sans Serif"/>
                <a:cs typeface="Microsoft Sans Serif"/>
              </a:rPr>
              <a:t>kollarına </a:t>
            </a:r>
            <a:r>
              <a:rPr sz="3000" spc="135" dirty="0">
                <a:solidFill>
                  <a:srgbClr val="262525"/>
                </a:solidFill>
                <a:latin typeface="Microsoft Sans Serif"/>
                <a:cs typeface="Microsoft Sans Serif"/>
              </a:rPr>
              <a:t>ara </a:t>
            </a:r>
            <a:r>
              <a:rPr sz="3000" spc="-75" dirty="0">
                <a:solidFill>
                  <a:srgbClr val="262525"/>
                </a:solidFill>
                <a:latin typeface="Microsoft Sans Serif"/>
                <a:cs typeface="Microsoft Sans Serif"/>
              </a:rPr>
              <a:t>elaman</a:t>
            </a:r>
            <a:r>
              <a:rPr sz="3000" spc="-70" dirty="0">
                <a:solidFill>
                  <a:srgbClr val="262525"/>
                </a:solidFill>
                <a:latin typeface="Microsoft Sans Serif"/>
                <a:cs typeface="Microsoft Sans Serif"/>
              </a:rPr>
              <a:t> </a:t>
            </a:r>
            <a:r>
              <a:rPr sz="3000" spc="40" dirty="0">
                <a:solidFill>
                  <a:srgbClr val="262525"/>
                </a:solidFill>
                <a:latin typeface="Microsoft Sans Serif"/>
                <a:cs typeface="Microsoft Sans Serif"/>
              </a:rPr>
              <a:t>yetiştirmeyi; </a:t>
            </a:r>
            <a:r>
              <a:rPr sz="3000" spc="-30" dirty="0">
                <a:solidFill>
                  <a:srgbClr val="262525"/>
                </a:solidFill>
                <a:latin typeface="Microsoft Sans Serif"/>
                <a:cs typeface="Microsoft Sans Serif"/>
              </a:rPr>
              <a:t>üniversitede</a:t>
            </a:r>
            <a:r>
              <a:rPr sz="3000" spc="-25" dirty="0">
                <a:solidFill>
                  <a:srgbClr val="262525"/>
                </a:solidFill>
                <a:latin typeface="Microsoft Sans Serif"/>
                <a:cs typeface="Microsoft Sans Serif"/>
              </a:rPr>
              <a:t> </a:t>
            </a:r>
            <a:r>
              <a:rPr sz="3000" spc="100" dirty="0">
                <a:solidFill>
                  <a:srgbClr val="262525"/>
                </a:solidFill>
                <a:latin typeface="Microsoft Sans Serif"/>
                <a:cs typeface="Microsoft Sans Serif"/>
              </a:rPr>
              <a:t>tercih </a:t>
            </a:r>
            <a:r>
              <a:rPr sz="3000" dirty="0">
                <a:solidFill>
                  <a:srgbClr val="262525"/>
                </a:solidFill>
                <a:latin typeface="Microsoft Sans Serif"/>
                <a:cs typeface="Microsoft Sans Serif"/>
              </a:rPr>
              <a:t>edebilecekleri</a:t>
            </a:r>
            <a:r>
              <a:rPr sz="3000" spc="5" dirty="0">
                <a:solidFill>
                  <a:srgbClr val="262525"/>
                </a:solidFill>
                <a:latin typeface="Microsoft Sans Serif"/>
                <a:cs typeface="Microsoft Sans Serif"/>
              </a:rPr>
              <a:t> </a:t>
            </a:r>
            <a:r>
              <a:rPr sz="3000" spc="-100" dirty="0">
                <a:solidFill>
                  <a:srgbClr val="262525"/>
                </a:solidFill>
                <a:latin typeface="Microsoft Sans Serif"/>
                <a:cs typeface="Microsoft Sans Serif"/>
              </a:rPr>
              <a:t>mesleki </a:t>
            </a:r>
            <a:r>
              <a:rPr sz="3000" spc="-95" dirty="0">
                <a:solidFill>
                  <a:srgbClr val="262525"/>
                </a:solidFill>
                <a:latin typeface="Microsoft Sans Serif"/>
                <a:cs typeface="Microsoft Sans Serif"/>
              </a:rPr>
              <a:t> </a:t>
            </a:r>
            <a:r>
              <a:rPr sz="3000" spc="25" dirty="0">
                <a:solidFill>
                  <a:srgbClr val="262525"/>
                </a:solidFill>
                <a:latin typeface="Microsoft Sans Serif"/>
                <a:cs typeface="Microsoft Sans Serif"/>
              </a:rPr>
              <a:t>bölümler</a:t>
            </a:r>
            <a:r>
              <a:rPr sz="3000" spc="335" dirty="0">
                <a:solidFill>
                  <a:srgbClr val="262525"/>
                </a:solidFill>
                <a:latin typeface="Microsoft Sans Serif"/>
                <a:cs typeface="Microsoft Sans Serif"/>
              </a:rPr>
              <a:t> </a:t>
            </a:r>
            <a:r>
              <a:rPr sz="3000" spc="45" dirty="0">
                <a:solidFill>
                  <a:srgbClr val="262525"/>
                </a:solidFill>
                <a:latin typeface="Microsoft Sans Serif"/>
                <a:cs typeface="Microsoft Sans Serif"/>
              </a:rPr>
              <a:t>ile</a:t>
            </a:r>
            <a:r>
              <a:rPr sz="3000" spc="335" dirty="0">
                <a:solidFill>
                  <a:srgbClr val="262525"/>
                </a:solidFill>
                <a:latin typeface="Microsoft Sans Serif"/>
                <a:cs typeface="Microsoft Sans Serif"/>
              </a:rPr>
              <a:t> </a:t>
            </a:r>
            <a:r>
              <a:rPr sz="3000" spc="30" dirty="0">
                <a:solidFill>
                  <a:srgbClr val="262525"/>
                </a:solidFill>
                <a:latin typeface="Microsoft Sans Serif"/>
                <a:cs typeface="Microsoft Sans Serif"/>
              </a:rPr>
              <a:t>ilgili</a:t>
            </a:r>
            <a:r>
              <a:rPr sz="3000" spc="335" dirty="0">
                <a:solidFill>
                  <a:srgbClr val="262525"/>
                </a:solidFill>
                <a:latin typeface="Microsoft Sans Serif"/>
                <a:cs typeface="Microsoft Sans Serif"/>
              </a:rPr>
              <a:t> </a:t>
            </a:r>
            <a:r>
              <a:rPr sz="3000" spc="45" dirty="0">
                <a:solidFill>
                  <a:srgbClr val="262525"/>
                </a:solidFill>
                <a:latin typeface="Microsoft Sans Serif"/>
                <a:cs typeface="Microsoft Sans Serif"/>
              </a:rPr>
              <a:t>temel</a:t>
            </a:r>
            <a:r>
              <a:rPr sz="3000" spc="340" dirty="0">
                <a:solidFill>
                  <a:srgbClr val="262525"/>
                </a:solidFill>
                <a:latin typeface="Microsoft Sans Serif"/>
                <a:cs typeface="Microsoft Sans Serif"/>
              </a:rPr>
              <a:t> </a:t>
            </a:r>
            <a:r>
              <a:rPr sz="3000" spc="-30" dirty="0">
                <a:solidFill>
                  <a:srgbClr val="262525"/>
                </a:solidFill>
                <a:latin typeface="Microsoft Sans Serif"/>
                <a:cs typeface="Microsoft Sans Serif"/>
              </a:rPr>
              <a:t>bilgi</a:t>
            </a:r>
            <a:r>
              <a:rPr sz="3000" spc="335" dirty="0">
                <a:solidFill>
                  <a:srgbClr val="262525"/>
                </a:solidFill>
                <a:latin typeface="Microsoft Sans Serif"/>
                <a:cs typeface="Microsoft Sans Serif"/>
              </a:rPr>
              <a:t> </a:t>
            </a:r>
            <a:r>
              <a:rPr sz="3000" spc="-90" dirty="0">
                <a:solidFill>
                  <a:srgbClr val="262525"/>
                </a:solidFill>
                <a:latin typeface="Microsoft Sans Serif"/>
                <a:cs typeface="Microsoft Sans Serif"/>
              </a:rPr>
              <a:t>ve</a:t>
            </a:r>
            <a:r>
              <a:rPr sz="3000" spc="335" dirty="0">
                <a:solidFill>
                  <a:srgbClr val="262525"/>
                </a:solidFill>
                <a:latin typeface="Microsoft Sans Serif"/>
                <a:cs typeface="Microsoft Sans Serif"/>
              </a:rPr>
              <a:t> </a:t>
            </a:r>
            <a:r>
              <a:rPr sz="3000" spc="50" dirty="0">
                <a:solidFill>
                  <a:srgbClr val="262525"/>
                </a:solidFill>
                <a:latin typeface="Microsoft Sans Serif"/>
                <a:cs typeface="Microsoft Sans Serif"/>
              </a:rPr>
              <a:t>becerileri</a:t>
            </a:r>
            <a:r>
              <a:rPr sz="3000" spc="335" dirty="0">
                <a:solidFill>
                  <a:srgbClr val="262525"/>
                </a:solidFill>
                <a:latin typeface="Microsoft Sans Serif"/>
                <a:cs typeface="Microsoft Sans Serif"/>
              </a:rPr>
              <a:t> </a:t>
            </a:r>
            <a:r>
              <a:rPr sz="3000" spc="-15" dirty="0">
                <a:solidFill>
                  <a:srgbClr val="262525"/>
                </a:solidFill>
                <a:latin typeface="Microsoft Sans Serif"/>
                <a:cs typeface="Microsoft Sans Serif"/>
              </a:rPr>
              <a:t>kazandırmayı</a:t>
            </a:r>
            <a:r>
              <a:rPr sz="3000" spc="340" dirty="0">
                <a:solidFill>
                  <a:srgbClr val="262525"/>
                </a:solidFill>
                <a:latin typeface="Microsoft Sans Serif"/>
                <a:cs typeface="Microsoft Sans Serif"/>
              </a:rPr>
              <a:t> </a:t>
            </a:r>
            <a:r>
              <a:rPr sz="3000" spc="-20" dirty="0">
                <a:solidFill>
                  <a:srgbClr val="262525"/>
                </a:solidFill>
                <a:latin typeface="Microsoft Sans Serif"/>
                <a:cs typeface="Microsoft Sans Serif"/>
              </a:rPr>
              <a:t>amaçlamaktadır.</a:t>
            </a:r>
            <a:endParaRPr sz="3000">
              <a:latin typeface="Microsoft Sans Serif"/>
              <a:cs typeface="Microsoft Sans Serif"/>
            </a:endParaRPr>
          </a:p>
          <a:p>
            <a:pPr marL="667385" marR="5080">
              <a:lnSpc>
                <a:spcPct val="116300"/>
              </a:lnSpc>
            </a:pPr>
            <a:r>
              <a:rPr sz="3000" spc="-85" dirty="0">
                <a:solidFill>
                  <a:srgbClr val="262525"/>
                </a:solidFill>
                <a:latin typeface="Microsoft Sans Serif"/>
                <a:cs typeface="Microsoft Sans Serif"/>
              </a:rPr>
              <a:t>Eğitim</a:t>
            </a:r>
            <a:r>
              <a:rPr sz="3000" spc="-80" dirty="0">
                <a:solidFill>
                  <a:srgbClr val="262525"/>
                </a:solidFill>
                <a:latin typeface="Microsoft Sans Serif"/>
                <a:cs typeface="Microsoft Sans Serif"/>
              </a:rPr>
              <a:t> </a:t>
            </a:r>
            <a:r>
              <a:rPr sz="3000" spc="-70" dirty="0">
                <a:solidFill>
                  <a:srgbClr val="262525"/>
                </a:solidFill>
                <a:latin typeface="Microsoft Sans Serif"/>
                <a:cs typeface="Microsoft Sans Serif"/>
              </a:rPr>
              <a:t>süresi </a:t>
            </a:r>
            <a:r>
              <a:rPr sz="3000" spc="-80" dirty="0">
                <a:solidFill>
                  <a:srgbClr val="262525"/>
                </a:solidFill>
                <a:latin typeface="Microsoft Sans Serif"/>
                <a:cs typeface="Microsoft Sans Serif"/>
              </a:rPr>
              <a:t>4</a:t>
            </a:r>
            <a:r>
              <a:rPr sz="3000" spc="-75" dirty="0">
                <a:solidFill>
                  <a:srgbClr val="262525"/>
                </a:solidFill>
                <a:latin typeface="Microsoft Sans Serif"/>
                <a:cs typeface="Microsoft Sans Serif"/>
              </a:rPr>
              <a:t> </a:t>
            </a:r>
            <a:r>
              <a:rPr sz="3000" spc="55" dirty="0">
                <a:solidFill>
                  <a:srgbClr val="262525"/>
                </a:solidFill>
                <a:latin typeface="Microsoft Sans Serif"/>
                <a:cs typeface="Microsoft Sans Serif"/>
              </a:rPr>
              <a:t>yıldır. </a:t>
            </a:r>
            <a:r>
              <a:rPr sz="3000" spc="-80" dirty="0">
                <a:solidFill>
                  <a:srgbClr val="262525"/>
                </a:solidFill>
                <a:latin typeface="Microsoft Sans Serif"/>
                <a:cs typeface="Microsoft Sans Serif"/>
              </a:rPr>
              <a:t>Ancak</a:t>
            </a:r>
            <a:r>
              <a:rPr sz="3000" spc="-75" dirty="0">
                <a:solidFill>
                  <a:srgbClr val="262525"/>
                </a:solidFill>
                <a:latin typeface="Microsoft Sans Serif"/>
                <a:cs typeface="Microsoft Sans Serif"/>
              </a:rPr>
              <a:t> </a:t>
            </a:r>
            <a:r>
              <a:rPr sz="3000" spc="5" dirty="0">
                <a:solidFill>
                  <a:srgbClr val="262525"/>
                </a:solidFill>
                <a:latin typeface="Microsoft Sans Serif"/>
                <a:cs typeface="Microsoft Sans Serif"/>
              </a:rPr>
              <a:t>bazı </a:t>
            </a:r>
            <a:r>
              <a:rPr sz="3000" spc="-100" dirty="0">
                <a:solidFill>
                  <a:srgbClr val="262525"/>
                </a:solidFill>
                <a:latin typeface="Microsoft Sans Serif"/>
                <a:cs typeface="Microsoft Sans Serif"/>
              </a:rPr>
              <a:t>mesleki</a:t>
            </a:r>
            <a:r>
              <a:rPr sz="3000" spc="-95" dirty="0">
                <a:solidFill>
                  <a:srgbClr val="262525"/>
                </a:solidFill>
                <a:latin typeface="Microsoft Sans Serif"/>
                <a:cs typeface="Microsoft Sans Serif"/>
              </a:rPr>
              <a:t> </a:t>
            </a:r>
            <a:r>
              <a:rPr sz="3000" spc="-90" dirty="0">
                <a:solidFill>
                  <a:srgbClr val="262525"/>
                </a:solidFill>
                <a:latin typeface="Microsoft Sans Serif"/>
                <a:cs typeface="Microsoft Sans Serif"/>
              </a:rPr>
              <a:t>ve</a:t>
            </a:r>
            <a:r>
              <a:rPr sz="3000" spc="-85" dirty="0">
                <a:solidFill>
                  <a:srgbClr val="262525"/>
                </a:solidFill>
                <a:latin typeface="Microsoft Sans Serif"/>
                <a:cs typeface="Microsoft Sans Serif"/>
              </a:rPr>
              <a:t> </a:t>
            </a:r>
            <a:r>
              <a:rPr sz="3000" spc="10" dirty="0">
                <a:solidFill>
                  <a:srgbClr val="262525"/>
                </a:solidFill>
                <a:latin typeface="Microsoft Sans Serif"/>
                <a:cs typeface="Microsoft Sans Serif"/>
              </a:rPr>
              <a:t>teknik </a:t>
            </a:r>
            <a:r>
              <a:rPr sz="3000" spc="-90" dirty="0">
                <a:solidFill>
                  <a:srgbClr val="262525"/>
                </a:solidFill>
                <a:latin typeface="Microsoft Sans Serif"/>
                <a:cs typeface="Microsoft Sans Serif"/>
              </a:rPr>
              <a:t>Anadolu</a:t>
            </a:r>
            <a:r>
              <a:rPr sz="3000" spc="-85" dirty="0">
                <a:solidFill>
                  <a:srgbClr val="262525"/>
                </a:solidFill>
                <a:latin typeface="Microsoft Sans Serif"/>
                <a:cs typeface="Microsoft Sans Serif"/>
              </a:rPr>
              <a:t> </a:t>
            </a:r>
            <a:r>
              <a:rPr sz="3000" spc="60" dirty="0">
                <a:solidFill>
                  <a:srgbClr val="262525"/>
                </a:solidFill>
                <a:latin typeface="Microsoft Sans Serif"/>
                <a:cs typeface="Microsoft Sans Serif"/>
              </a:rPr>
              <a:t>liseleri </a:t>
            </a:r>
            <a:r>
              <a:rPr sz="3000" spc="90" dirty="0">
                <a:solidFill>
                  <a:srgbClr val="262525"/>
                </a:solidFill>
                <a:latin typeface="Microsoft Sans Serif"/>
                <a:cs typeface="Microsoft Sans Serif"/>
              </a:rPr>
              <a:t>hazırlık </a:t>
            </a:r>
            <a:r>
              <a:rPr sz="3000" spc="-785" dirty="0">
                <a:solidFill>
                  <a:srgbClr val="262525"/>
                </a:solidFill>
                <a:latin typeface="Microsoft Sans Serif"/>
                <a:cs typeface="Microsoft Sans Serif"/>
              </a:rPr>
              <a:t> </a:t>
            </a:r>
            <a:r>
              <a:rPr sz="3000" spc="25" dirty="0">
                <a:solidFill>
                  <a:srgbClr val="262525"/>
                </a:solidFill>
                <a:latin typeface="Microsoft Sans Serif"/>
                <a:cs typeface="Microsoft Sans Serif"/>
              </a:rPr>
              <a:t>sınıfı</a:t>
            </a:r>
            <a:r>
              <a:rPr sz="3000" spc="325" dirty="0">
                <a:solidFill>
                  <a:srgbClr val="262525"/>
                </a:solidFill>
                <a:latin typeface="Microsoft Sans Serif"/>
                <a:cs typeface="Microsoft Sans Serif"/>
              </a:rPr>
              <a:t> </a:t>
            </a:r>
            <a:r>
              <a:rPr sz="3000" spc="45" dirty="0">
                <a:solidFill>
                  <a:srgbClr val="262525"/>
                </a:solidFill>
                <a:latin typeface="Microsoft Sans Serif"/>
                <a:cs typeface="Microsoft Sans Serif"/>
              </a:rPr>
              <a:t>ile</a:t>
            </a:r>
            <a:r>
              <a:rPr sz="3000" spc="330" dirty="0">
                <a:solidFill>
                  <a:srgbClr val="262525"/>
                </a:solidFill>
                <a:latin typeface="Microsoft Sans Serif"/>
                <a:cs typeface="Microsoft Sans Serif"/>
              </a:rPr>
              <a:t> </a:t>
            </a:r>
            <a:r>
              <a:rPr sz="3000" spc="-225" dirty="0">
                <a:solidFill>
                  <a:srgbClr val="262525"/>
                </a:solidFill>
                <a:latin typeface="Microsoft Sans Serif"/>
                <a:cs typeface="Microsoft Sans Serif"/>
              </a:rPr>
              <a:t>5</a:t>
            </a:r>
            <a:r>
              <a:rPr sz="3000" spc="330" dirty="0">
                <a:solidFill>
                  <a:srgbClr val="262525"/>
                </a:solidFill>
                <a:latin typeface="Microsoft Sans Serif"/>
                <a:cs typeface="Microsoft Sans Serif"/>
              </a:rPr>
              <a:t> </a:t>
            </a:r>
            <a:r>
              <a:rPr sz="3000" spc="150" dirty="0">
                <a:solidFill>
                  <a:srgbClr val="262525"/>
                </a:solidFill>
                <a:latin typeface="Microsoft Sans Serif"/>
                <a:cs typeface="Microsoft Sans Serif"/>
              </a:rPr>
              <a:t>yıl</a:t>
            </a:r>
            <a:r>
              <a:rPr sz="3000" spc="330" dirty="0">
                <a:solidFill>
                  <a:srgbClr val="262525"/>
                </a:solidFill>
                <a:latin typeface="Microsoft Sans Serif"/>
                <a:cs typeface="Microsoft Sans Serif"/>
              </a:rPr>
              <a:t> </a:t>
            </a:r>
            <a:r>
              <a:rPr sz="3000" spc="-75" dirty="0">
                <a:solidFill>
                  <a:srgbClr val="262525"/>
                </a:solidFill>
                <a:latin typeface="Microsoft Sans Serif"/>
                <a:cs typeface="Microsoft Sans Serif"/>
              </a:rPr>
              <a:t>eğitim</a:t>
            </a:r>
            <a:r>
              <a:rPr sz="3000" spc="325" dirty="0">
                <a:solidFill>
                  <a:srgbClr val="262525"/>
                </a:solidFill>
                <a:latin typeface="Microsoft Sans Serif"/>
                <a:cs typeface="Microsoft Sans Serif"/>
              </a:rPr>
              <a:t> </a:t>
            </a:r>
            <a:r>
              <a:rPr sz="3000" spc="5" dirty="0">
                <a:solidFill>
                  <a:srgbClr val="262525"/>
                </a:solidFill>
                <a:latin typeface="Microsoft Sans Serif"/>
                <a:cs typeface="Microsoft Sans Serif"/>
              </a:rPr>
              <a:t>vermektedir.</a:t>
            </a:r>
            <a:endParaRPr sz="3000">
              <a:latin typeface="Microsoft Sans Serif"/>
              <a:cs typeface="Microsoft Sans Serif"/>
            </a:endParaRPr>
          </a:p>
          <a:p>
            <a:pPr marL="667385" marR="1916430">
              <a:lnSpc>
                <a:spcPct val="232600"/>
              </a:lnSpc>
            </a:pPr>
            <a:r>
              <a:rPr sz="3000" spc="40" dirty="0">
                <a:solidFill>
                  <a:srgbClr val="262525"/>
                </a:solidFill>
                <a:latin typeface="Microsoft Sans Serif"/>
                <a:cs typeface="Microsoft Sans Serif"/>
              </a:rPr>
              <a:t>Müfredatında</a:t>
            </a:r>
            <a:r>
              <a:rPr sz="3000" spc="330" dirty="0">
                <a:solidFill>
                  <a:srgbClr val="262525"/>
                </a:solidFill>
                <a:latin typeface="Microsoft Sans Serif"/>
                <a:cs typeface="Microsoft Sans Serif"/>
              </a:rPr>
              <a:t> </a:t>
            </a:r>
            <a:r>
              <a:rPr sz="3000" spc="125" dirty="0">
                <a:solidFill>
                  <a:srgbClr val="262525"/>
                </a:solidFill>
                <a:latin typeface="Microsoft Sans Serif"/>
                <a:cs typeface="Microsoft Sans Serif"/>
              </a:rPr>
              <a:t>ortak</a:t>
            </a:r>
            <a:r>
              <a:rPr sz="3000" spc="335" dirty="0">
                <a:solidFill>
                  <a:srgbClr val="262525"/>
                </a:solidFill>
                <a:latin typeface="Microsoft Sans Serif"/>
                <a:cs typeface="Microsoft Sans Serif"/>
              </a:rPr>
              <a:t> </a:t>
            </a:r>
            <a:r>
              <a:rPr sz="3000" spc="70" dirty="0">
                <a:solidFill>
                  <a:srgbClr val="262525"/>
                </a:solidFill>
                <a:latin typeface="Microsoft Sans Serif"/>
                <a:cs typeface="Microsoft Sans Serif"/>
              </a:rPr>
              <a:t>derslere</a:t>
            </a:r>
            <a:r>
              <a:rPr sz="3000" spc="335" dirty="0">
                <a:solidFill>
                  <a:srgbClr val="262525"/>
                </a:solidFill>
                <a:latin typeface="Microsoft Sans Serif"/>
                <a:cs typeface="Microsoft Sans Serif"/>
              </a:rPr>
              <a:t> </a:t>
            </a:r>
            <a:r>
              <a:rPr sz="3000" spc="-85" dirty="0">
                <a:solidFill>
                  <a:srgbClr val="262525"/>
                </a:solidFill>
                <a:latin typeface="Microsoft Sans Serif"/>
                <a:cs typeface="Microsoft Sans Serif"/>
              </a:rPr>
              <a:t>ek</a:t>
            </a:r>
            <a:r>
              <a:rPr sz="3000" spc="330" dirty="0">
                <a:solidFill>
                  <a:srgbClr val="262525"/>
                </a:solidFill>
                <a:latin typeface="Microsoft Sans Serif"/>
                <a:cs typeface="Microsoft Sans Serif"/>
              </a:rPr>
              <a:t> </a:t>
            </a:r>
            <a:r>
              <a:rPr sz="3000" spc="65" dirty="0">
                <a:solidFill>
                  <a:srgbClr val="262525"/>
                </a:solidFill>
                <a:latin typeface="Microsoft Sans Serif"/>
                <a:cs typeface="Microsoft Sans Serif"/>
              </a:rPr>
              <a:t>olarak</a:t>
            </a:r>
            <a:r>
              <a:rPr sz="3000" spc="335" dirty="0">
                <a:solidFill>
                  <a:srgbClr val="262525"/>
                </a:solidFill>
                <a:latin typeface="Microsoft Sans Serif"/>
                <a:cs typeface="Microsoft Sans Serif"/>
              </a:rPr>
              <a:t> </a:t>
            </a:r>
            <a:r>
              <a:rPr sz="3000" spc="-100" dirty="0">
                <a:solidFill>
                  <a:srgbClr val="262525"/>
                </a:solidFill>
                <a:latin typeface="Microsoft Sans Serif"/>
                <a:cs typeface="Microsoft Sans Serif"/>
              </a:rPr>
              <a:t>mesleki</a:t>
            </a:r>
            <a:r>
              <a:rPr sz="3000" spc="335" dirty="0">
                <a:solidFill>
                  <a:srgbClr val="262525"/>
                </a:solidFill>
                <a:latin typeface="Microsoft Sans Serif"/>
                <a:cs typeface="Microsoft Sans Serif"/>
              </a:rPr>
              <a:t> </a:t>
            </a:r>
            <a:r>
              <a:rPr sz="3000" spc="155" dirty="0">
                <a:solidFill>
                  <a:srgbClr val="262525"/>
                </a:solidFill>
                <a:latin typeface="Microsoft Sans Serif"/>
                <a:cs typeface="Microsoft Sans Serif"/>
              </a:rPr>
              <a:t>derler</a:t>
            </a:r>
            <a:r>
              <a:rPr sz="3000" spc="330" dirty="0">
                <a:solidFill>
                  <a:srgbClr val="262525"/>
                </a:solidFill>
                <a:latin typeface="Microsoft Sans Serif"/>
                <a:cs typeface="Microsoft Sans Serif"/>
              </a:rPr>
              <a:t> </a:t>
            </a:r>
            <a:r>
              <a:rPr sz="3000" spc="165" dirty="0">
                <a:solidFill>
                  <a:srgbClr val="262525"/>
                </a:solidFill>
                <a:latin typeface="Microsoft Sans Serif"/>
                <a:cs typeface="Microsoft Sans Serif"/>
              </a:rPr>
              <a:t>yer</a:t>
            </a:r>
            <a:r>
              <a:rPr sz="3000" spc="335" dirty="0">
                <a:solidFill>
                  <a:srgbClr val="262525"/>
                </a:solidFill>
                <a:latin typeface="Microsoft Sans Serif"/>
                <a:cs typeface="Microsoft Sans Serif"/>
              </a:rPr>
              <a:t> </a:t>
            </a:r>
            <a:r>
              <a:rPr sz="3000" spc="80" dirty="0">
                <a:solidFill>
                  <a:srgbClr val="262525"/>
                </a:solidFill>
                <a:latin typeface="Microsoft Sans Serif"/>
                <a:cs typeface="Microsoft Sans Serif"/>
              </a:rPr>
              <a:t>alır. </a:t>
            </a:r>
            <a:r>
              <a:rPr sz="3000" spc="-785" dirty="0">
                <a:solidFill>
                  <a:srgbClr val="262525"/>
                </a:solidFill>
                <a:latin typeface="Microsoft Sans Serif"/>
                <a:cs typeface="Microsoft Sans Serif"/>
              </a:rPr>
              <a:t> </a:t>
            </a:r>
            <a:r>
              <a:rPr sz="3000" spc="5" dirty="0">
                <a:solidFill>
                  <a:srgbClr val="262525"/>
                </a:solidFill>
                <a:latin typeface="Microsoft Sans Serif"/>
                <a:cs typeface="Microsoft Sans Serif"/>
              </a:rPr>
              <a:t>Öğrenciler</a:t>
            </a:r>
            <a:r>
              <a:rPr sz="3000" spc="325" dirty="0">
                <a:solidFill>
                  <a:srgbClr val="262525"/>
                </a:solidFill>
                <a:latin typeface="Microsoft Sans Serif"/>
                <a:cs typeface="Microsoft Sans Serif"/>
              </a:rPr>
              <a:t> </a:t>
            </a:r>
            <a:r>
              <a:rPr sz="3000" spc="-45" dirty="0">
                <a:solidFill>
                  <a:srgbClr val="262525"/>
                </a:solidFill>
                <a:latin typeface="Microsoft Sans Serif"/>
                <a:cs typeface="Microsoft Sans Serif"/>
              </a:rPr>
              <a:t>okudukları</a:t>
            </a:r>
            <a:r>
              <a:rPr sz="3000" spc="330" dirty="0">
                <a:solidFill>
                  <a:srgbClr val="262525"/>
                </a:solidFill>
                <a:latin typeface="Microsoft Sans Serif"/>
                <a:cs typeface="Microsoft Sans Serif"/>
              </a:rPr>
              <a:t> </a:t>
            </a:r>
            <a:r>
              <a:rPr sz="3000" spc="20" dirty="0">
                <a:solidFill>
                  <a:srgbClr val="262525"/>
                </a:solidFill>
                <a:latin typeface="Microsoft Sans Serif"/>
                <a:cs typeface="Microsoft Sans Serif"/>
              </a:rPr>
              <a:t>alana</a:t>
            </a:r>
            <a:r>
              <a:rPr sz="3000" spc="325" dirty="0">
                <a:solidFill>
                  <a:srgbClr val="262525"/>
                </a:solidFill>
                <a:latin typeface="Microsoft Sans Serif"/>
                <a:cs typeface="Microsoft Sans Serif"/>
              </a:rPr>
              <a:t> </a:t>
            </a:r>
            <a:r>
              <a:rPr sz="3000" spc="-5" dirty="0">
                <a:solidFill>
                  <a:srgbClr val="262525"/>
                </a:solidFill>
                <a:latin typeface="Microsoft Sans Serif"/>
                <a:cs typeface="Microsoft Sans Serif"/>
              </a:rPr>
              <a:t>yönelik</a:t>
            </a:r>
            <a:r>
              <a:rPr sz="3000" spc="330" dirty="0">
                <a:solidFill>
                  <a:srgbClr val="262525"/>
                </a:solidFill>
                <a:latin typeface="Microsoft Sans Serif"/>
                <a:cs typeface="Microsoft Sans Serif"/>
              </a:rPr>
              <a:t> </a:t>
            </a:r>
            <a:r>
              <a:rPr sz="3000" spc="220" dirty="0">
                <a:solidFill>
                  <a:srgbClr val="262525"/>
                </a:solidFill>
                <a:latin typeface="Microsoft Sans Serif"/>
                <a:cs typeface="Microsoft Sans Serif"/>
              </a:rPr>
              <a:t>stajlar</a:t>
            </a:r>
            <a:r>
              <a:rPr sz="3000" spc="330" dirty="0">
                <a:solidFill>
                  <a:srgbClr val="262525"/>
                </a:solidFill>
                <a:latin typeface="Microsoft Sans Serif"/>
                <a:cs typeface="Microsoft Sans Serif"/>
              </a:rPr>
              <a:t> </a:t>
            </a:r>
            <a:r>
              <a:rPr sz="3000" spc="95" dirty="0">
                <a:solidFill>
                  <a:srgbClr val="262525"/>
                </a:solidFill>
                <a:latin typeface="Microsoft Sans Serif"/>
                <a:cs typeface="Microsoft Sans Serif"/>
              </a:rPr>
              <a:t>yaparlar.</a:t>
            </a:r>
            <a:endParaRPr sz="3000">
              <a:latin typeface="Microsoft Sans Serif"/>
              <a:cs typeface="Microsoft Sans Serif"/>
            </a:endParaRPr>
          </a:p>
          <a:p>
            <a:pPr>
              <a:lnSpc>
                <a:spcPct val="100000"/>
              </a:lnSpc>
              <a:spcBef>
                <a:spcPts val="20"/>
              </a:spcBef>
            </a:pPr>
            <a:endParaRPr sz="4200">
              <a:latin typeface="Microsoft Sans Serif"/>
              <a:cs typeface="Microsoft Sans Serif"/>
            </a:endParaRPr>
          </a:p>
          <a:p>
            <a:pPr marL="667385">
              <a:lnSpc>
                <a:spcPct val="100000"/>
              </a:lnSpc>
            </a:pPr>
            <a:r>
              <a:rPr sz="3000" spc="-270" dirty="0">
                <a:solidFill>
                  <a:srgbClr val="262525"/>
                </a:solidFill>
                <a:latin typeface="Microsoft Sans Serif"/>
                <a:cs typeface="Microsoft Sans Serif"/>
              </a:rPr>
              <a:t>ATP</a:t>
            </a:r>
            <a:r>
              <a:rPr sz="3000" spc="-190" dirty="0">
                <a:solidFill>
                  <a:srgbClr val="262525"/>
                </a:solidFill>
                <a:latin typeface="Microsoft Sans Serif"/>
                <a:cs typeface="Microsoft Sans Serif"/>
              </a:rPr>
              <a:t> </a:t>
            </a:r>
            <a:r>
              <a:rPr sz="3000" spc="-90" dirty="0">
                <a:solidFill>
                  <a:srgbClr val="262525"/>
                </a:solidFill>
                <a:latin typeface="Microsoft Sans Serif"/>
                <a:cs typeface="Microsoft Sans Serif"/>
              </a:rPr>
              <a:t>ve</a:t>
            </a:r>
            <a:r>
              <a:rPr sz="3000" spc="330" dirty="0">
                <a:solidFill>
                  <a:srgbClr val="262525"/>
                </a:solidFill>
                <a:latin typeface="Microsoft Sans Serif"/>
                <a:cs typeface="Microsoft Sans Serif"/>
              </a:rPr>
              <a:t> </a:t>
            </a:r>
            <a:r>
              <a:rPr sz="3000" spc="-315" dirty="0">
                <a:solidFill>
                  <a:srgbClr val="262525"/>
                </a:solidFill>
                <a:latin typeface="Microsoft Sans Serif"/>
                <a:cs typeface="Microsoft Sans Serif"/>
              </a:rPr>
              <a:t>AMP</a:t>
            </a:r>
            <a:r>
              <a:rPr sz="3000" spc="330" dirty="0">
                <a:solidFill>
                  <a:srgbClr val="262525"/>
                </a:solidFill>
                <a:latin typeface="Microsoft Sans Serif"/>
                <a:cs typeface="Microsoft Sans Serif"/>
              </a:rPr>
              <a:t> </a:t>
            </a:r>
            <a:r>
              <a:rPr sz="3000" spc="65" dirty="0">
                <a:solidFill>
                  <a:srgbClr val="262525"/>
                </a:solidFill>
                <a:latin typeface="Microsoft Sans Serif"/>
                <a:cs typeface="Microsoft Sans Serif"/>
              </a:rPr>
              <a:t>olarak</a:t>
            </a:r>
            <a:r>
              <a:rPr sz="3000" spc="330" dirty="0">
                <a:solidFill>
                  <a:srgbClr val="262525"/>
                </a:solidFill>
                <a:latin typeface="Microsoft Sans Serif"/>
                <a:cs typeface="Microsoft Sans Serif"/>
              </a:rPr>
              <a:t> </a:t>
            </a:r>
            <a:r>
              <a:rPr sz="3000" spc="100" dirty="0">
                <a:solidFill>
                  <a:srgbClr val="262525"/>
                </a:solidFill>
                <a:latin typeface="Microsoft Sans Serif"/>
                <a:cs typeface="Microsoft Sans Serif"/>
              </a:rPr>
              <a:t>2</a:t>
            </a:r>
            <a:r>
              <a:rPr sz="3000" spc="330" dirty="0">
                <a:solidFill>
                  <a:srgbClr val="262525"/>
                </a:solidFill>
                <a:latin typeface="Microsoft Sans Serif"/>
                <a:cs typeface="Microsoft Sans Serif"/>
              </a:rPr>
              <a:t> </a:t>
            </a:r>
            <a:r>
              <a:rPr sz="3000" spc="245" dirty="0">
                <a:solidFill>
                  <a:srgbClr val="262525"/>
                </a:solidFill>
                <a:latin typeface="Microsoft Sans Serif"/>
                <a:cs typeface="Microsoft Sans Serif"/>
              </a:rPr>
              <a:t>farklı</a:t>
            </a:r>
            <a:r>
              <a:rPr sz="3000" spc="330" dirty="0">
                <a:solidFill>
                  <a:srgbClr val="262525"/>
                </a:solidFill>
                <a:latin typeface="Microsoft Sans Serif"/>
                <a:cs typeface="Microsoft Sans Serif"/>
              </a:rPr>
              <a:t> </a:t>
            </a:r>
            <a:r>
              <a:rPr sz="3000" spc="-45" dirty="0">
                <a:solidFill>
                  <a:srgbClr val="262525"/>
                </a:solidFill>
                <a:latin typeface="Microsoft Sans Serif"/>
                <a:cs typeface="Microsoft Sans Serif"/>
              </a:rPr>
              <a:t>program</a:t>
            </a:r>
            <a:r>
              <a:rPr sz="3000" spc="330" dirty="0">
                <a:solidFill>
                  <a:srgbClr val="262525"/>
                </a:solidFill>
                <a:latin typeface="Microsoft Sans Serif"/>
                <a:cs typeface="Microsoft Sans Serif"/>
              </a:rPr>
              <a:t> </a:t>
            </a:r>
            <a:r>
              <a:rPr sz="3000" spc="-55" dirty="0">
                <a:solidFill>
                  <a:srgbClr val="262525"/>
                </a:solidFill>
                <a:latin typeface="Microsoft Sans Serif"/>
                <a:cs typeface="Microsoft Sans Serif"/>
              </a:rPr>
              <a:t>uygulanır.</a:t>
            </a:r>
            <a:endParaRPr sz="3000">
              <a:latin typeface="Microsoft Sans Serif"/>
              <a:cs typeface="Microsoft Sans Serif"/>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8288000" cy="10287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B9E6FF"/>
          </a:solidFill>
        </p:spPr>
        <p:txBody>
          <a:bodyPr wrap="square" lIns="0" tIns="0" rIns="0" bIns="0" rtlCol="0"/>
          <a:lstStyle/>
          <a:p>
            <a:endParaRPr/>
          </a:p>
        </p:txBody>
      </p:sp>
      <p:grpSp>
        <p:nvGrpSpPr>
          <p:cNvPr id="3" name="object 3"/>
          <p:cNvGrpSpPr/>
          <p:nvPr/>
        </p:nvGrpSpPr>
        <p:grpSpPr>
          <a:xfrm>
            <a:off x="706113" y="732326"/>
            <a:ext cx="16934180" cy="9069705"/>
            <a:chOff x="706113" y="732326"/>
            <a:chExt cx="16934180" cy="9069705"/>
          </a:xfrm>
        </p:grpSpPr>
        <p:sp>
          <p:nvSpPr>
            <p:cNvPr id="4" name="object 4"/>
            <p:cNvSpPr/>
            <p:nvPr/>
          </p:nvSpPr>
          <p:spPr>
            <a:xfrm>
              <a:off x="3958385" y="943556"/>
              <a:ext cx="13439140" cy="8858250"/>
            </a:xfrm>
            <a:custGeom>
              <a:avLst/>
              <a:gdLst/>
              <a:ahLst/>
              <a:cxnLst/>
              <a:rect l="l" t="t" r="r" b="b"/>
              <a:pathLst>
                <a:path w="13439140" h="8858250">
                  <a:moveTo>
                    <a:pt x="372143" y="8858250"/>
                  </a:moveTo>
                  <a:lnTo>
                    <a:pt x="323929" y="8856017"/>
                  </a:lnTo>
                  <a:lnTo>
                    <a:pt x="277924" y="8849318"/>
                  </a:lnTo>
                  <a:lnTo>
                    <a:pt x="234432" y="8838152"/>
                  </a:lnTo>
                  <a:lnTo>
                    <a:pt x="193757" y="8822517"/>
                  </a:lnTo>
                  <a:lnTo>
                    <a:pt x="156204" y="8802412"/>
                  </a:lnTo>
                  <a:lnTo>
                    <a:pt x="122075" y="8777835"/>
                  </a:lnTo>
                  <a:lnTo>
                    <a:pt x="91676" y="8748785"/>
                  </a:lnTo>
                  <a:lnTo>
                    <a:pt x="65310" y="8715260"/>
                  </a:lnTo>
                  <a:lnTo>
                    <a:pt x="43282" y="8677260"/>
                  </a:lnTo>
                  <a:lnTo>
                    <a:pt x="25895" y="8634782"/>
                  </a:lnTo>
                  <a:lnTo>
                    <a:pt x="13453" y="8587826"/>
                  </a:lnTo>
                  <a:lnTo>
                    <a:pt x="6261" y="8536390"/>
                  </a:lnTo>
                  <a:lnTo>
                    <a:pt x="4623" y="8480473"/>
                  </a:lnTo>
                  <a:lnTo>
                    <a:pt x="4557" y="7447667"/>
                  </a:lnTo>
                  <a:lnTo>
                    <a:pt x="3248" y="5518143"/>
                  </a:lnTo>
                  <a:lnTo>
                    <a:pt x="0" y="2078968"/>
                  </a:lnTo>
                  <a:lnTo>
                    <a:pt x="1511" y="1289711"/>
                  </a:lnTo>
                  <a:lnTo>
                    <a:pt x="10675" y="775209"/>
                  </a:lnTo>
                  <a:lnTo>
                    <a:pt x="20961" y="495682"/>
                  </a:lnTo>
                  <a:lnTo>
                    <a:pt x="29250" y="356612"/>
                  </a:lnTo>
                  <a:lnTo>
                    <a:pt x="38186" y="304659"/>
                  </a:lnTo>
                  <a:lnTo>
                    <a:pt x="52235" y="255864"/>
                  </a:lnTo>
                  <a:lnTo>
                    <a:pt x="70980" y="210604"/>
                  </a:lnTo>
                  <a:lnTo>
                    <a:pt x="94009" y="169257"/>
                  </a:lnTo>
                  <a:lnTo>
                    <a:pt x="120907" y="132199"/>
                  </a:lnTo>
                  <a:lnTo>
                    <a:pt x="151258" y="99808"/>
                  </a:lnTo>
                  <a:lnTo>
                    <a:pt x="184649" y="72460"/>
                  </a:lnTo>
                  <a:lnTo>
                    <a:pt x="220664" y="50534"/>
                  </a:lnTo>
                  <a:lnTo>
                    <a:pt x="258890" y="34405"/>
                  </a:lnTo>
                  <a:lnTo>
                    <a:pt x="298911" y="24451"/>
                  </a:lnTo>
                  <a:lnTo>
                    <a:pt x="340313" y="21049"/>
                  </a:lnTo>
                  <a:lnTo>
                    <a:pt x="614076" y="18181"/>
                  </a:lnTo>
                  <a:lnTo>
                    <a:pt x="922590" y="16260"/>
                  </a:lnTo>
                  <a:lnTo>
                    <a:pt x="1315579" y="15495"/>
                  </a:lnTo>
                  <a:lnTo>
                    <a:pt x="7218732" y="13188"/>
                  </a:lnTo>
                  <a:lnTo>
                    <a:pt x="10817604" y="7849"/>
                  </a:lnTo>
                  <a:lnTo>
                    <a:pt x="12611078" y="2459"/>
                  </a:lnTo>
                  <a:lnTo>
                    <a:pt x="13098040" y="0"/>
                  </a:lnTo>
                  <a:lnTo>
                    <a:pt x="13140841" y="490"/>
                  </a:lnTo>
                  <a:lnTo>
                    <a:pt x="13185202" y="3920"/>
                  </a:lnTo>
                  <a:lnTo>
                    <a:pt x="13230931" y="13231"/>
                  </a:lnTo>
                  <a:lnTo>
                    <a:pt x="13277832" y="31363"/>
                  </a:lnTo>
                  <a:lnTo>
                    <a:pt x="13325711" y="61257"/>
                  </a:lnTo>
                  <a:lnTo>
                    <a:pt x="13374372" y="105853"/>
                  </a:lnTo>
                  <a:lnTo>
                    <a:pt x="13396992" y="140667"/>
                  </a:lnTo>
                  <a:lnTo>
                    <a:pt x="13412351" y="185259"/>
                  </a:lnTo>
                  <a:lnTo>
                    <a:pt x="13421871" y="236485"/>
                  </a:lnTo>
                  <a:lnTo>
                    <a:pt x="13426980" y="291200"/>
                  </a:lnTo>
                  <a:lnTo>
                    <a:pt x="13429100" y="346257"/>
                  </a:lnTo>
                  <a:lnTo>
                    <a:pt x="13429659" y="398512"/>
                  </a:lnTo>
                  <a:lnTo>
                    <a:pt x="13427870" y="6164288"/>
                  </a:lnTo>
                  <a:lnTo>
                    <a:pt x="13427538" y="7909398"/>
                  </a:lnTo>
                  <a:lnTo>
                    <a:pt x="13429316" y="8121615"/>
                  </a:lnTo>
                  <a:lnTo>
                    <a:pt x="13433227" y="8328686"/>
                  </a:lnTo>
                  <a:lnTo>
                    <a:pt x="13437138" y="8485794"/>
                  </a:lnTo>
                  <a:lnTo>
                    <a:pt x="13438916" y="8548122"/>
                  </a:lnTo>
                  <a:lnTo>
                    <a:pt x="13438632" y="8587850"/>
                  </a:lnTo>
                  <a:lnTo>
                    <a:pt x="13437076" y="8626637"/>
                  </a:lnTo>
                  <a:lnTo>
                    <a:pt x="13425924" y="8699305"/>
                  </a:lnTo>
                  <a:lnTo>
                    <a:pt x="13397014" y="8761957"/>
                  </a:lnTo>
                  <a:lnTo>
                    <a:pt x="13341898" y="8810425"/>
                  </a:lnTo>
                  <a:lnTo>
                    <a:pt x="13301873" y="8828036"/>
                  </a:lnTo>
                  <a:lnTo>
                    <a:pt x="13252129" y="8840538"/>
                  </a:lnTo>
                  <a:lnTo>
                    <a:pt x="13191610" y="8847409"/>
                  </a:lnTo>
                  <a:lnTo>
                    <a:pt x="13119260" y="8848128"/>
                  </a:lnTo>
                  <a:lnTo>
                    <a:pt x="13024819" y="8844330"/>
                  </a:lnTo>
                  <a:lnTo>
                    <a:pt x="12714912" y="8836682"/>
                  </a:lnTo>
                  <a:lnTo>
                    <a:pt x="12149664" y="8830807"/>
                  </a:lnTo>
                  <a:lnTo>
                    <a:pt x="6153650" y="8840647"/>
                  </a:lnTo>
                  <a:lnTo>
                    <a:pt x="2781996" y="8849084"/>
                  </a:lnTo>
                  <a:lnTo>
                    <a:pt x="934680" y="8855623"/>
                  </a:lnTo>
                  <a:lnTo>
                    <a:pt x="372143" y="8858250"/>
                  </a:lnTo>
                  <a:close/>
                </a:path>
              </a:pathLst>
            </a:custGeom>
            <a:solidFill>
              <a:srgbClr val="D0B490"/>
            </a:solidFill>
          </p:spPr>
          <p:txBody>
            <a:bodyPr wrap="square" lIns="0" tIns="0" rIns="0" bIns="0" rtlCol="0"/>
            <a:lstStyle/>
            <a:p>
              <a:endParaRPr/>
            </a:p>
          </p:txBody>
        </p:sp>
        <p:sp>
          <p:nvSpPr>
            <p:cNvPr id="5" name="object 5"/>
            <p:cNvSpPr/>
            <p:nvPr/>
          </p:nvSpPr>
          <p:spPr>
            <a:xfrm>
              <a:off x="4210702" y="732326"/>
              <a:ext cx="13429615" cy="8791575"/>
            </a:xfrm>
            <a:custGeom>
              <a:avLst/>
              <a:gdLst/>
              <a:ahLst/>
              <a:cxnLst/>
              <a:rect l="l" t="t" r="r" b="b"/>
              <a:pathLst>
                <a:path w="13429615" h="8791575">
                  <a:moveTo>
                    <a:pt x="371349" y="8791573"/>
                  </a:moveTo>
                  <a:lnTo>
                    <a:pt x="323238" y="8789348"/>
                  </a:lnTo>
                  <a:lnTo>
                    <a:pt x="277331" y="8782669"/>
                  </a:lnTo>
                  <a:lnTo>
                    <a:pt x="233932" y="8771537"/>
                  </a:lnTo>
                  <a:lnTo>
                    <a:pt x="193344" y="8755949"/>
                  </a:lnTo>
                  <a:lnTo>
                    <a:pt x="155870" y="8735904"/>
                  </a:lnTo>
                  <a:lnTo>
                    <a:pt x="121815" y="8711401"/>
                  </a:lnTo>
                  <a:lnTo>
                    <a:pt x="91480" y="8682438"/>
                  </a:lnTo>
                  <a:lnTo>
                    <a:pt x="65171" y="8649015"/>
                  </a:lnTo>
                  <a:lnTo>
                    <a:pt x="43190" y="8611129"/>
                  </a:lnTo>
                  <a:lnTo>
                    <a:pt x="25840" y="8568780"/>
                  </a:lnTo>
                  <a:lnTo>
                    <a:pt x="13425" y="8521965"/>
                  </a:lnTo>
                  <a:lnTo>
                    <a:pt x="6248" y="8470684"/>
                  </a:lnTo>
                  <a:lnTo>
                    <a:pt x="4613" y="8414935"/>
                  </a:lnTo>
                  <a:lnTo>
                    <a:pt x="4547" y="7389536"/>
                  </a:lnTo>
                  <a:lnTo>
                    <a:pt x="3241" y="5476023"/>
                  </a:lnTo>
                  <a:lnTo>
                    <a:pt x="0" y="2067068"/>
                  </a:lnTo>
                  <a:lnTo>
                    <a:pt x="1508" y="1283446"/>
                  </a:lnTo>
                  <a:lnTo>
                    <a:pt x="10652" y="772168"/>
                  </a:lnTo>
                  <a:lnTo>
                    <a:pt x="20917" y="494099"/>
                  </a:lnTo>
                  <a:lnTo>
                    <a:pt x="29188" y="355537"/>
                  </a:lnTo>
                  <a:lnTo>
                    <a:pt x="38105" y="303740"/>
                  </a:lnTo>
                  <a:lnTo>
                    <a:pt x="52123" y="255092"/>
                  </a:lnTo>
                  <a:lnTo>
                    <a:pt x="70829" y="209969"/>
                  </a:lnTo>
                  <a:lnTo>
                    <a:pt x="93809" y="168746"/>
                  </a:lnTo>
                  <a:lnTo>
                    <a:pt x="120649" y="131800"/>
                  </a:lnTo>
                  <a:lnTo>
                    <a:pt x="150935" y="99507"/>
                  </a:lnTo>
                  <a:lnTo>
                    <a:pt x="184255" y="72242"/>
                  </a:lnTo>
                  <a:lnTo>
                    <a:pt x="220193" y="50381"/>
                  </a:lnTo>
                  <a:lnTo>
                    <a:pt x="258337" y="34301"/>
                  </a:lnTo>
                  <a:lnTo>
                    <a:pt x="298273" y="24377"/>
                  </a:lnTo>
                  <a:lnTo>
                    <a:pt x="339587" y="20986"/>
                  </a:lnTo>
                  <a:lnTo>
                    <a:pt x="612809" y="18126"/>
                  </a:lnTo>
                  <a:lnTo>
                    <a:pt x="920766" y="16211"/>
                  </a:lnTo>
                  <a:lnTo>
                    <a:pt x="1313114" y="15448"/>
                  </a:lnTo>
                  <a:lnTo>
                    <a:pt x="7213546" y="13148"/>
                  </a:lnTo>
                  <a:lnTo>
                    <a:pt x="10810450" y="7825"/>
                  </a:lnTo>
                  <a:lnTo>
                    <a:pt x="12602728" y="2451"/>
                  </a:lnTo>
                  <a:lnTo>
                    <a:pt x="13089287" y="0"/>
                  </a:lnTo>
                  <a:lnTo>
                    <a:pt x="13131996" y="488"/>
                  </a:lnTo>
                  <a:lnTo>
                    <a:pt x="13176263" y="3908"/>
                  </a:lnTo>
                  <a:lnTo>
                    <a:pt x="13221894" y="13191"/>
                  </a:lnTo>
                  <a:lnTo>
                    <a:pt x="13268695" y="31269"/>
                  </a:lnTo>
                  <a:lnTo>
                    <a:pt x="13316472" y="61073"/>
                  </a:lnTo>
                  <a:lnTo>
                    <a:pt x="13365029" y="105534"/>
                  </a:lnTo>
                  <a:lnTo>
                    <a:pt x="13387602" y="140242"/>
                  </a:lnTo>
                  <a:lnTo>
                    <a:pt x="13402927" y="184700"/>
                  </a:lnTo>
                  <a:lnTo>
                    <a:pt x="13412427" y="235772"/>
                  </a:lnTo>
                  <a:lnTo>
                    <a:pt x="13417524" y="290321"/>
                  </a:lnTo>
                  <a:lnTo>
                    <a:pt x="13419640" y="345213"/>
                  </a:lnTo>
                  <a:lnTo>
                    <a:pt x="13420197" y="397310"/>
                  </a:lnTo>
                  <a:lnTo>
                    <a:pt x="13418413" y="6114890"/>
                  </a:lnTo>
                  <a:lnTo>
                    <a:pt x="13418083" y="7845583"/>
                  </a:lnTo>
                  <a:lnTo>
                    <a:pt x="13419856" y="8057160"/>
                  </a:lnTo>
                  <a:lnTo>
                    <a:pt x="13423759" y="8263607"/>
                  </a:lnTo>
                  <a:lnTo>
                    <a:pt x="13427662" y="8420241"/>
                  </a:lnTo>
                  <a:lnTo>
                    <a:pt x="13429436" y="8482381"/>
                  </a:lnTo>
                  <a:lnTo>
                    <a:pt x="13429152" y="8521989"/>
                  </a:lnTo>
                  <a:lnTo>
                    <a:pt x="13427599" y="8560659"/>
                  </a:lnTo>
                  <a:lnTo>
                    <a:pt x="13416472" y="8633108"/>
                  </a:lnTo>
                  <a:lnTo>
                    <a:pt x="13387623" y="8695572"/>
                  </a:lnTo>
                  <a:lnTo>
                    <a:pt x="13332625" y="8743893"/>
                  </a:lnTo>
                  <a:lnTo>
                    <a:pt x="13292685" y="8761451"/>
                  </a:lnTo>
                  <a:lnTo>
                    <a:pt x="13243047" y="8773915"/>
                  </a:lnTo>
                  <a:lnTo>
                    <a:pt x="13182657" y="8780766"/>
                  </a:lnTo>
                  <a:lnTo>
                    <a:pt x="13110462" y="8781483"/>
                  </a:lnTo>
                  <a:lnTo>
                    <a:pt x="13016193" y="8777696"/>
                  </a:lnTo>
                  <a:lnTo>
                    <a:pt x="12706746" y="8770071"/>
                  </a:lnTo>
                  <a:lnTo>
                    <a:pt x="12142158" y="8764213"/>
                  </a:lnTo>
                  <a:lnTo>
                    <a:pt x="6149312" y="8774024"/>
                  </a:lnTo>
                  <a:lnTo>
                    <a:pt x="2779537" y="8782435"/>
                  </a:lnTo>
                  <a:lnTo>
                    <a:pt x="933447" y="8788954"/>
                  </a:lnTo>
                  <a:lnTo>
                    <a:pt x="371349" y="8791573"/>
                  </a:lnTo>
                  <a:close/>
                </a:path>
              </a:pathLst>
            </a:custGeom>
            <a:solidFill>
              <a:srgbClr val="FFF9EC"/>
            </a:solidFill>
          </p:spPr>
          <p:txBody>
            <a:bodyPr wrap="square" lIns="0" tIns="0" rIns="0" bIns="0" rtlCol="0"/>
            <a:lstStyle/>
            <a:p>
              <a:endParaRPr/>
            </a:p>
          </p:txBody>
        </p:sp>
        <p:sp>
          <p:nvSpPr>
            <p:cNvPr id="6" name="object 6"/>
            <p:cNvSpPr/>
            <p:nvPr/>
          </p:nvSpPr>
          <p:spPr>
            <a:xfrm>
              <a:off x="706113" y="2336216"/>
              <a:ext cx="4812665" cy="6553834"/>
            </a:xfrm>
            <a:custGeom>
              <a:avLst/>
              <a:gdLst/>
              <a:ahLst/>
              <a:cxnLst/>
              <a:rect l="l" t="t" r="r" b="b"/>
              <a:pathLst>
                <a:path w="4812665" h="6553834">
                  <a:moveTo>
                    <a:pt x="4624470" y="6553239"/>
                  </a:moveTo>
                  <a:lnTo>
                    <a:pt x="4556017" y="6539516"/>
                  </a:lnTo>
                  <a:lnTo>
                    <a:pt x="4498392" y="6501237"/>
                  </a:lnTo>
                  <a:lnTo>
                    <a:pt x="4476256" y="6473309"/>
                  </a:lnTo>
                  <a:lnTo>
                    <a:pt x="4448496" y="6506112"/>
                  </a:lnTo>
                  <a:lnTo>
                    <a:pt x="4413698" y="6531330"/>
                  </a:lnTo>
                  <a:lnTo>
                    <a:pt x="4373126" y="6547521"/>
                  </a:lnTo>
                  <a:lnTo>
                    <a:pt x="4328042" y="6553239"/>
                  </a:lnTo>
                  <a:lnTo>
                    <a:pt x="4283364" y="6547521"/>
                  </a:lnTo>
                  <a:lnTo>
                    <a:pt x="4242747" y="6531330"/>
                  </a:lnTo>
                  <a:lnTo>
                    <a:pt x="4207723" y="6506112"/>
                  </a:lnTo>
                  <a:lnTo>
                    <a:pt x="4179828" y="6473309"/>
                  </a:lnTo>
                  <a:lnTo>
                    <a:pt x="4151933" y="6506112"/>
                  </a:lnTo>
                  <a:lnTo>
                    <a:pt x="4116909" y="6531330"/>
                  </a:lnTo>
                  <a:lnTo>
                    <a:pt x="4076292" y="6547521"/>
                  </a:lnTo>
                  <a:lnTo>
                    <a:pt x="4031614" y="6553239"/>
                  </a:lnTo>
                  <a:lnTo>
                    <a:pt x="3986936" y="6547521"/>
                  </a:lnTo>
                  <a:lnTo>
                    <a:pt x="3946319" y="6531330"/>
                  </a:lnTo>
                  <a:lnTo>
                    <a:pt x="3911295" y="6506112"/>
                  </a:lnTo>
                  <a:lnTo>
                    <a:pt x="3883400" y="6473309"/>
                  </a:lnTo>
                  <a:lnTo>
                    <a:pt x="3855505" y="6506112"/>
                  </a:lnTo>
                  <a:lnTo>
                    <a:pt x="3820481" y="6531330"/>
                  </a:lnTo>
                  <a:lnTo>
                    <a:pt x="3779864" y="6547521"/>
                  </a:lnTo>
                  <a:lnTo>
                    <a:pt x="3735186" y="6553239"/>
                  </a:lnTo>
                  <a:lnTo>
                    <a:pt x="3690508" y="6547521"/>
                  </a:lnTo>
                  <a:lnTo>
                    <a:pt x="3649891" y="6531330"/>
                  </a:lnTo>
                  <a:lnTo>
                    <a:pt x="3614867" y="6506112"/>
                  </a:lnTo>
                  <a:lnTo>
                    <a:pt x="3586972" y="6473309"/>
                  </a:lnTo>
                  <a:lnTo>
                    <a:pt x="3559076" y="6506112"/>
                  </a:lnTo>
                  <a:lnTo>
                    <a:pt x="3524053" y="6531330"/>
                  </a:lnTo>
                  <a:lnTo>
                    <a:pt x="3483436" y="6547521"/>
                  </a:lnTo>
                  <a:lnTo>
                    <a:pt x="3438758" y="6553239"/>
                  </a:lnTo>
                  <a:lnTo>
                    <a:pt x="3394080" y="6547521"/>
                  </a:lnTo>
                  <a:lnTo>
                    <a:pt x="3353463" y="6531330"/>
                  </a:lnTo>
                  <a:lnTo>
                    <a:pt x="3318439" y="6506112"/>
                  </a:lnTo>
                  <a:lnTo>
                    <a:pt x="3290544" y="6473309"/>
                  </a:lnTo>
                  <a:lnTo>
                    <a:pt x="3262648" y="6506112"/>
                  </a:lnTo>
                  <a:lnTo>
                    <a:pt x="3227625" y="6531330"/>
                  </a:lnTo>
                  <a:lnTo>
                    <a:pt x="3187008" y="6547521"/>
                  </a:lnTo>
                  <a:lnTo>
                    <a:pt x="3142330" y="6553239"/>
                  </a:lnTo>
                  <a:lnTo>
                    <a:pt x="3097652" y="6547521"/>
                  </a:lnTo>
                  <a:lnTo>
                    <a:pt x="3057035" y="6531330"/>
                  </a:lnTo>
                  <a:lnTo>
                    <a:pt x="3022011" y="6506112"/>
                  </a:lnTo>
                  <a:lnTo>
                    <a:pt x="2994116" y="6473309"/>
                  </a:lnTo>
                  <a:lnTo>
                    <a:pt x="2966356" y="6506112"/>
                  </a:lnTo>
                  <a:lnTo>
                    <a:pt x="2931558" y="6531330"/>
                  </a:lnTo>
                  <a:lnTo>
                    <a:pt x="2890986" y="6547521"/>
                  </a:lnTo>
                  <a:lnTo>
                    <a:pt x="2845902" y="6553239"/>
                  </a:lnTo>
                  <a:lnTo>
                    <a:pt x="2801224" y="6547521"/>
                  </a:lnTo>
                  <a:lnTo>
                    <a:pt x="2760607" y="6531330"/>
                  </a:lnTo>
                  <a:lnTo>
                    <a:pt x="2725583" y="6506112"/>
                  </a:lnTo>
                  <a:lnTo>
                    <a:pt x="2697688" y="6473309"/>
                  </a:lnTo>
                  <a:lnTo>
                    <a:pt x="2669792" y="6506112"/>
                  </a:lnTo>
                  <a:lnTo>
                    <a:pt x="2634769" y="6531330"/>
                  </a:lnTo>
                  <a:lnTo>
                    <a:pt x="2594151" y="6547521"/>
                  </a:lnTo>
                  <a:lnTo>
                    <a:pt x="2549474" y="6553239"/>
                  </a:lnTo>
                  <a:lnTo>
                    <a:pt x="2504796" y="6547521"/>
                  </a:lnTo>
                  <a:lnTo>
                    <a:pt x="2464179" y="6531330"/>
                  </a:lnTo>
                  <a:lnTo>
                    <a:pt x="2429155" y="6506112"/>
                  </a:lnTo>
                  <a:lnTo>
                    <a:pt x="2401260" y="6473309"/>
                  </a:lnTo>
                  <a:lnTo>
                    <a:pt x="2373500" y="6506112"/>
                  </a:lnTo>
                  <a:lnTo>
                    <a:pt x="2338702" y="6531330"/>
                  </a:lnTo>
                  <a:lnTo>
                    <a:pt x="2298130" y="6547521"/>
                  </a:lnTo>
                  <a:lnTo>
                    <a:pt x="2253046" y="6553239"/>
                  </a:lnTo>
                  <a:lnTo>
                    <a:pt x="2208368" y="6547521"/>
                  </a:lnTo>
                  <a:lnTo>
                    <a:pt x="2167750" y="6531330"/>
                  </a:lnTo>
                  <a:lnTo>
                    <a:pt x="2132727" y="6506112"/>
                  </a:lnTo>
                  <a:lnTo>
                    <a:pt x="2104832" y="6473309"/>
                  </a:lnTo>
                  <a:lnTo>
                    <a:pt x="2076936" y="6506112"/>
                  </a:lnTo>
                  <a:lnTo>
                    <a:pt x="2041913" y="6531330"/>
                  </a:lnTo>
                  <a:lnTo>
                    <a:pt x="2001295" y="6547521"/>
                  </a:lnTo>
                  <a:lnTo>
                    <a:pt x="1956618" y="6553239"/>
                  </a:lnTo>
                  <a:lnTo>
                    <a:pt x="1911940" y="6547521"/>
                  </a:lnTo>
                  <a:lnTo>
                    <a:pt x="1871322" y="6531330"/>
                  </a:lnTo>
                  <a:lnTo>
                    <a:pt x="1836299" y="6506112"/>
                  </a:lnTo>
                  <a:lnTo>
                    <a:pt x="1808404" y="6473309"/>
                  </a:lnTo>
                  <a:lnTo>
                    <a:pt x="1780644" y="6506112"/>
                  </a:lnTo>
                  <a:lnTo>
                    <a:pt x="1745846" y="6531330"/>
                  </a:lnTo>
                  <a:lnTo>
                    <a:pt x="1705273" y="6547521"/>
                  </a:lnTo>
                  <a:lnTo>
                    <a:pt x="1660190" y="6553239"/>
                  </a:lnTo>
                  <a:lnTo>
                    <a:pt x="1615512" y="6547521"/>
                  </a:lnTo>
                  <a:lnTo>
                    <a:pt x="1574894" y="6531330"/>
                  </a:lnTo>
                  <a:lnTo>
                    <a:pt x="1539871" y="6506112"/>
                  </a:lnTo>
                  <a:lnTo>
                    <a:pt x="1511976" y="6473309"/>
                  </a:lnTo>
                  <a:lnTo>
                    <a:pt x="1484080" y="6506112"/>
                  </a:lnTo>
                  <a:lnTo>
                    <a:pt x="1449057" y="6531330"/>
                  </a:lnTo>
                  <a:lnTo>
                    <a:pt x="1408439" y="6547521"/>
                  </a:lnTo>
                  <a:lnTo>
                    <a:pt x="1363762" y="6553239"/>
                  </a:lnTo>
                  <a:lnTo>
                    <a:pt x="1319084" y="6547521"/>
                  </a:lnTo>
                  <a:lnTo>
                    <a:pt x="1278466" y="6531330"/>
                  </a:lnTo>
                  <a:lnTo>
                    <a:pt x="1243443" y="6506112"/>
                  </a:lnTo>
                  <a:lnTo>
                    <a:pt x="1215548" y="6473309"/>
                  </a:lnTo>
                  <a:lnTo>
                    <a:pt x="1187652" y="6506112"/>
                  </a:lnTo>
                  <a:lnTo>
                    <a:pt x="1152629" y="6531330"/>
                  </a:lnTo>
                  <a:lnTo>
                    <a:pt x="1112011" y="6547521"/>
                  </a:lnTo>
                  <a:lnTo>
                    <a:pt x="1067333" y="6553239"/>
                  </a:lnTo>
                  <a:lnTo>
                    <a:pt x="1022656" y="6547521"/>
                  </a:lnTo>
                  <a:lnTo>
                    <a:pt x="982038" y="6531330"/>
                  </a:lnTo>
                  <a:lnTo>
                    <a:pt x="947015" y="6506112"/>
                  </a:lnTo>
                  <a:lnTo>
                    <a:pt x="919119" y="6473309"/>
                  </a:lnTo>
                  <a:lnTo>
                    <a:pt x="891765" y="6506112"/>
                  </a:lnTo>
                  <a:lnTo>
                    <a:pt x="856922" y="6531330"/>
                  </a:lnTo>
                  <a:lnTo>
                    <a:pt x="816124" y="6547521"/>
                  </a:lnTo>
                  <a:lnTo>
                    <a:pt x="770905" y="6553239"/>
                  </a:lnTo>
                  <a:lnTo>
                    <a:pt x="726227" y="6547521"/>
                  </a:lnTo>
                  <a:lnTo>
                    <a:pt x="685610" y="6531330"/>
                  </a:lnTo>
                  <a:lnTo>
                    <a:pt x="650587" y="6506112"/>
                  </a:lnTo>
                  <a:lnTo>
                    <a:pt x="622691" y="6473309"/>
                  </a:lnTo>
                  <a:lnTo>
                    <a:pt x="594796" y="6506112"/>
                  </a:lnTo>
                  <a:lnTo>
                    <a:pt x="559772" y="6531330"/>
                  </a:lnTo>
                  <a:lnTo>
                    <a:pt x="519155" y="6547521"/>
                  </a:lnTo>
                  <a:lnTo>
                    <a:pt x="474477" y="6553239"/>
                  </a:lnTo>
                  <a:lnTo>
                    <a:pt x="429799" y="6547521"/>
                  </a:lnTo>
                  <a:lnTo>
                    <a:pt x="389182" y="6531330"/>
                  </a:lnTo>
                  <a:lnTo>
                    <a:pt x="354158" y="6506112"/>
                  </a:lnTo>
                  <a:lnTo>
                    <a:pt x="326263" y="6473309"/>
                  </a:lnTo>
                  <a:lnTo>
                    <a:pt x="321586" y="6480517"/>
                  </a:lnTo>
                  <a:lnTo>
                    <a:pt x="276848" y="6523175"/>
                  </a:lnTo>
                  <a:lnTo>
                    <a:pt x="212907" y="6549718"/>
                  </a:lnTo>
                  <a:lnTo>
                    <a:pt x="178049" y="6553239"/>
                  </a:lnTo>
                  <a:lnTo>
                    <a:pt x="143056" y="6549718"/>
                  </a:lnTo>
                  <a:lnTo>
                    <a:pt x="78843" y="6523175"/>
                  </a:lnTo>
                  <a:lnTo>
                    <a:pt x="30045" y="6473942"/>
                  </a:lnTo>
                  <a:lnTo>
                    <a:pt x="3518" y="6409962"/>
                  </a:lnTo>
                  <a:lnTo>
                    <a:pt x="0" y="6375083"/>
                  </a:lnTo>
                  <a:lnTo>
                    <a:pt x="3518" y="6340611"/>
                  </a:lnTo>
                  <a:lnTo>
                    <a:pt x="30045" y="6276361"/>
                  </a:lnTo>
                  <a:lnTo>
                    <a:pt x="57926" y="6243182"/>
                  </a:lnTo>
                  <a:lnTo>
                    <a:pt x="77956" y="6227744"/>
                  </a:lnTo>
                  <a:lnTo>
                    <a:pt x="45880" y="6199982"/>
                  </a:lnTo>
                  <a:lnTo>
                    <a:pt x="21293" y="6165269"/>
                  </a:lnTo>
                  <a:lnTo>
                    <a:pt x="5549" y="6124959"/>
                  </a:lnTo>
                  <a:lnTo>
                    <a:pt x="0" y="6080405"/>
                  </a:lnTo>
                  <a:lnTo>
                    <a:pt x="5549" y="6035760"/>
                  </a:lnTo>
                  <a:lnTo>
                    <a:pt x="21293" y="5994817"/>
                  </a:lnTo>
                  <a:lnTo>
                    <a:pt x="45880" y="5958389"/>
                  </a:lnTo>
                  <a:lnTo>
                    <a:pt x="77956" y="5927286"/>
                  </a:lnTo>
                  <a:lnTo>
                    <a:pt x="45880" y="5899525"/>
                  </a:lnTo>
                  <a:lnTo>
                    <a:pt x="21293" y="5864811"/>
                  </a:lnTo>
                  <a:lnTo>
                    <a:pt x="5549" y="5824501"/>
                  </a:lnTo>
                  <a:lnTo>
                    <a:pt x="0" y="5779947"/>
                  </a:lnTo>
                  <a:lnTo>
                    <a:pt x="5549" y="5735393"/>
                  </a:lnTo>
                  <a:lnTo>
                    <a:pt x="21293" y="5695082"/>
                  </a:lnTo>
                  <a:lnTo>
                    <a:pt x="45880" y="5660369"/>
                  </a:lnTo>
                  <a:lnTo>
                    <a:pt x="77956" y="5632607"/>
                  </a:lnTo>
                  <a:lnTo>
                    <a:pt x="45880" y="5604846"/>
                  </a:lnTo>
                  <a:lnTo>
                    <a:pt x="21293" y="5570133"/>
                  </a:lnTo>
                  <a:lnTo>
                    <a:pt x="5549" y="5529822"/>
                  </a:lnTo>
                  <a:lnTo>
                    <a:pt x="0" y="5485268"/>
                  </a:lnTo>
                  <a:lnTo>
                    <a:pt x="5549" y="5441256"/>
                  </a:lnTo>
                  <a:lnTo>
                    <a:pt x="21293" y="5401126"/>
                  </a:lnTo>
                  <a:lnTo>
                    <a:pt x="45880" y="5366232"/>
                  </a:lnTo>
                  <a:lnTo>
                    <a:pt x="77956" y="5337928"/>
                  </a:lnTo>
                  <a:lnTo>
                    <a:pt x="45880" y="5310167"/>
                  </a:lnTo>
                  <a:lnTo>
                    <a:pt x="21293" y="5275454"/>
                  </a:lnTo>
                  <a:lnTo>
                    <a:pt x="5549" y="5235143"/>
                  </a:lnTo>
                  <a:lnTo>
                    <a:pt x="0" y="5190589"/>
                  </a:lnTo>
                  <a:lnTo>
                    <a:pt x="5549" y="5146035"/>
                  </a:lnTo>
                  <a:lnTo>
                    <a:pt x="21293" y="5105724"/>
                  </a:lnTo>
                  <a:lnTo>
                    <a:pt x="45880" y="5071011"/>
                  </a:lnTo>
                  <a:lnTo>
                    <a:pt x="77956" y="5043250"/>
                  </a:lnTo>
                  <a:lnTo>
                    <a:pt x="45880" y="5015488"/>
                  </a:lnTo>
                  <a:lnTo>
                    <a:pt x="21293" y="4980775"/>
                  </a:lnTo>
                  <a:lnTo>
                    <a:pt x="5549" y="4940464"/>
                  </a:lnTo>
                  <a:lnTo>
                    <a:pt x="0" y="4895910"/>
                  </a:lnTo>
                  <a:lnTo>
                    <a:pt x="5549" y="4851356"/>
                  </a:lnTo>
                  <a:lnTo>
                    <a:pt x="21293" y="4811045"/>
                  </a:lnTo>
                  <a:lnTo>
                    <a:pt x="45880" y="4776331"/>
                  </a:lnTo>
                  <a:lnTo>
                    <a:pt x="77956" y="4748569"/>
                  </a:lnTo>
                  <a:lnTo>
                    <a:pt x="45880" y="4720808"/>
                  </a:lnTo>
                  <a:lnTo>
                    <a:pt x="21293" y="4686095"/>
                  </a:lnTo>
                  <a:lnTo>
                    <a:pt x="5549" y="4645784"/>
                  </a:lnTo>
                  <a:lnTo>
                    <a:pt x="0" y="4601230"/>
                  </a:lnTo>
                  <a:lnTo>
                    <a:pt x="5549" y="4556676"/>
                  </a:lnTo>
                  <a:lnTo>
                    <a:pt x="21293" y="4516365"/>
                  </a:lnTo>
                  <a:lnTo>
                    <a:pt x="45880" y="4481652"/>
                  </a:lnTo>
                  <a:lnTo>
                    <a:pt x="77956" y="4453891"/>
                  </a:lnTo>
                  <a:lnTo>
                    <a:pt x="45880" y="4426129"/>
                  </a:lnTo>
                  <a:lnTo>
                    <a:pt x="21293" y="4391416"/>
                  </a:lnTo>
                  <a:lnTo>
                    <a:pt x="5549" y="4351105"/>
                  </a:lnTo>
                  <a:lnTo>
                    <a:pt x="0" y="4306551"/>
                  </a:lnTo>
                  <a:lnTo>
                    <a:pt x="5549" y="4261997"/>
                  </a:lnTo>
                  <a:lnTo>
                    <a:pt x="21293" y="4221687"/>
                  </a:lnTo>
                  <a:lnTo>
                    <a:pt x="45880" y="4186973"/>
                  </a:lnTo>
                  <a:lnTo>
                    <a:pt x="77956" y="4159212"/>
                  </a:lnTo>
                  <a:lnTo>
                    <a:pt x="45880" y="4131450"/>
                  </a:lnTo>
                  <a:lnTo>
                    <a:pt x="21293" y="4096737"/>
                  </a:lnTo>
                  <a:lnTo>
                    <a:pt x="5549" y="4056426"/>
                  </a:lnTo>
                  <a:lnTo>
                    <a:pt x="0" y="4011872"/>
                  </a:lnTo>
                  <a:lnTo>
                    <a:pt x="5549" y="3967725"/>
                  </a:lnTo>
                  <a:lnTo>
                    <a:pt x="21293" y="3927369"/>
                  </a:lnTo>
                  <a:lnTo>
                    <a:pt x="45880" y="3892430"/>
                  </a:lnTo>
                  <a:lnTo>
                    <a:pt x="77956" y="3864533"/>
                  </a:lnTo>
                  <a:lnTo>
                    <a:pt x="45880" y="3836771"/>
                  </a:lnTo>
                  <a:lnTo>
                    <a:pt x="21293" y="3802058"/>
                  </a:lnTo>
                  <a:lnTo>
                    <a:pt x="5549" y="3761747"/>
                  </a:lnTo>
                  <a:lnTo>
                    <a:pt x="0" y="3717193"/>
                  </a:lnTo>
                  <a:lnTo>
                    <a:pt x="5549" y="3672640"/>
                  </a:lnTo>
                  <a:lnTo>
                    <a:pt x="21293" y="3632329"/>
                  </a:lnTo>
                  <a:lnTo>
                    <a:pt x="45880" y="3597615"/>
                  </a:lnTo>
                  <a:lnTo>
                    <a:pt x="77956" y="3569854"/>
                  </a:lnTo>
                  <a:lnTo>
                    <a:pt x="45880" y="3542092"/>
                  </a:lnTo>
                  <a:lnTo>
                    <a:pt x="21293" y="3507379"/>
                  </a:lnTo>
                  <a:lnTo>
                    <a:pt x="5549" y="3467068"/>
                  </a:lnTo>
                  <a:lnTo>
                    <a:pt x="0" y="3422514"/>
                  </a:lnTo>
                  <a:lnTo>
                    <a:pt x="5549" y="3377960"/>
                  </a:lnTo>
                  <a:lnTo>
                    <a:pt x="21293" y="3337650"/>
                  </a:lnTo>
                  <a:lnTo>
                    <a:pt x="45880" y="3302936"/>
                  </a:lnTo>
                  <a:lnTo>
                    <a:pt x="77956" y="3275174"/>
                  </a:lnTo>
                  <a:lnTo>
                    <a:pt x="45880" y="3247413"/>
                  </a:lnTo>
                  <a:lnTo>
                    <a:pt x="21293" y="3212699"/>
                  </a:lnTo>
                  <a:lnTo>
                    <a:pt x="5549" y="3172389"/>
                  </a:lnTo>
                  <a:lnTo>
                    <a:pt x="0" y="3127835"/>
                  </a:lnTo>
                  <a:lnTo>
                    <a:pt x="5549" y="3083823"/>
                  </a:lnTo>
                  <a:lnTo>
                    <a:pt x="21293" y="3043692"/>
                  </a:lnTo>
                  <a:lnTo>
                    <a:pt x="45880" y="3008799"/>
                  </a:lnTo>
                  <a:lnTo>
                    <a:pt x="77956" y="2980495"/>
                  </a:lnTo>
                  <a:lnTo>
                    <a:pt x="45880" y="2952734"/>
                  </a:lnTo>
                  <a:lnTo>
                    <a:pt x="21293" y="2918021"/>
                  </a:lnTo>
                  <a:lnTo>
                    <a:pt x="5549" y="2877710"/>
                  </a:lnTo>
                  <a:lnTo>
                    <a:pt x="0" y="2833156"/>
                  </a:lnTo>
                  <a:lnTo>
                    <a:pt x="5549" y="2788602"/>
                  </a:lnTo>
                  <a:lnTo>
                    <a:pt x="21293" y="2748291"/>
                  </a:lnTo>
                  <a:lnTo>
                    <a:pt x="45880" y="2713578"/>
                  </a:lnTo>
                  <a:lnTo>
                    <a:pt x="77956" y="2685816"/>
                  </a:lnTo>
                  <a:lnTo>
                    <a:pt x="45880" y="2658055"/>
                  </a:lnTo>
                  <a:lnTo>
                    <a:pt x="21293" y="2623342"/>
                  </a:lnTo>
                  <a:lnTo>
                    <a:pt x="5549" y="2583031"/>
                  </a:lnTo>
                  <a:lnTo>
                    <a:pt x="0" y="2538477"/>
                  </a:lnTo>
                  <a:lnTo>
                    <a:pt x="5549" y="2493923"/>
                  </a:lnTo>
                  <a:lnTo>
                    <a:pt x="21293" y="2453612"/>
                  </a:lnTo>
                  <a:lnTo>
                    <a:pt x="45880" y="2418899"/>
                  </a:lnTo>
                  <a:lnTo>
                    <a:pt x="77956" y="2391137"/>
                  </a:lnTo>
                  <a:lnTo>
                    <a:pt x="45880" y="2363376"/>
                  </a:lnTo>
                  <a:lnTo>
                    <a:pt x="21293" y="2328663"/>
                  </a:lnTo>
                  <a:lnTo>
                    <a:pt x="5549" y="2288352"/>
                  </a:lnTo>
                  <a:lnTo>
                    <a:pt x="0" y="2243798"/>
                  </a:lnTo>
                  <a:lnTo>
                    <a:pt x="5549" y="2199650"/>
                  </a:lnTo>
                  <a:lnTo>
                    <a:pt x="21293" y="2159294"/>
                  </a:lnTo>
                  <a:lnTo>
                    <a:pt x="45880" y="2124355"/>
                  </a:lnTo>
                  <a:lnTo>
                    <a:pt x="77956" y="2096458"/>
                  </a:lnTo>
                  <a:lnTo>
                    <a:pt x="45880" y="2068697"/>
                  </a:lnTo>
                  <a:lnTo>
                    <a:pt x="21293" y="2033983"/>
                  </a:lnTo>
                  <a:lnTo>
                    <a:pt x="5549" y="1993673"/>
                  </a:lnTo>
                  <a:lnTo>
                    <a:pt x="0" y="1949119"/>
                  </a:lnTo>
                  <a:lnTo>
                    <a:pt x="5549" y="1904535"/>
                  </a:lnTo>
                  <a:lnTo>
                    <a:pt x="21293" y="1864013"/>
                  </a:lnTo>
                  <a:lnTo>
                    <a:pt x="45880" y="1828728"/>
                  </a:lnTo>
                  <a:lnTo>
                    <a:pt x="77956" y="1799853"/>
                  </a:lnTo>
                  <a:lnTo>
                    <a:pt x="45880" y="1772092"/>
                  </a:lnTo>
                  <a:lnTo>
                    <a:pt x="21293" y="1737378"/>
                  </a:lnTo>
                  <a:lnTo>
                    <a:pt x="5549" y="1697068"/>
                  </a:lnTo>
                  <a:lnTo>
                    <a:pt x="0" y="1652514"/>
                  </a:lnTo>
                  <a:lnTo>
                    <a:pt x="5549" y="1608366"/>
                  </a:lnTo>
                  <a:lnTo>
                    <a:pt x="21293" y="1568010"/>
                  </a:lnTo>
                  <a:lnTo>
                    <a:pt x="45880" y="1533071"/>
                  </a:lnTo>
                  <a:lnTo>
                    <a:pt x="77956" y="1505174"/>
                  </a:lnTo>
                  <a:lnTo>
                    <a:pt x="45880" y="1477413"/>
                  </a:lnTo>
                  <a:lnTo>
                    <a:pt x="21293" y="1442699"/>
                  </a:lnTo>
                  <a:lnTo>
                    <a:pt x="5549" y="1402389"/>
                  </a:lnTo>
                  <a:lnTo>
                    <a:pt x="0" y="1357835"/>
                  </a:lnTo>
                  <a:lnTo>
                    <a:pt x="5549" y="1313281"/>
                  </a:lnTo>
                  <a:lnTo>
                    <a:pt x="21293" y="1272970"/>
                  </a:lnTo>
                  <a:lnTo>
                    <a:pt x="45880" y="1238257"/>
                  </a:lnTo>
                  <a:lnTo>
                    <a:pt x="77956" y="1210495"/>
                  </a:lnTo>
                  <a:lnTo>
                    <a:pt x="45880" y="1182734"/>
                  </a:lnTo>
                  <a:lnTo>
                    <a:pt x="21293" y="1148020"/>
                  </a:lnTo>
                  <a:lnTo>
                    <a:pt x="5549" y="1107710"/>
                  </a:lnTo>
                  <a:lnTo>
                    <a:pt x="0" y="1063156"/>
                  </a:lnTo>
                  <a:lnTo>
                    <a:pt x="5549" y="1019008"/>
                  </a:lnTo>
                  <a:lnTo>
                    <a:pt x="21293" y="978652"/>
                  </a:lnTo>
                  <a:lnTo>
                    <a:pt x="45880" y="943713"/>
                  </a:lnTo>
                  <a:lnTo>
                    <a:pt x="77956" y="915816"/>
                  </a:lnTo>
                  <a:lnTo>
                    <a:pt x="45880" y="888054"/>
                  </a:lnTo>
                  <a:lnTo>
                    <a:pt x="21293" y="853341"/>
                  </a:lnTo>
                  <a:lnTo>
                    <a:pt x="5549" y="813030"/>
                  </a:lnTo>
                  <a:lnTo>
                    <a:pt x="0" y="768476"/>
                  </a:lnTo>
                  <a:lnTo>
                    <a:pt x="5549" y="723922"/>
                  </a:lnTo>
                  <a:lnTo>
                    <a:pt x="21293" y="683612"/>
                  </a:lnTo>
                  <a:lnTo>
                    <a:pt x="45880" y="648898"/>
                  </a:lnTo>
                  <a:lnTo>
                    <a:pt x="77956" y="621137"/>
                  </a:lnTo>
                  <a:lnTo>
                    <a:pt x="45880" y="593375"/>
                  </a:lnTo>
                  <a:lnTo>
                    <a:pt x="21293" y="558662"/>
                  </a:lnTo>
                  <a:lnTo>
                    <a:pt x="5549" y="518351"/>
                  </a:lnTo>
                  <a:lnTo>
                    <a:pt x="0" y="473797"/>
                  </a:lnTo>
                  <a:lnTo>
                    <a:pt x="5549" y="429228"/>
                  </a:lnTo>
                  <a:lnTo>
                    <a:pt x="21293" y="388812"/>
                  </a:lnTo>
                  <a:lnTo>
                    <a:pt x="45880" y="353813"/>
                  </a:lnTo>
                  <a:lnTo>
                    <a:pt x="77956" y="325495"/>
                  </a:lnTo>
                  <a:lnTo>
                    <a:pt x="70918" y="320830"/>
                  </a:lnTo>
                  <a:lnTo>
                    <a:pt x="30045" y="277014"/>
                  </a:lnTo>
                  <a:lnTo>
                    <a:pt x="3518" y="213034"/>
                  </a:lnTo>
                  <a:lnTo>
                    <a:pt x="0" y="178155"/>
                  </a:lnTo>
                  <a:lnTo>
                    <a:pt x="3518" y="143276"/>
                  </a:lnTo>
                  <a:lnTo>
                    <a:pt x="30045" y="79297"/>
                  </a:lnTo>
                  <a:lnTo>
                    <a:pt x="79250" y="30063"/>
                  </a:lnTo>
                  <a:lnTo>
                    <a:pt x="143191" y="3520"/>
                  </a:lnTo>
                  <a:lnTo>
                    <a:pt x="178049" y="0"/>
                  </a:lnTo>
                  <a:lnTo>
                    <a:pt x="213057" y="3520"/>
                  </a:lnTo>
                  <a:lnTo>
                    <a:pt x="277660" y="30063"/>
                  </a:lnTo>
                  <a:lnTo>
                    <a:pt x="310849" y="58667"/>
                  </a:lnTo>
                  <a:lnTo>
                    <a:pt x="327225" y="79929"/>
                  </a:lnTo>
                  <a:lnTo>
                    <a:pt x="355000" y="47126"/>
                  </a:lnTo>
                  <a:lnTo>
                    <a:pt x="389904" y="21908"/>
                  </a:lnTo>
                  <a:lnTo>
                    <a:pt x="430762" y="5717"/>
                  </a:lnTo>
                  <a:lnTo>
                    <a:pt x="476402" y="0"/>
                  </a:lnTo>
                  <a:lnTo>
                    <a:pt x="521080" y="5717"/>
                  </a:lnTo>
                  <a:lnTo>
                    <a:pt x="561698" y="21908"/>
                  </a:lnTo>
                  <a:lnTo>
                    <a:pt x="596721" y="47126"/>
                  </a:lnTo>
                  <a:lnTo>
                    <a:pt x="624616" y="79929"/>
                  </a:lnTo>
                  <a:lnTo>
                    <a:pt x="652376" y="47126"/>
                  </a:lnTo>
                  <a:lnTo>
                    <a:pt x="687174" y="21908"/>
                  </a:lnTo>
                  <a:lnTo>
                    <a:pt x="727747" y="5717"/>
                  </a:lnTo>
                  <a:lnTo>
                    <a:pt x="772830" y="0"/>
                  </a:lnTo>
                  <a:lnTo>
                    <a:pt x="817508" y="5717"/>
                  </a:lnTo>
                  <a:lnTo>
                    <a:pt x="858126" y="21908"/>
                  </a:lnTo>
                  <a:lnTo>
                    <a:pt x="893149" y="47126"/>
                  </a:lnTo>
                  <a:lnTo>
                    <a:pt x="921045" y="79929"/>
                  </a:lnTo>
                  <a:lnTo>
                    <a:pt x="948985" y="47126"/>
                  </a:lnTo>
                  <a:lnTo>
                    <a:pt x="984324" y="21908"/>
                  </a:lnTo>
                  <a:lnTo>
                    <a:pt x="1025799" y="5717"/>
                  </a:lnTo>
                  <a:lnTo>
                    <a:pt x="1072146" y="0"/>
                  </a:lnTo>
                  <a:lnTo>
                    <a:pt x="1116824" y="5717"/>
                  </a:lnTo>
                  <a:lnTo>
                    <a:pt x="1157441" y="21908"/>
                  </a:lnTo>
                  <a:lnTo>
                    <a:pt x="1192465" y="47126"/>
                  </a:lnTo>
                  <a:lnTo>
                    <a:pt x="1220360" y="79929"/>
                  </a:lnTo>
                  <a:lnTo>
                    <a:pt x="1248120" y="47126"/>
                  </a:lnTo>
                  <a:lnTo>
                    <a:pt x="1282918" y="21908"/>
                  </a:lnTo>
                  <a:lnTo>
                    <a:pt x="1323490" y="5717"/>
                  </a:lnTo>
                  <a:lnTo>
                    <a:pt x="1368574" y="0"/>
                  </a:lnTo>
                  <a:lnTo>
                    <a:pt x="1413252" y="5717"/>
                  </a:lnTo>
                  <a:lnTo>
                    <a:pt x="1453869" y="21908"/>
                  </a:lnTo>
                  <a:lnTo>
                    <a:pt x="1488893" y="47126"/>
                  </a:lnTo>
                  <a:lnTo>
                    <a:pt x="1516788" y="79929"/>
                  </a:lnTo>
                  <a:lnTo>
                    <a:pt x="1544683" y="47126"/>
                  </a:lnTo>
                  <a:lnTo>
                    <a:pt x="1579707" y="21908"/>
                  </a:lnTo>
                  <a:lnTo>
                    <a:pt x="1620324" y="5717"/>
                  </a:lnTo>
                  <a:lnTo>
                    <a:pt x="1665002" y="0"/>
                  </a:lnTo>
                  <a:lnTo>
                    <a:pt x="1709680" y="5717"/>
                  </a:lnTo>
                  <a:lnTo>
                    <a:pt x="1750297" y="21908"/>
                  </a:lnTo>
                  <a:lnTo>
                    <a:pt x="1785321" y="47126"/>
                  </a:lnTo>
                  <a:lnTo>
                    <a:pt x="1813216" y="79929"/>
                  </a:lnTo>
                  <a:lnTo>
                    <a:pt x="1840976" y="47126"/>
                  </a:lnTo>
                  <a:lnTo>
                    <a:pt x="1875774" y="21908"/>
                  </a:lnTo>
                  <a:lnTo>
                    <a:pt x="1916346" y="5717"/>
                  </a:lnTo>
                  <a:lnTo>
                    <a:pt x="1961430" y="0"/>
                  </a:lnTo>
                  <a:lnTo>
                    <a:pt x="2006108" y="5717"/>
                  </a:lnTo>
                  <a:lnTo>
                    <a:pt x="2046725" y="21908"/>
                  </a:lnTo>
                  <a:lnTo>
                    <a:pt x="2081749" y="47126"/>
                  </a:lnTo>
                  <a:lnTo>
                    <a:pt x="2109644" y="79929"/>
                  </a:lnTo>
                  <a:lnTo>
                    <a:pt x="2137539" y="47126"/>
                  </a:lnTo>
                  <a:lnTo>
                    <a:pt x="2172563" y="21908"/>
                  </a:lnTo>
                  <a:lnTo>
                    <a:pt x="2213180" y="5717"/>
                  </a:lnTo>
                  <a:lnTo>
                    <a:pt x="2257858" y="0"/>
                  </a:lnTo>
                  <a:lnTo>
                    <a:pt x="2302536" y="5717"/>
                  </a:lnTo>
                  <a:lnTo>
                    <a:pt x="2343153" y="21908"/>
                  </a:lnTo>
                  <a:lnTo>
                    <a:pt x="2378177" y="47126"/>
                  </a:lnTo>
                  <a:lnTo>
                    <a:pt x="2406072" y="79929"/>
                  </a:lnTo>
                  <a:lnTo>
                    <a:pt x="2434720" y="47126"/>
                  </a:lnTo>
                  <a:lnTo>
                    <a:pt x="2471397" y="21908"/>
                  </a:lnTo>
                  <a:lnTo>
                    <a:pt x="2513669" y="5717"/>
                  </a:lnTo>
                  <a:lnTo>
                    <a:pt x="2559099" y="0"/>
                  </a:lnTo>
                  <a:lnTo>
                    <a:pt x="2603777" y="5717"/>
                  </a:lnTo>
                  <a:lnTo>
                    <a:pt x="2644394" y="21908"/>
                  </a:lnTo>
                  <a:lnTo>
                    <a:pt x="2679418" y="47126"/>
                  </a:lnTo>
                  <a:lnTo>
                    <a:pt x="2707313" y="79929"/>
                  </a:lnTo>
                  <a:lnTo>
                    <a:pt x="2735208" y="47126"/>
                  </a:lnTo>
                  <a:lnTo>
                    <a:pt x="2770232" y="21908"/>
                  </a:lnTo>
                  <a:lnTo>
                    <a:pt x="2810849" y="5717"/>
                  </a:lnTo>
                  <a:lnTo>
                    <a:pt x="2855527" y="0"/>
                  </a:lnTo>
                  <a:lnTo>
                    <a:pt x="2900205" y="5717"/>
                  </a:lnTo>
                  <a:lnTo>
                    <a:pt x="2940822" y="21908"/>
                  </a:lnTo>
                  <a:lnTo>
                    <a:pt x="2975846" y="47126"/>
                  </a:lnTo>
                  <a:lnTo>
                    <a:pt x="3003741" y="79929"/>
                  </a:lnTo>
                  <a:lnTo>
                    <a:pt x="3031636" y="47126"/>
                  </a:lnTo>
                  <a:lnTo>
                    <a:pt x="3066660" y="21908"/>
                  </a:lnTo>
                  <a:lnTo>
                    <a:pt x="3107277" y="5717"/>
                  </a:lnTo>
                  <a:lnTo>
                    <a:pt x="3151955" y="0"/>
                  </a:lnTo>
                  <a:lnTo>
                    <a:pt x="3196633" y="5717"/>
                  </a:lnTo>
                  <a:lnTo>
                    <a:pt x="3237250" y="21908"/>
                  </a:lnTo>
                  <a:lnTo>
                    <a:pt x="3272274" y="47126"/>
                  </a:lnTo>
                  <a:lnTo>
                    <a:pt x="3300169" y="79929"/>
                  </a:lnTo>
                  <a:lnTo>
                    <a:pt x="3328064" y="47126"/>
                  </a:lnTo>
                  <a:lnTo>
                    <a:pt x="3363088" y="21908"/>
                  </a:lnTo>
                  <a:lnTo>
                    <a:pt x="3403705" y="5717"/>
                  </a:lnTo>
                  <a:lnTo>
                    <a:pt x="3448383" y="0"/>
                  </a:lnTo>
                  <a:lnTo>
                    <a:pt x="3493061" y="5717"/>
                  </a:lnTo>
                  <a:lnTo>
                    <a:pt x="3533678" y="21908"/>
                  </a:lnTo>
                  <a:lnTo>
                    <a:pt x="3568702" y="47126"/>
                  </a:lnTo>
                  <a:lnTo>
                    <a:pt x="3596597" y="79929"/>
                  </a:lnTo>
                  <a:lnTo>
                    <a:pt x="3624492" y="47126"/>
                  </a:lnTo>
                  <a:lnTo>
                    <a:pt x="3659516" y="21908"/>
                  </a:lnTo>
                  <a:lnTo>
                    <a:pt x="3700134" y="5717"/>
                  </a:lnTo>
                  <a:lnTo>
                    <a:pt x="3744811" y="0"/>
                  </a:lnTo>
                  <a:lnTo>
                    <a:pt x="3789489" y="5717"/>
                  </a:lnTo>
                  <a:lnTo>
                    <a:pt x="3830107" y="21908"/>
                  </a:lnTo>
                  <a:lnTo>
                    <a:pt x="3865130" y="47126"/>
                  </a:lnTo>
                  <a:lnTo>
                    <a:pt x="3893025" y="79929"/>
                  </a:lnTo>
                  <a:lnTo>
                    <a:pt x="3920785" y="47126"/>
                  </a:lnTo>
                  <a:lnTo>
                    <a:pt x="3955583" y="21908"/>
                  </a:lnTo>
                  <a:lnTo>
                    <a:pt x="3996156" y="5717"/>
                  </a:lnTo>
                  <a:lnTo>
                    <a:pt x="4041239" y="0"/>
                  </a:lnTo>
                  <a:lnTo>
                    <a:pt x="4085917" y="5717"/>
                  </a:lnTo>
                  <a:lnTo>
                    <a:pt x="4126535" y="21908"/>
                  </a:lnTo>
                  <a:lnTo>
                    <a:pt x="4161558" y="47126"/>
                  </a:lnTo>
                  <a:lnTo>
                    <a:pt x="4189453" y="79929"/>
                  </a:lnTo>
                  <a:lnTo>
                    <a:pt x="4217349" y="47126"/>
                  </a:lnTo>
                  <a:lnTo>
                    <a:pt x="4252372" y="21908"/>
                  </a:lnTo>
                  <a:lnTo>
                    <a:pt x="4292990" y="5717"/>
                  </a:lnTo>
                  <a:lnTo>
                    <a:pt x="4337667" y="0"/>
                  </a:lnTo>
                  <a:lnTo>
                    <a:pt x="4382345" y="5717"/>
                  </a:lnTo>
                  <a:lnTo>
                    <a:pt x="4422963" y="21908"/>
                  </a:lnTo>
                  <a:lnTo>
                    <a:pt x="4457986" y="47126"/>
                  </a:lnTo>
                  <a:lnTo>
                    <a:pt x="4485881" y="79929"/>
                  </a:lnTo>
                  <a:lnTo>
                    <a:pt x="4490558" y="72721"/>
                  </a:lnTo>
                  <a:lnTo>
                    <a:pt x="4534890" y="30063"/>
                  </a:lnTo>
                  <a:lnTo>
                    <a:pt x="4599102" y="3520"/>
                  </a:lnTo>
                  <a:lnTo>
                    <a:pt x="4634095" y="0"/>
                  </a:lnTo>
                  <a:lnTo>
                    <a:pt x="4668547" y="3536"/>
                  </a:lnTo>
                  <a:lnTo>
                    <a:pt x="4732760" y="30470"/>
                  </a:lnTo>
                  <a:lnTo>
                    <a:pt x="4782099" y="80260"/>
                  </a:lnTo>
                  <a:lnTo>
                    <a:pt x="4808626" y="144239"/>
                  </a:lnTo>
                  <a:lnTo>
                    <a:pt x="4812145" y="179118"/>
                  </a:lnTo>
                  <a:lnTo>
                    <a:pt x="4808626" y="213997"/>
                  </a:lnTo>
                  <a:lnTo>
                    <a:pt x="4782099" y="277977"/>
                  </a:lnTo>
                  <a:lnTo>
                    <a:pt x="4754219" y="311020"/>
                  </a:lnTo>
                  <a:lnTo>
                    <a:pt x="4734188" y="326458"/>
                  </a:lnTo>
                  <a:lnTo>
                    <a:pt x="4766264" y="354219"/>
                  </a:lnTo>
                  <a:lnTo>
                    <a:pt x="4790851" y="388933"/>
                  </a:lnTo>
                  <a:lnTo>
                    <a:pt x="4806596" y="429243"/>
                  </a:lnTo>
                  <a:lnTo>
                    <a:pt x="4812144" y="473800"/>
                  </a:lnTo>
                  <a:lnTo>
                    <a:pt x="4806444" y="517933"/>
                  </a:lnTo>
                  <a:lnTo>
                    <a:pt x="4789647" y="558905"/>
                  </a:lnTo>
                  <a:lnTo>
                    <a:pt x="4762203" y="596086"/>
                  </a:lnTo>
                  <a:lnTo>
                    <a:pt x="4724563" y="628844"/>
                  </a:lnTo>
                  <a:lnTo>
                    <a:pt x="4756639" y="656605"/>
                  </a:lnTo>
                  <a:lnTo>
                    <a:pt x="4781226" y="691318"/>
                  </a:lnTo>
                  <a:lnTo>
                    <a:pt x="4796970" y="731629"/>
                  </a:lnTo>
                  <a:lnTo>
                    <a:pt x="4802519" y="776183"/>
                  </a:lnTo>
                  <a:lnTo>
                    <a:pt x="4796970" y="820737"/>
                  </a:lnTo>
                  <a:lnTo>
                    <a:pt x="4781226" y="861048"/>
                  </a:lnTo>
                  <a:lnTo>
                    <a:pt x="4756639" y="895761"/>
                  </a:lnTo>
                  <a:lnTo>
                    <a:pt x="4724563" y="923523"/>
                  </a:lnTo>
                  <a:lnTo>
                    <a:pt x="4756639" y="951284"/>
                  </a:lnTo>
                  <a:lnTo>
                    <a:pt x="4781226" y="985998"/>
                  </a:lnTo>
                  <a:lnTo>
                    <a:pt x="4796970" y="1026308"/>
                  </a:lnTo>
                  <a:lnTo>
                    <a:pt x="4802519" y="1070862"/>
                  </a:lnTo>
                  <a:lnTo>
                    <a:pt x="4796970" y="1114875"/>
                  </a:lnTo>
                  <a:lnTo>
                    <a:pt x="4781226" y="1155005"/>
                  </a:lnTo>
                  <a:lnTo>
                    <a:pt x="4756639" y="1189899"/>
                  </a:lnTo>
                  <a:lnTo>
                    <a:pt x="4724563" y="1218202"/>
                  </a:lnTo>
                  <a:lnTo>
                    <a:pt x="4756639" y="1245963"/>
                  </a:lnTo>
                  <a:lnTo>
                    <a:pt x="4781226" y="1280677"/>
                  </a:lnTo>
                  <a:lnTo>
                    <a:pt x="4796970" y="1320987"/>
                  </a:lnTo>
                  <a:lnTo>
                    <a:pt x="4802519" y="1365541"/>
                  </a:lnTo>
                  <a:lnTo>
                    <a:pt x="4796970" y="1410095"/>
                  </a:lnTo>
                  <a:lnTo>
                    <a:pt x="4781226" y="1450406"/>
                  </a:lnTo>
                  <a:lnTo>
                    <a:pt x="4756639" y="1485119"/>
                  </a:lnTo>
                  <a:lnTo>
                    <a:pt x="4724563" y="1512881"/>
                  </a:lnTo>
                  <a:lnTo>
                    <a:pt x="4756639" y="1540643"/>
                  </a:lnTo>
                  <a:lnTo>
                    <a:pt x="4781226" y="1575356"/>
                  </a:lnTo>
                  <a:lnTo>
                    <a:pt x="4796970" y="1615667"/>
                  </a:lnTo>
                  <a:lnTo>
                    <a:pt x="4802519" y="1660221"/>
                  </a:lnTo>
                  <a:lnTo>
                    <a:pt x="4796970" y="1704775"/>
                  </a:lnTo>
                  <a:lnTo>
                    <a:pt x="4781226" y="1745085"/>
                  </a:lnTo>
                  <a:lnTo>
                    <a:pt x="4756639" y="1779799"/>
                  </a:lnTo>
                  <a:lnTo>
                    <a:pt x="4724563" y="1807560"/>
                  </a:lnTo>
                  <a:lnTo>
                    <a:pt x="4756639" y="1835322"/>
                  </a:lnTo>
                  <a:lnTo>
                    <a:pt x="4781226" y="1870035"/>
                  </a:lnTo>
                  <a:lnTo>
                    <a:pt x="4796970" y="1910346"/>
                  </a:lnTo>
                  <a:lnTo>
                    <a:pt x="4802519" y="1954900"/>
                  </a:lnTo>
                  <a:lnTo>
                    <a:pt x="4796970" y="1999454"/>
                  </a:lnTo>
                  <a:lnTo>
                    <a:pt x="4781226" y="2039765"/>
                  </a:lnTo>
                  <a:lnTo>
                    <a:pt x="4756639" y="2074478"/>
                  </a:lnTo>
                  <a:lnTo>
                    <a:pt x="4724563" y="2102239"/>
                  </a:lnTo>
                  <a:lnTo>
                    <a:pt x="4756639" y="2130001"/>
                  </a:lnTo>
                  <a:lnTo>
                    <a:pt x="4781226" y="2164714"/>
                  </a:lnTo>
                  <a:lnTo>
                    <a:pt x="4796970" y="2205025"/>
                  </a:lnTo>
                  <a:lnTo>
                    <a:pt x="4802519" y="2249579"/>
                  </a:lnTo>
                  <a:lnTo>
                    <a:pt x="4796970" y="2294133"/>
                  </a:lnTo>
                  <a:lnTo>
                    <a:pt x="4781226" y="2334444"/>
                  </a:lnTo>
                  <a:lnTo>
                    <a:pt x="4756639" y="2369157"/>
                  </a:lnTo>
                  <a:lnTo>
                    <a:pt x="4724563" y="2396918"/>
                  </a:lnTo>
                  <a:lnTo>
                    <a:pt x="4756639" y="2424680"/>
                  </a:lnTo>
                  <a:lnTo>
                    <a:pt x="4781226" y="2459393"/>
                  </a:lnTo>
                  <a:lnTo>
                    <a:pt x="4796970" y="2499704"/>
                  </a:lnTo>
                  <a:lnTo>
                    <a:pt x="4802519" y="2544258"/>
                  </a:lnTo>
                  <a:lnTo>
                    <a:pt x="4796970" y="2588270"/>
                  </a:lnTo>
                  <a:lnTo>
                    <a:pt x="4781226" y="2628400"/>
                  </a:lnTo>
                  <a:lnTo>
                    <a:pt x="4756639" y="2663294"/>
                  </a:lnTo>
                  <a:lnTo>
                    <a:pt x="4724563" y="2691598"/>
                  </a:lnTo>
                  <a:lnTo>
                    <a:pt x="4756639" y="2719359"/>
                  </a:lnTo>
                  <a:lnTo>
                    <a:pt x="4781226" y="2754072"/>
                  </a:lnTo>
                  <a:lnTo>
                    <a:pt x="4796970" y="2794383"/>
                  </a:lnTo>
                  <a:lnTo>
                    <a:pt x="4802519" y="2838937"/>
                  </a:lnTo>
                  <a:lnTo>
                    <a:pt x="4796970" y="2883491"/>
                  </a:lnTo>
                  <a:lnTo>
                    <a:pt x="4781226" y="2923802"/>
                  </a:lnTo>
                  <a:lnTo>
                    <a:pt x="4756639" y="2958515"/>
                  </a:lnTo>
                  <a:lnTo>
                    <a:pt x="4724563" y="2986276"/>
                  </a:lnTo>
                  <a:lnTo>
                    <a:pt x="4756639" y="3014038"/>
                  </a:lnTo>
                  <a:lnTo>
                    <a:pt x="4781226" y="3048751"/>
                  </a:lnTo>
                  <a:lnTo>
                    <a:pt x="4796970" y="3089062"/>
                  </a:lnTo>
                  <a:lnTo>
                    <a:pt x="4802519" y="3133616"/>
                  </a:lnTo>
                  <a:lnTo>
                    <a:pt x="4796970" y="3178170"/>
                  </a:lnTo>
                  <a:lnTo>
                    <a:pt x="4781226" y="3218481"/>
                  </a:lnTo>
                  <a:lnTo>
                    <a:pt x="4756639" y="3253194"/>
                  </a:lnTo>
                  <a:lnTo>
                    <a:pt x="4724563" y="3280955"/>
                  </a:lnTo>
                  <a:lnTo>
                    <a:pt x="4756639" y="3308717"/>
                  </a:lnTo>
                  <a:lnTo>
                    <a:pt x="4781226" y="3343430"/>
                  </a:lnTo>
                  <a:lnTo>
                    <a:pt x="4796970" y="3383741"/>
                  </a:lnTo>
                  <a:lnTo>
                    <a:pt x="4802519" y="3428295"/>
                  </a:lnTo>
                  <a:lnTo>
                    <a:pt x="4796970" y="3472307"/>
                  </a:lnTo>
                  <a:lnTo>
                    <a:pt x="4781226" y="3512437"/>
                  </a:lnTo>
                  <a:lnTo>
                    <a:pt x="4756639" y="3547331"/>
                  </a:lnTo>
                  <a:lnTo>
                    <a:pt x="4724563" y="3575634"/>
                  </a:lnTo>
                  <a:lnTo>
                    <a:pt x="4756639" y="3603396"/>
                  </a:lnTo>
                  <a:lnTo>
                    <a:pt x="4781226" y="3638109"/>
                  </a:lnTo>
                  <a:lnTo>
                    <a:pt x="4796970" y="3678420"/>
                  </a:lnTo>
                  <a:lnTo>
                    <a:pt x="4802519" y="3722974"/>
                  </a:lnTo>
                  <a:lnTo>
                    <a:pt x="4796970" y="3767528"/>
                  </a:lnTo>
                  <a:lnTo>
                    <a:pt x="4781226" y="3807838"/>
                  </a:lnTo>
                  <a:lnTo>
                    <a:pt x="4756639" y="3842551"/>
                  </a:lnTo>
                  <a:lnTo>
                    <a:pt x="4724563" y="3870313"/>
                  </a:lnTo>
                  <a:lnTo>
                    <a:pt x="4756639" y="3898075"/>
                  </a:lnTo>
                  <a:lnTo>
                    <a:pt x="4781226" y="3932788"/>
                  </a:lnTo>
                  <a:lnTo>
                    <a:pt x="4796970" y="3973099"/>
                  </a:lnTo>
                  <a:lnTo>
                    <a:pt x="4802519" y="4017653"/>
                  </a:lnTo>
                  <a:lnTo>
                    <a:pt x="4796970" y="4061665"/>
                  </a:lnTo>
                  <a:lnTo>
                    <a:pt x="4781226" y="4101795"/>
                  </a:lnTo>
                  <a:lnTo>
                    <a:pt x="4756639" y="4136689"/>
                  </a:lnTo>
                  <a:lnTo>
                    <a:pt x="4724563" y="4164992"/>
                  </a:lnTo>
                  <a:lnTo>
                    <a:pt x="4756639" y="4192753"/>
                  </a:lnTo>
                  <a:lnTo>
                    <a:pt x="4781226" y="4227467"/>
                  </a:lnTo>
                  <a:lnTo>
                    <a:pt x="4796970" y="4267777"/>
                  </a:lnTo>
                  <a:lnTo>
                    <a:pt x="4802519" y="4312331"/>
                  </a:lnTo>
                  <a:lnTo>
                    <a:pt x="4796970" y="4356885"/>
                  </a:lnTo>
                  <a:lnTo>
                    <a:pt x="4781226" y="4397196"/>
                  </a:lnTo>
                  <a:lnTo>
                    <a:pt x="4756639" y="4431909"/>
                  </a:lnTo>
                  <a:lnTo>
                    <a:pt x="4724563" y="4459671"/>
                  </a:lnTo>
                  <a:lnTo>
                    <a:pt x="4756639" y="4487432"/>
                  </a:lnTo>
                  <a:lnTo>
                    <a:pt x="4781226" y="4522146"/>
                  </a:lnTo>
                  <a:lnTo>
                    <a:pt x="4796970" y="4562456"/>
                  </a:lnTo>
                  <a:lnTo>
                    <a:pt x="4802519" y="4607010"/>
                  </a:lnTo>
                  <a:lnTo>
                    <a:pt x="4796970" y="4651564"/>
                  </a:lnTo>
                  <a:lnTo>
                    <a:pt x="4781226" y="4691875"/>
                  </a:lnTo>
                  <a:lnTo>
                    <a:pt x="4756639" y="4726588"/>
                  </a:lnTo>
                  <a:lnTo>
                    <a:pt x="4724563" y="4754350"/>
                  </a:lnTo>
                  <a:lnTo>
                    <a:pt x="4756639" y="4782111"/>
                  </a:lnTo>
                  <a:lnTo>
                    <a:pt x="4781226" y="4816824"/>
                  </a:lnTo>
                  <a:lnTo>
                    <a:pt x="4796970" y="4857135"/>
                  </a:lnTo>
                  <a:lnTo>
                    <a:pt x="4802519" y="4901689"/>
                  </a:lnTo>
                  <a:lnTo>
                    <a:pt x="4796970" y="4945701"/>
                  </a:lnTo>
                  <a:lnTo>
                    <a:pt x="4781226" y="4985831"/>
                  </a:lnTo>
                  <a:lnTo>
                    <a:pt x="4756639" y="5020725"/>
                  </a:lnTo>
                  <a:lnTo>
                    <a:pt x="4724563" y="5049029"/>
                  </a:lnTo>
                  <a:lnTo>
                    <a:pt x="4756639" y="5076790"/>
                  </a:lnTo>
                  <a:lnTo>
                    <a:pt x="4781226" y="5111503"/>
                  </a:lnTo>
                  <a:lnTo>
                    <a:pt x="4796970" y="5151814"/>
                  </a:lnTo>
                  <a:lnTo>
                    <a:pt x="4802519" y="5196368"/>
                  </a:lnTo>
                  <a:lnTo>
                    <a:pt x="4796970" y="5240922"/>
                  </a:lnTo>
                  <a:lnTo>
                    <a:pt x="4781226" y="5281232"/>
                  </a:lnTo>
                  <a:lnTo>
                    <a:pt x="4756639" y="5315946"/>
                  </a:lnTo>
                  <a:lnTo>
                    <a:pt x="4724563" y="5343707"/>
                  </a:lnTo>
                  <a:lnTo>
                    <a:pt x="4756639" y="5371469"/>
                  </a:lnTo>
                  <a:lnTo>
                    <a:pt x="4781226" y="5406182"/>
                  </a:lnTo>
                  <a:lnTo>
                    <a:pt x="4796970" y="5446493"/>
                  </a:lnTo>
                  <a:lnTo>
                    <a:pt x="4802519" y="5491047"/>
                  </a:lnTo>
                  <a:lnTo>
                    <a:pt x="4796970" y="5535194"/>
                  </a:lnTo>
                  <a:lnTo>
                    <a:pt x="4781226" y="5575550"/>
                  </a:lnTo>
                  <a:lnTo>
                    <a:pt x="4756639" y="5610489"/>
                  </a:lnTo>
                  <a:lnTo>
                    <a:pt x="4724563" y="5638386"/>
                  </a:lnTo>
                  <a:lnTo>
                    <a:pt x="4756639" y="5666148"/>
                  </a:lnTo>
                  <a:lnTo>
                    <a:pt x="4781226" y="5700861"/>
                  </a:lnTo>
                  <a:lnTo>
                    <a:pt x="4796970" y="5741172"/>
                  </a:lnTo>
                  <a:lnTo>
                    <a:pt x="4802519" y="5785726"/>
                  </a:lnTo>
                  <a:lnTo>
                    <a:pt x="4796970" y="5830279"/>
                  </a:lnTo>
                  <a:lnTo>
                    <a:pt x="4781226" y="5870590"/>
                  </a:lnTo>
                  <a:lnTo>
                    <a:pt x="4756639" y="5905304"/>
                  </a:lnTo>
                  <a:lnTo>
                    <a:pt x="4724563" y="5933065"/>
                  </a:lnTo>
                  <a:lnTo>
                    <a:pt x="4756639" y="5960827"/>
                  </a:lnTo>
                  <a:lnTo>
                    <a:pt x="4781226" y="5995540"/>
                  </a:lnTo>
                  <a:lnTo>
                    <a:pt x="4796970" y="6035850"/>
                  </a:lnTo>
                  <a:lnTo>
                    <a:pt x="4802519" y="6080405"/>
                  </a:lnTo>
                  <a:lnTo>
                    <a:pt x="4796970" y="6124552"/>
                  </a:lnTo>
                  <a:lnTo>
                    <a:pt x="4781226" y="6164908"/>
                  </a:lnTo>
                  <a:lnTo>
                    <a:pt x="4756639" y="6199847"/>
                  </a:lnTo>
                  <a:lnTo>
                    <a:pt x="4724563" y="6227744"/>
                  </a:lnTo>
                  <a:lnTo>
                    <a:pt x="4731600" y="6232409"/>
                  </a:lnTo>
                  <a:lnTo>
                    <a:pt x="4772474" y="6276225"/>
                  </a:lnTo>
                  <a:lnTo>
                    <a:pt x="4799001" y="6340205"/>
                  </a:lnTo>
                  <a:lnTo>
                    <a:pt x="4802519" y="6375083"/>
                  </a:lnTo>
                  <a:lnTo>
                    <a:pt x="4799001" y="6409962"/>
                  </a:lnTo>
                  <a:lnTo>
                    <a:pt x="4772474" y="6473942"/>
                  </a:lnTo>
                  <a:lnTo>
                    <a:pt x="4723134" y="6523175"/>
                  </a:lnTo>
                  <a:lnTo>
                    <a:pt x="4658922" y="6549718"/>
                  </a:lnTo>
                  <a:lnTo>
                    <a:pt x="4624470" y="6553239"/>
                  </a:lnTo>
                  <a:close/>
                </a:path>
              </a:pathLst>
            </a:custGeom>
            <a:solidFill>
              <a:srgbClr val="FFBD6F"/>
            </a:solidFill>
          </p:spPr>
          <p:txBody>
            <a:bodyPr wrap="square" lIns="0" tIns="0" rIns="0" bIns="0" rtlCol="0"/>
            <a:lstStyle/>
            <a:p>
              <a:endParaRPr/>
            </a:p>
          </p:txBody>
        </p:sp>
        <p:pic>
          <p:nvPicPr>
            <p:cNvPr id="7" name="object 7"/>
            <p:cNvPicPr/>
            <p:nvPr/>
          </p:nvPicPr>
          <p:blipFill>
            <a:blip r:embed="rId2" cstate="print"/>
            <a:stretch>
              <a:fillRect/>
            </a:stretch>
          </p:blipFill>
          <p:spPr>
            <a:xfrm>
              <a:off x="1001559" y="2677882"/>
              <a:ext cx="4221252" cy="5867984"/>
            </a:xfrm>
            <a:prstGeom prst="rect">
              <a:avLst/>
            </a:prstGeom>
          </p:spPr>
        </p:pic>
      </p:grpSp>
      <p:sp>
        <p:nvSpPr>
          <p:cNvPr id="8" name="object 8"/>
          <p:cNvSpPr txBox="1">
            <a:spLocks noGrp="1"/>
          </p:cNvSpPr>
          <p:nvPr>
            <p:ph type="title"/>
          </p:nvPr>
        </p:nvSpPr>
        <p:spPr>
          <a:xfrm>
            <a:off x="8222086" y="917607"/>
            <a:ext cx="5101590" cy="1092200"/>
          </a:xfrm>
          <a:prstGeom prst="rect">
            <a:avLst/>
          </a:prstGeom>
        </p:spPr>
        <p:txBody>
          <a:bodyPr vert="horz" wrap="square" lIns="0" tIns="12700" rIns="0" bIns="0" rtlCol="0">
            <a:spAutoFit/>
          </a:bodyPr>
          <a:lstStyle/>
          <a:p>
            <a:pPr marL="12700">
              <a:lnSpc>
                <a:spcPct val="100000"/>
              </a:lnSpc>
              <a:spcBef>
                <a:spcPts val="100"/>
              </a:spcBef>
            </a:pPr>
            <a:r>
              <a:rPr sz="7000" spc="-615" dirty="0">
                <a:solidFill>
                  <a:srgbClr val="262525"/>
                </a:solidFill>
              </a:rPr>
              <a:t>LİSE</a:t>
            </a:r>
            <a:r>
              <a:rPr sz="7000" spc="660" dirty="0">
                <a:solidFill>
                  <a:srgbClr val="262525"/>
                </a:solidFill>
              </a:rPr>
              <a:t> </a:t>
            </a:r>
            <a:r>
              <a:rPr sz="7000" spc="-765" dirty="0">
                <a:solidFill>
                  <a:srgbClr val="262525"/>
                </a:solidFill>
              </a:rPr>
              <a:t>TÜRLERİ</a:t>
            </a:r>
            <a:endParaRPr sz="7000"/>
          </a:p>
        </p:txBody>
      </p:sp>
      <p:grpSp>
        <p:nvGrpSpPr>
          <p:cNvPr id="9" name="object 9"/>
          <p:cNvGrpSpPr/>
          <p:nvPr/>
        </p:nvGrpSpPr>
        <p:grpSpPr>
          <a:xfrm>
            <a:off x="6622375" y="2656890"/>
            <a:ext cx="171450" cy="5829300"/>
            <a:chOff x="6622375" y="2656890"/>
            <a:chExt cx="171450" cy="5829300"/>
          </a:xfrm>
        </p:grpSpPr>
        <p:pic>
          <p:nvPicPr>
            <p:cNvPr id="10" name="object 10"/>
            <p:cNvPicPr/>
            <p:nvPr/>
          </p:nvPicPr>
          <p:blipFill>
            <a:blip r:embed="rId3" cstate="print"/>
            <a:stretch>
              <a:fillRect/>
            </a:stretch>
          </p:blipFill>
          <p:spPr>
            <a:xfrm>
              <a:off x="6622375" y="2656890"/>
              <a:ext cx="171450" cy="171449"/>
            </a:xfrm>
            <a:prstGeom prst="rect">
              <a:avLst/>
            </a:prstGeom>
          </p:spPr>
        </p:pic>
        <p:pic>
          <p:nvPicPr>
            <p:cNvPr id="11" name="object 11"/>
            <p:cNvPicPr/>
            <p:nvPr/>
          </p:nvPicPr>
          <p:blipFill>
            <a:blip r:embed="rId4" cstate="print"/>
            <a:stretch>
              <a:fillRect/>
            </a:stretch>
          </p:blipFill>
          <p:spPr>
            <a:xfrm>
              <a:off x="6622375" y="3285540"/>
              <a:ext cx="171450" cy="171449"/>
            </a:xfrm>
            <a:prstGeom prst="rect">
              <a:avLst/>
            </a:prstGeom>
          </p:spPr>
        </p:pic>
        <p:pic>
          <p:nvPicPr>
            <p:cNvPr id="12" name="object 12"/>
            <p:cNvPicPr/>
            <p:nvPr/>
          </p:nvPicPr>
          <p:blipFill>
            <a:blip r:embed="rId3" cstate="print"/>
            <a:stretch>
              <a:fillRect/>
            </a:stretch>
          </p:blipFill>
          <p:spPr>
            <a:xfrm>
              <a:off x="6622375" y="3914190"/>
              <a:ext cx="171450" cy="171449"/>
            </a:xfrm>
            <a:prstGeom prst="rect">
              <a:avLst/>
            </a:prstGeom>
          </p:spPr>
        </p:pic>
        <p:pic>
          <p:nvPicPr>
            <p:cNvPr id="13" name="object 13"/>
            <p:cNvPicPr/>
            <p:nvPr/>
          </p:nvPicPr>
          <p:blipFill>
            <a:blip r:embed="rId3" cstate="print"/>
            <a:stretch>
              <a:fillRect/>
            </a:stretch>
          </p:blipFill>
          <p:spPr>
            <a:xfrm>
              <a:off x="6622375" y="4542840"/>
              <a:ext cx="171450" cy="171449"/>
            </a:xfrm>
            <a:prstGeom prst="rect">
              <a:avLst/>
            </a:prstGeom>
          </p:spPr>
        </p:pic>
        <p:pic>
          <p:nvPicPr>
            <p:cNvPr id="14" name="object 14"/>
            <p:cNvPicPr/>
            <p:nvPr/>
          </p:nvPicPr>
          <p:blipFill>
            <a:blip r:embed="rId4" cstate="print"/>
            <a:stretch>
              <a:fillRect/>
            </a:stretch>
          </p:blipFill>
          <p:spPr>
            <a:xfrm>
              <a:off x="6622375" y="5171490"/>
              <a:ext cx="171450" cy="171449"/>
            </a:xfrm>
            <a:prstGeom prst="rect">
              <a:avLst/>
            </a:prstGeom>
          </p:spPr>
        </p:pic>
        <p:pic>
          <p:nvPicPr>
            <p:cNvPr id="15" name="object 15"/>
            <p:cNvPicPr/>
            <p:nvPr/>
          </p:nvPicPr>
          <p:blipFill>
            <a:blip r:embed="rId3" cstate="print"/>
            <a:stretch>
              <a:fillRect/>
            </a:stretch>
          </p:blipFill>
          <p:spPr>
            <a:xfrm>
              <a:off x="6622375" y="5800140"/>
              <a:ext cx="171450" cy="171449"/>
            </a:xfrm>
            <a:prstGeom prst="rect">
              <a:avLst/>
            </a:prstGeom>
          </p:spPr>
        </p:pic>
        <p:pic>
          <p:nvPicPr>
            <p:cNvPr id="16" name="object 16"/>
            <p:cNvPicPr/>
            <p:nvPr/>
          </p:nvPicPr>
          <p:blipFill>
            <a:blip r:embed="rId3" cstate="print"/>
            <a:stretch>
              <a:fillRect/>
            </a:stretch>
          </p:blipFill>
          <p:spPr>
            <a:xfrm>
              <a:off x="6622375" y="6428790"/>
              <a:ext cx="171450" cy="171449"/>
            </a:xfrm>
            <a:prstGeom prst="rect">
              <a:avLst/>
            </a:prstGeom>
          </p:spPr>
        </p:pic>
        <p:pic>
          <p:nvPicPr>
            <p:cNvPr id="17" name="object 17"/>
            <p:cNvPicPr/>
            <p:nvPr/>
          </p:nvPicPr>
          <p:blipFill>
            <a:blip r:embed="rId3" cstate="print"/>
            <a:stretch>
              <a:fillRect/>
            </a:stretch>
          </p:blipFill>
          <p:spPr>
            <a:xfrm>
              <a:off x="6622375" y="7057440"/>
              <a:ext cx="171450" cy="171449"/>
            </a:xfrm>
            <a:prstGeom prst="rect">
              <a:avLst/>
            </a:prstGeom>
          </p:spPr>
        </p:pic>
        <p:pic>
          <p:nvPicPr>
            <p:cNvPr id="18" name="object 18"/>
            <p:cNvPicPr/>
            <p:nvPr/>
          </p:nvPicPr>
          <p:blipFill>
            <a:blip r:embed="rId5" cstate="print"/>
            <a:stretch>
              <a:fillRect/>
            </a:stretch>
          </p:blipFill>
          <p:spPr>
            <a:xfrm>
              <a:off x="6622375" y="7686090"/>
              <a:ext cx="171450" cy="171449"/>
            </a:xfrm>
            <a:prstGeom prst="rect">
              <a:avLst/>
            </a:prstGeom>
          </p:spPr>
        </p:pic>
        <p:pic>
          <p:nvPicPr>
            <p:cNvPr id="19" name="object 19"/>
            <p:cNvPicPr/>
            <p:nvPr/>
          </p:nvPicPr>
          <p:blipFill>
            <a:blip r:embed="rId6" cstate="print"/>
            <a:stretch>
              <a:fillRect/>
            </a:stretch>
          </p:blipFill>
          <p:spPr>
            <a:xfrm>
              <a:off x="6622375" y="8314740"/>
              <a:ext cx="171450" cy="171449"/>
            </a:xfrm>
            <a:prstGeom prst="rect">
              <a:avLst/>
            </a:prstGeom>
          </p:spPr>
        </p:pic>
      </p:grpSp>
      <p:sp>
        <p:nvSpPr>
          <p:cNvPr id="20" name="object 20"/>
          <p:cNvSpPr txBox="1"/>
          <p:nvPr/>
        </p:nvSpPr>
        <p:spPr>
          <a:xfrm>
            <a:off x="7012851" y="2256904"/>
            <a:ext cx="9495155" cy="6445250"/>
          </a:xfrm>
          <a:prstGeom prst="rect">
            <a:avLst/>
          </a:prstGeom>
        </p:spPr>
        <p:txBody>
          <a:bodyPr vert="horz" wrap="square" lIns="0" tIns="12700" rIns="0" bIns="0" rtlCol="0">
            <a:spAutoFit/>
          </a:bodyPr>
          <a:lstStyle/>
          <a:p>
            <a:pPr marL="12700">
              <a:lnSpc>
                <a:spcPts val="5475"/>
              </a:lnSpc>
              <a:spcBef>
                <a:spcPts val="100"/>
              </a:spcBef>
            </a:pPr>
            <a:r>
              <a:rPr sz="5000" spc="-325" dirty="0">
                <a:solidFill>
                  <a:srgbClr val="262525"/>
                </a:solidFill>
                <a:latin typeface="Microsoft Sans Serif"/>
                <a:cs typeface="Microsoft Sans Serif"/>
              </a:rPr>
              <a:t>Fen</a:t>
            </a:r>
            <a:r>
              <a:rPr sz="5000" spc="490" dirty="0">
                <a:solidFill>
                  <a:srgbClr val="262525"/>
                </a:solidFill>
                <a:latin typeface="Microsoft Sans Serif"/>
                <a:cs typeface="Microsoft Sans Serif"/>
              </a:rPr>
              <a:t> </a:t>
            </a:r>
            <a:r>
              <a:rPr sz="5000" spc="5" dirty="0">
                <a:solidFill>
                  <a:srgbClr val="262525"/>
                </a:solidFill>
                <a:latin typeface="Microsoft Sans Serif"/>
                <a:cs typeface="Microsoft Sans Serif"/>
              </a:rPr>
              <a:t>Liseleri</a:t>
            </a:r>
            <a:endParaRPr sz="5000">
              <a:latin typeface="Microsoft Sans Serif"/>
              <a:cs typeface="Microsoft Sans Serif"/>
            </a:endParaRPr>
          </a:p>
          <a:p>
            <a:pPr marL="12700" marR="3080385">
              <a:lnSpc>
                <a:spcPts val="4950"/>
              </a:lnSpc>
              <a:spcBef>
                <a:spcPts val="515"/>
              </a:spcBef>
            </a:pPr>
            <a:r>
              <a:rPr sz="5000" spc="-170" dirty="0">
                <a:solidFill>
                  <a:srgbClr val="262525"/>
                </a:solidFill>
                <a:latin typeface="Microsoft Sans Serif"/>
                <a:cs typeface="Microsoft Sans Serif"/>
              </a:rPr>
              <a:t>Sosyal</a:t>
            </a:r>
            <a:r>
              <a:rPr sz="5000" spc="505" dirty="0">
                <a:solidFill>
                  <a:srgbClr val="262525"/>
                </a:solidFill>
                <a:latin typeface="Microsoft Sans Serif"/>
                <a:cs typeface="Microsoft Sans Serif"/>
              </a:rPr>
              <a:t> </a:t>
            </a:r>
            <a:r>
              <a:rPr sz="5000" dirty="0">
                <a:solidFill>
                  <a:srgbClr val="262525"/>
                </a:solidFill>
                <a:latin typeface="Microsoft Sans Serif"/>
                <a:cs typeface="Microsoft Sans Serif"/>
              </a:rPr>
              <a:t>Bilimler</a:t>
            </a:r>
            <a:r>
              <a:rPr sz="5000" spc="505" dirty="0">
                <a:solidFill>
                  <a:srgbClr val="262525"/>
                </a:solidFill>
                <a:latin typeface="Microsoft Sans Serif"/>
                <a:cs typeface="Microsoft Sans Serif"/>
              </a:rPr>
              <a:t> </a:t>
            </a:r>
            <a:r>
              <a:rPr sz="5000" spc="5" dirty="0">
                <a:solidFill>
                  <a:srgbClr val="262525"/>
                </a:solidFill>
                <a:latin typeface="Microsoft Sans Serif"/>
                <a:cs typeface="Microsoft Sans Serif"/>
              </a:rPr>
              <a:t>Liseleri </a:t>
            </a:r>
            <a:r>
              <a:rPr sz="5000" spc="-1315" dirty="0">
                <a:solidFill>
                  <a:srgbClr val="262525"/>
                </a:solidFill>
                <a:latin typeface="Microsoft Sans Serif"/>
                <a:cs typeface="Microsoft Sans Serif"/>
              </a:rPr>
              <a:t> </a:t>
            </a:r>
            <a:r>
              <a:rPr sz="5000" spc="-175" dirty="0">
                <a:solidFill>
                  <a:srgbClr val="262525"/>
                </a:solidFill>
                <a:latin typeface="Microsoft Sans Serif"/>
                <a:cs typeface="Microsoft Sans Serif"/>
              </a:rPr>
              <a:t>Anadolu</a:t>
            </a:r>
            <a:r>
              <a:rPr sz="5000" spc="520" dirty="0">
                <a:solidFill>
                  <a:srgbClr val="262525"/>
                </a:solidFill>
                <a:latin typeface="Microsoft Sans Serif"/>
                <a:cs typeface="Microsoft Sans Serif"/>
              </a:rPr>
              <a:t> </a:t>
            </a:r>
            <a:r>
              <a:rPr sz="5000" spc="5" dirty="0">
                <a:solidFill>
                  <a:srgbClr val="262525"/>
                </a:solidFill>
                <a:latin typeface="Microsoft Sans Serif"/>
                <a:cs typeface="Microsoft Sans Serif"/>
              </a:rPr>
              <a:t>Liseleri</a:t>
            </a:r>
            <a:endParaRPr sz="5000">
              <a:latin typeface="Microsoft Sans Serif"/>
              <a:cs typeface="Microsoft Sans Serif"/>
            </a:endParaRPr>
          </a:p>
          <a:p>
            <a:pPr marL="12700" marR="5080">
              <a:lnSpc>
                <a:spcPts val="4950"/>
              </a:lnSpc>
            </a:pPr>
            <a:r>
              <a:rPr sz="5000" spc="-195" dirty="0">
                <a:solidFill>
                  <a:srgbClr val="262525"/>
                </a:solidFill>
                <a:latin typeface="Microsoft Sans Serif"/>
                <a:cs typeface="Microsoft Sans Serif"/>
              </a:rPr>
              <a:t>Mesleki</a:t>
            </a:r>
            <a:r>
              <a:rPr sz="5000" spc="525" dirty="0">
                <a:solidFill>
                  <a:srgbClr val="262525"/>
                </a:solidFill>
                <a:latin typeface="Microsoft Sans Serif"/>
                <a:cs typeface="Microsoft Sans Serif"/>
              </a:rPr>
              <a:t> </a:t>
            </a:r>
            <a:r>
              <a:rPr sz="5000" spc="-170" dirty="0">
                <a:solidFill>
                  <a:srgbClr val="262525"/>
                </a:solidFill>
                <a:latin typeface="Microsoft Sans Serif"/>
                <a:cs typeface="Microsoft Sans Serif"/>
              </a:rPr>
              <a:t>ve</a:t>
            </a:r>
            <a:r>
              <a:rPr sz="5000" spc="525" dirty="0">
                <a:solidFill>
                  <a:srgbClr val="262525"/>
                </a:solidFill>
                <a:latin typeface="Microsoft Sans Serif"/>
                <a:cs typeface="Microsoft Sans Serif"/>
              </a:rPr>
              <a:t> </a:t>
            </a:r>
            <a:r>
              <a:rPr sz="5000" spc="-254" dirty="0">
                <a:solidFill>
                  <a:srgbClr val="262525"/>
                </a:solidFill>
                <a:latin typeface="Microsoft Sans Serif"/>
                <a:cs typeface="Microsoft Sans Serif"/>
              </a:rPr>
              <a:t>Teknik</a:t>
            </a:r>
            <a:r>
              <a:rPr sz="5000" spc="525" dirty="0">
                <a:solidFill>
                  <a:srgbClr val="262525"/>
                </a:solidFill>
                <a:latin typeface="Microsoft Sans Serif"/>
                <a:cs typeface="Microsoft Sans Serif"/>
              </a:rPr>
              <a:t> </a:t>
            </a:r>
            <a:r>
              <a:rPr sz="5000" spc="-175" dirty="0">
                <a:solidFill>
                  <a:srgbClr val="262525"/>
                </a:solidFill>
                <a:latin typeface="Microsoft Sans Serif"/>
                <a:cs typeface="Microsoft Sans Serif"/>
              </a:rPr>
              <a:t>Anadolu</a:t>
            </a:r>
            <a:r>
              <a:rPr sz="5000" spc="525" dirty="0">
                <a:solidFill>
                  <a:srgbClr val="262525"/>
                </a:solidFill>
                <a:latin typeface="Microsoft Sans Serif"/>
                <a:cs typeface="Microsoft Sans Serif"/>
              </a:rPr>
              <a:t> </a:t>
            </a:r>
            <a:r>
              <a:rPr sz="5000" spc="5" dirty="0">
                <a:solidFill>
                  <a:srgbClr val="262525"/>
                </a:solidFill>
                <a:latin typeface="Microsoft Sans Serif"/>
                <a:cs typeface="Microsoft Sans Serif"/>
              </a:rPr>
              <a:t>Liseleri </a:t>
            </a:r>
            <a:r>
              <a:rPr sz="5000" spc="-1315" dirty="0">
                <a:solidFill>
                  <a:srgbClr val="262525"/>
                </a:solidFill>
                <a:latin typeface="Microsoft Sans Serif"/>
                <a:cs typeface="Microsoft Sans Serif"/>
              </a:rPr>
              <a:t> </a:t>
            </a:r>
            <a:r>
              <a:rPr sz="5000" spc="-380" dirty="0">
                <a:solidFill>
                  <a:srgbClr val="262525"/>
                </a:solidFill>
                <a:latin typeface="Microsoft Sans Serif"/>
                <a:cs typeface="Microsoft Sans Serif"/>
              </a:rPr>
              <a:t>Çok</a:t>
            </a:r>
            <a:r>
              <a:rPr sz="5000" spc="-375" dirty="0">
                <a:solidFill>
                  <a:srgbClr val="262525"/>
                </a:solidFill>
                <a:latin typeface="Microsoft Sans Serif"/>
                <a:cs typeface="Microsoft Sans Serif"/>
              </a:rPr>
              <a:t> </a:t>
            </a:r>
            <a:r>
              <a:rPr sz="5000" spc="-80" dirty="0">
                <a:solidFill>
                  <a:srgbClr val="262525"/>
                </a:solidFill>
                <a:latin typeface="Microsoft Sans Serif"/>
                <a:cs typeface="Microsoft Sans Serif"/>
              </a:rPr>
              <a:t>Programlı</a:t>
            </a:r>
            <a:r>
              <a:rPr sz="5000" spc="-75" dirty="0">
                <a:solidFill>
                  <a:srgbClr val="262525"/>
                </a:solidFill>
                <a:latin typeface="Microsoft Sans Serif"/>
                <a:cs typeface="Microsoft Sans Serif"/>
              </a:rPr>
              <a:t> </a:t>
            </a:r>
            <a:r>
              <a:rPr sz="5000" spc="-175" dirty="0">
                <a:solidFill>
                  <a:srgbClr val="262525"/>
                </a:solidFill>
                <a:latin typeface="Microsoft Sans Serif"/>
                <a:cs typeface="Microsoft Sans Serif"/>
              </a:rPr>
              <a:t>Anadolu</a:t>
            </a:r>
            <a:r>
              <a:rPr sz="5000" spc="-170" dirty="0">
                <a:solidFill>
                  <a:srgbClr val="262525"/>
                </a:solidFill>
                <a:latin typeface="Microsoft Sans Serif"/>
                <a:cs typeface="Microsoft Sans Serif"/>
              </a:rPr>
              <a:t> </a:t>
            </a:r>
            <a:r>
              <a:rPr sz="5000" spc="5" dirty="0">
                <a:solidFill>
                  <a:srgbClr val="262525"/>
                </a:solidFill>
                <a:latin typeface="Microsoft Sans Serif"/>
                <a:cs typeface="Microsoft Sans Serif"/>
              </a:rPr>
              <a:t>Liseleri </a:t>
            </a:r>
            <a:r>
              <a:rPr sz="5000" spc="10" dirty="0">
                <a:solidFill>
                  <a:srgbClr val="262525"/>
                </a:solidFill>
                <a:latin typeface="Microsoft Sans Serif"/>
                <a:cs typeface="Microsoft Sans Serif"/>
              </a:rPr>
              <a:t> </a:t>
            </a:r>
            <a:r>
              <a:rPr sz="5000" spc="-175" dirty="0">
                <a:solidFill>
                  <a:srgbClr val="262525"/>
                </a:solidFill>
                <a:latin typeface="Microsoft Sans Serif"/>
                <a:cs typeface="Microsoft Sans Serif"/>
              </a:rPr>
              <a:t>Anadolu</a:t>
            </a:r>
            <a:r>
              <a:rPr sz="5000" spc="975" dirty="0">
                <a:solidFill>
                  <a:srgbClr val="262525"/>
                </a:solidFill>
                <a:latin typeface="Microsoft Sans Serif"/>
                <a:cs typeface="Microsoft Sans Serif"/>
              </a:rPr>
              <a:t> </a:t>
            </a:r>
            <a:r>
              <a:rPr sz="5000" spc="-530" dirty="0">
                <a:solidFill>
                  <a:srgbClr val="262525"/>
                </a:solidFill>
                <a:latin typeface="Microsoft Sans Serif"/>
                <a:cs typeface="Microsoft Sans Serif"/>
              </a:rPr>
              <a:t>İmam</a:t>
            </a:r>
            <a:r>
              <a:rPr sz="5000" spc="270" dirty="0">
                <a:solidFill>
                  <a:srgbClr val="262525"/>
                </a:solidFill>
                <a:latin typeface="Microsoft Sans Serif"/>
                <a:cs typeface="Microsoft Sans Serif"/>
              </a:rPr>
              <a:t> </a:t>
            </a:r>
            <a:r>
              <a:rPr sz="5000" spc="-40" dirty="0">
                <a:solidFill>
                  <a:srgbClr val="262525"/>
                </a:solidFill>
                <a:latin typeface="Microsoft Sans Serif"/>
                <a:cs typeface="Microsoft Sans Serif"/>
              </a:rPr>
              <a:t>Hatip</a:t>
            </a:r>
            <a:r>
              <a:rPr sz="5000" spc="1245" dirty="0">
                <a:solidFill>
                  <a:srgbClr val="262525"/>
                </a:solidFill>
                <a:latin typeface="Microsoft Sans Serif"/>
                <a:cs typeface="Microsoft Sans Serif"/>
              </a:rPr>
              <a:t> </a:t>
            </a:r>
            <a:r>
              <a:rPr sz="5000" spc="5" dirty="0">
                <a:solidFill>
                  <a:srgbClr val="262525"/>
                </a:solidFill>
                <a:latin typeface="Microsoft Sans Serif"/>
                <a:cs typeface="Microsoft Sans Serif"/>
              </a:rPr>
              <a:t>Liseleri </a:t>
            </a:r>
            <a:r>
              <a:rPr sz="5000" spc="10" dirty="0">
                <a:solidFill>
                  <a:srgbClr val="262525"/>
                </a:solidFill>
                <a:latin typeface="Microsoft Sans Serif"/>
                <a:cs typeface="Microsoft Sans Serif"/>
              </a:rPr>
              <a:t> </a:t>
            </a:r>
            <a:r>
              <a:rPr sz="5000" spc="-100" dirty="0">
                <a:solidFill>
                  <a:srgbClr val="262525"/>
                </a:solidFill>
                <a:latin typeface="Microsoft Sans Serif"/>
                <a:cs typeface="Microsoft Sans Serif"/>
              </a:rPr>
              <a:t>Güzel</a:t>
            </a:r>
            <a:r>
              <a:rPr sz="5000" spc="525" dirty="0">
                <a:solidFill>
                  <a:srgbClr val="262525"/>
                </a:solidFill>
                <a:latin typeface="Microsoft Sans Serif"/>
                <a:cs typeface="Microsoft Sans Serif"/>
              </a:rPr>
              <a:t> </a:t>
            </a:r>
            <a:r>
              <a:rPr sz="5000" spc="110" dirty="0">
                <a:solidFill>
                  <a:srgbClr val="262525"/>
                </a:solidFill>
                <a:latin typeface="Microsoft Sans Serif"/>
                <a:cs typeface="Microsoft Sans Serif"/>
              </a:rPr>
              <a:t>Sanatlar</a:t>
            </a:r>
            <a:r>
              <a:rPr sz="5000" spc="525" dirty="0">
                <a:solidFill>
                  <a:srgbClr val="262525"/>
                </a:solidFill>
                <a:latin typeface="Microsoft Sans Serif"/>
                <a:cs typeface="Microsoft Sans Serif"/>
              </a:rPr>
              <a:t> </a:t>
            </a:r>
            <a:r>
              <a:rPr sz="5000" spc="5" dirty="0">
                <a:solidFill>
                  <a:srgbClr val="262525"/>
                </a:solidFill>
                <a:latin typeface="Microsoft Sans Serif"/>
                <a:cs typeface="Microsoft Sans Serif"/>
              </a:rPr>
              <a:t>Liseleri</a:t>
            </a:r>
            <a:endParaRPr sz="5000">
              <a:latin typeface="Microsoft Sans Serif"/>
              <a:cs typeface="Microsoft Sans Serif"/>
            </a:endParaRPr>
          </a:p>
          <a:p>
            <a:pPr marL="12700">
              <a:lnSpc>
                <a:spcPts val="4435"/>
              </a:lnSpc>
            </a:pPr>
            <a:r>
              <a:rPr sz="5000" spc="-254" dirty="0">
                <a:solidFill>
                  <a:srgbClr val="262525"/>
                </a:solidFill>
                <a:latin typeface="Microsoft Sans Serif"/>
                <a:cs typeface="Microsoft Sans Serif"/>
              </a:rPr>
              <a:t>Spor</a:t>
            </a:r>
            <a:r>
              <a:rPr sz="5000" spc="484" dirty="0">
                <a:solidFill>
                  <a:srgbClr val="262525"/>
                </a:solidFill>
                <a:latin typeface="Microsoft Sans Serif"/>
                <a:cs typeface="Microsoft Sans Serif"/>
              </a:rPr>
              <a:t> </a:t>
            </a:r>
            <a:r>
              <a:rPr sz="5000" spc="5" dirty="0">
                <a:solidFill>
                  <a:srgbClr val="262525"/>
                </a:solidFill>
                <a:latin typeface="Microsoft Sans Serif"/>
                <a:cs typeface="Microsoft Sans Serif"/>
              </a:rPr>
              <a:t>Liseleri</a:t>
            </a:r>
            <a:endParaRPr sz="5000">
              <a:latin typeface="Microsoft Sans Serif"/>
              <a:cs typeface="Microsoft Sans Serif"/>
            </a:endParaRPr>
          </a:p>
          <a:p>
            <a:pPr marL="12700" marR="2982595">
              <a:lnSpc>
                <a:spcPts val="4950"/>
              </a:lnSpc>
              <a:spcBef>
                <a:spcPts val="515"/>
              </a:spcBef>
            </a:pPr>
            <a:r>
              <a:rPr sz="5000" spc="-120" dirty="0">
                <a:solidFill>
                  <a:srgbClr val="262525"/>
                </a:solidFill>
                <a:latin typeface="Microsoft Sans Serif"/>
                <a:cs typeface="Microsoft Sans Serif"/>
              </a:rPr>
              <a:t>Açık</a:t>
            </a:r>
            <a:r>
              <a:rPr sz="5000" spc="490" dirty="0">
                <a:solidFill>
                  <a:srgbClr val="262525"/>
                </a:solidFill>
                <a:latin typeface="Microsoft Sans Serif"/>
                <a:cs typeface="Microsoft Sans Serif"/>
              </a:rPr>
              <a:t> </a:t>
            </a:r>
            <a:r>
              <a:rPr sz="5000" spc="-80" dirty="0">
                <a:solidFill>
                  <a:srgbClr val="262525"/>
                </a:solidFill>
                <a:latin typeface="Microsoft Sans Serif"/>
                <a:cs typeface="Microsoft Sans Serif"/>
              </a:rPr>
              <a:t>Öğretim</a:t>
            </a:r>
            <a:r>
              <a:rPr sz="5000" spc="495" dirty="0">
                <a:solidFill>
                  <a:srgbClr val="262525"/>
                </a:solidFill>
                <a:latin typeface="Microsoft Sans Serif"/>
                <a:cs typeface="Microsoft Sans Serif"/>
              </a:rPr>
              <a:t> </a:t>
            </a:r>
            <a:r>
              <a:rPr sz="5000" spc="-45" dirty="0">
                <a:solidFill>
                  <a:srgbClr val="262525"/>
                </a:solidFill>
                <a:latin typeface="Microsoft Sans Serif"/>
                <a:cs typeface="Microsoft Sans Serif"/>
              </a:rPr>
              <a:t>Kurumları </a:t>
            </a:r>
            <a:r>
              <a:rPr sz="5000" spc="-1310" dirty="0">
                <a:solidFill>
                  <a:srgbClr val="262525"/>
                </a:solidFill>
                <a:latin typeface="Microsoft Sans Serif"/>
                <a:cs typeface="Microsoft Sans Serif"/>
              </a:rPr>
              <a:t> </a:t>
            </a:r>
            <a:r>
              <a:rPr sz="5000" spc="25" dirty="0">
                <a:solidFill>
                  <a:srgbClr val="262525"/>
                </a:solidFill>
                <a:latin typeface="Microsoft Sans Serif"/>
                <a:cs typeface="Microsoft Sans Serif"/>
              </a:rPr>
              <a:t>Özel</a:t>
            </a:r>
            <a:r>
              <a:rPr sz="5000" spc="520" dirty="0">
                <a:solidFill>
                  <a:srgbClr val="262525"/>
                </a:solidFill>
                <a:latin typeface="Microsoft Sans Serif"/>
                <a:cs typeface="Microsoft Sans Serif"/>
              </a:rPr>
              <a:t> </a:t>
            </a:r>
            <a:r>
              <a:rPr sz="5000" spc="50" dirty="0">
                <a:solidFill>
                  <a:srgbClr val="262525"/>
                </a:solidFill>
                <a:latin typeface="Microsoft Sans Serif"/>
                <a:cs typeface="Microsoft Sans Serif"/>
              </a:rPr>
              <a:t>Okullar</a:t>
            </a:r>
            <a:endParaRPr sz="5000">
              <a:latin typeface="Microsoft Sans Serif"/>
              <a:cs typeface="Microsoft Sans Serif"/>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12"/>
            <a:ext cx="1856739" cy="3228340"/>
            <a:chOff x="0" y="12"/>
            <a:chExt cx="1856739" cy="3228340"/>
          </a:xfrm>
        </p:grpSpPr>
        <p:sp>
          <p:nvSpPr>
            <p:cNvPr id="3" name="object 3"/>
            <p:cNvSpPr/>
            <p:nvPr/>
          </p:nvSpPr>
          <p:spPr>
            <a:xfrm>
              <a:off x="0" y="12"/>
              <a:ext cx="1856739" cy="3228340"/>
            </a:xfrm>
            <a:custGeom>
              <a:avLst/>
              <a:gdLst/>
              <a:ahLst/>
              <a:cxnLst/>
              <a:rect l="l" t="t" r="r" b="b"/>
              <a:pathLst>
                <a:path w="1856739" h="3228340">
                  <a:moveTo>
                    <a:pt x="1088193" y="3228226"/>
                  </a:moveTo>
                  <a:lnTo>
                    <a:pt x="0" y="2958420"/>
                  </a:lnTo>
                  <a:lnTo>
                    <a:pt x="0" y="0"/>
                  </a:lnTo>
                  <a:lnTo>
                    <a:pt x="1333549" y="0"/>
                  </a:lnTo>
                  <a:lnTo>
                    <a:pt x="1856452" y="129648"/>
                  </a:lnTo>
                  <a:lnTo>
                    <a:pt x="1088193" y="3228226"/>
                  </a:lnTo>
                  <a:close/>
                </a:path>
              </a:pathLst>
            </a:custGeom>
            <a:solidFill>
              <a:srgbClr val="A8EBA1"/>
            </a:solidFill>
          </p:spPr>
          <p:txBody>
            <a:bodyPr wrap="square" lIns="0" tIns="0" rIns="0" bIns="0" rtlCol="0"/>
            <a:lstStyle/>
            <a:p>
              <a:endParaRPr/>
            </a:p>
          </p:txBody>
        </p:sp>
        <p:sp>
          <p:nvSpPr>
            <p:cNvPr id="4" name="object 4"/>
            <p:cNvSpPr/>
            <p:nvPr/>
          </p:nvSpPr>
          <p:spPr>
            <a:xfrm>
              <a:off x="0" y="12"/>
              <a:ext cx="1781810" cy="2887980"/>
            </a:xfrm>
            <a:custGeom>
              <a:avLst/>
              <a:gdLst/>
              <a:ahLst/>
              <a:cxnLst/>
              <a:rect l="l" t="t" r="r" b="b"/>
              <a:pathLst>
                <a:path w="1781810" h="2887980">
                  <a:moveTo>
                    <a:pt x="0" y="28774"/>
                  </a:moveTo>
                  <a:lnTo>
                    <a:pt x="21395" y="0"/>
                  </a:lnTo>
                  <a:lnTo>
                    <a:pt x="314632" y="72502"/>
                  </a:lnTo>
                  <a:lnTo>
                    <a:pt x="1781527" y="439976"/>
                  </a:lnTo>
                  <a:lnTo>
                    <a:pt x="1776196" y="461477"/>
                  </a:lnTo>
                  <a:lnTo>
                    <a:pt x="0" y="28774"/>
                  </a:lnTo>
                  <a:close/>
                </a:path>
                <a:path w="1781810" h="2887980">
                  <a:moveTo>
                    <a:pt x="0" y="418703"/>
                  </a:moveTo>
                  <a:lnTo>
                    <a:pt x="0" y="384560"/>
                  </a:lnTo>
                  <a:lnTo>
                    <a:pt x="456037" y="497175"/>
                  </a:lnTo>
                  <a:lnTo>
                    <a:pt x="1688846" y="805643"/>
                  </a:lnTo>
                  <a:lnTo>
                    <a:pt x="1683045" y="829041"/>
                  </a:lnTo>
                  <a:lnTo>
                    <a:pt x="0" y="418703"/>
                  </a:lnTo>
                  <a:close/>
                </a:path>
                <a:path w="1781810" h="2887980">
                  <a:moveTo>
                    <a:pt x="0" y="786490"/>
                  </a:moveTo>
                  <a:lnTo>
                    <a:pt x="0" y="751610"/>
                  </a:lnTo>
                  <a:lnTo>
                    <a:pt x="430598" y="857919"/>
                  </a:lnTo>
                  <a:lnTo>
                    <a:pt x="1603240" y="1150914"/>
                  </a:lnTo>
                  <a:lnTo>
                    <a:pt x="1597125" y="1175576"/>
                  </a:lnTo>
                  <a:lnTo>
                    <a:pt x="0" y="786490"/>
                  </a:lnTo>
                  <a:close/>
                </a:path>
                <a:path w="1781810" h="2887980">
                  <a:moveTo>
                    <a:pt x="0" y="1131886"/>
                  </a:moveTo>
                  <a:lnTo>
                    <a:pt x="0" y="1097600"/>
                  </a:lnTo>
                  <a:lnTo>
                    <a:pt x="584644" y="1241846"/>
                  </a:lnTo>
                  <a:lnTo>
                    <a:pt x="1523285" y="1476105"/>
                  </a:lnTo>
                  <a:lnTo>
                    <a:pt x="1516856" y="1502032"/>
                  </a:lnTo>
                  <a:lnTo>
                    <a:pt x="0" y="1131886"/>
                  </a:lnTo>
                  <a:close/>
                </a:path>
                <a:path w="1781810" h="2887980">
                  <a:moveTo>
                    <a:pt x="0" y="1521511"/>
                  </a:moveTo>
                  <a:lnTo>
                    <a:pt x="0" y="1487021"/>
                  </a:lnTo>
                  <a:lnTo>
                    <a:pt x="291753" y="1559166"/>
                  </a:lnTo>
                  <a:lnTo>
                    <a:pt x="1432034" y="1844140"/>
                  </a:lnTo>
                  <a:lnTo>
                    <a:pt x="1425920" y="1868803"/>
                  </a:lnTo>
                  <a:lnTo>
                    <a:pt x="0" y="1521511"/>
                  </a:lnTo>
                  <a:close/>
                </a:path>
                <a:path w="1781810" h="2887980">
                  <a:moveTo>
                    <a:pt x="0" y="1867549"/>
                  </a:moveTo>
                  <a:lnTo>
                    <a:pt x="0" y="1833607"/>
                  </a:lnTo>
                  <a:lnTo>
                    <a:pt x="465987" y="1948774"/>
                  </a:lnTo>
                  <a:lnTo>
                    <a:pt x="1351289" y="2169807"/>
                  </a:lnTo>
                  <a:lnTo>
                    <a:pt x="1344860" y="2195734"/>
                  </a:lnTo>
                  <a:lnTo>
                    <a:pt x="0" y="1867549"/>
                  </a:lnTo>
                  <a:close/>
                </a:path>
                <a:path w="1781810" h="2887980">
                  <a:moveTo>
                    <a:pt x="0" y="2255748"/>
                  </a:moveTo>
                  <a:lnTo>
                    <a:pt x="0" y="2222535"/>
                  </a:lnTo>
                  <a:lnTo>
                    <a:pt x="176786" y="2266342"/>
                  </a:lnTo>
                  <a:lnTo>
                    <a:pt x="1260195" y="2537210"/>
                  </a:lnTo>
                  <a:lnTo>
                    <a:pt x="1254237" y="2561240"/>
                  </a:lnTo>
                  <a:lnTo>
                    <a:pt x="0" y="2255748"/>
                  </a:lnTo>
                  <a:close/>
                </a:path>
                <a:path w="1781810" h="2887980">
                  <a:moveTo>
                    <a:pt x="0" y="2601089"/>
                  </a:moveTo>
                  <a:lnTo>
                    <a:pt x="0" y="2567690"/>
                  </a:lnTo>
                  <a:lnTo>
                    <a:pt x="300606" y="2642105"/>
                  </a:lnTo>
                  <a:lnTo>
                    <a:pt x="1179763" y="2861612"/>
                  </a:lnTo>
                  <a:lnTo>
                    <a:pt x="1173335" y="2887539"/>
                  </a:lnTo>
                  <a:lnTo>
                    <a:pt x="0" y="2601089"/>
                  </a:lnTo>
                  <a:close/>
                </a:path>
              </a:pathLst>
            </a:custGeom>
            <a:solidFill>
              <a:srgbClr val="FFFEFE"/>
            </a:solidFill>
          </p:spPr>
          <p:txBody>
            <a:bodyPr wrap="square" lIns="0" tIns="0" rIns="0" bIns="0" rtlCol="0"/>
            <a:lstStyle/>
            <a:p>
              <a:endParaRPr/>
            </a:p>
          </p:txBody>
        </p:sp>
      </p:grpSp>
      <p:pic>
        <p:nvPicPr>
          <p:cNvPr id="5" name="object 5"/>
          <p:cNvPicPr/>
          <p:nvPr/>
        </p:nvPicPr>
        <p:blipFill>
          <a:blip r:embed="rId2" cstate="print"/>
          <a:stretch>
            <a:fillRect/>
          </a:stretch>
        </p:blipFill>
        <p:spPr>
          <a:xfrm>
            <a:off x="15948516" y="0"/>
            <a:ext cx="2339481" cy="6214344"/>
          </a:xfrm>
          <a:prstGeom prst="rect">
            <a:avLst/>
          </a:prstGeom>
        </p:spPr>
      </p:pic>
      <p:grpSp>
        <p:nvGrpSpPr>
          <p:cNvPr id="6" name="object 6"/>
          <p:cNvGrpSpPr/>
          <p:nvPr/>
        </p:nvGrpSpPr>
        <p:grpSpPr>
          <a:xfrm>
            <a:off x="16542275" y="6939986"/>
            <a:ext cx="1746250" cy="3347085"/>
            <a:chOff x="16542275" y="6939986"/>
            <a:chExt cx="1746250" cy="3347085"/>
          </a:xfrm>
        </p:grpSpPr>
        <p:sp>
          <p:nvSpPr>
            <p:cNvPr id="7" name="object 7"/>
            <p:cNvSpPr/>
            <p:nvPr/>
          </p:nvSpPr>
          <p:spPr>
            <a:xfrm>
              <a:off x="16542275" y="6957882"/>
              <a:ext cx="1746250" cy="3329304"/>
            </a:xfrm>
            <a:custGeom>
              <a:avLst/>
              <a:gdLst/>
              <a:ahLst/>
              <a:cxnLst/>
              <a:rect l="l" t="t" r="r" b="b"/>
              <a:pathLst>
                <a:path w="1746250" h="3329304">
                  <a:moveTo>
                    <a:pt x="524719" y="3329117"/>
                  </a:moveTo>
                  <a:lnTo>
                    <a:pt x="311237" y="3281415"/>
                  </a:lnTo>
                  <a:lnTo>
                    <a:pt x="266502" y="3268814"/>
                  </a:lnTo>
                  <a:lnTo>
                    <a:pt x="224434" y="3251492"/>
                  </a:lnTo>
                  <a:lnTo>
                    <a:pt x="185259" y="3229808"/>
                  </a:lnTo>
                  <a:lnTo>
                    <a:pt x="149202" y="3204124"/>
                  </a:lnTo>
                  <a:lnTo>
                    <a:pt x="116487" y="3174800"/>
                  </a:lnTo>
                  <a:lnTo>
                    <a:pt x="87341" y="3142197"/>
                  </a:lnTo>
                  <a:lnTo>
                    <a:pt x="61988" y="3106676"/>
                  </a:lnTo>
                  <a:lnTo>
                    <a:pt x="40653" y="3068596"/>
                  </a:lnTo>
                  <a:lnTo>
                    <a:pt x="23562" y="3028320"/>
                  </a:lnTo>
                  <a:lnTo>
                    <a:pt x="10939" y="2986207"/>
                  </a:lnTo>
                  <a:lnTo>
                    <a:pt x="3010" y="2942618"/>
                  </a:lnTo>
                  <a:lnTo>
                    <a:pt x="0" y="2897914"/>
                  </a:lnTo>
                  <a:lnTo>
                    <a:pt x="2133" y="2852456"/>
                  </a:lnTo>
                  <a:lnTo>
                    <a:pt x="9636" y="2806604"/>
                  </a:lnTo>
                  <a:lnTo>
                    <a:pt x="567288" y="310927"/>
                  </a:lnTo>
                  <a:lnTo>
                    <a:pt x="580013" y="266252"/>
                  </a:lnTo>
                  <a:lnTo>
                    <a:pt x="597425" y="224236"/>
                  </a:lnTo>
                  <a:lnTo>
                    <a:pt x="619168" y="185104"/>
                  </a:lnTo>
                  <a:lnTo>
                    <a:pt x="644886" y="149083"/>
                  </a:lnTo>
                  <a:lnTo>
                    <a:pt x="674222" y="116398"/>
                  </a:lnTo>
                  <a:lnTo>
                    <a:pt x="706820" y="87275"/>
                  </a:lnTo>
                  <a:lnTo>
                    <a:pt x="742325" y="61940"/>
                  </a:lnTo>
                  <a:lnTo>
                    <a:pt x="780379" y="40620"/>
                  </a:lnTo>
                  <a:lnTo>
                    <a:pt x="820627" y="23540"/>
                  </a:lnTo>
                  <a:lnTo>
                    <a:pt x="862712" y="10926"/>
                  </a:lnTo>
                  <a:lnTo>
                    <a:pt x="906279" y="3004"/>
                  </a:lnTo>
                  <a:lnTo>
                    <a:pt x="950970" y="0"/>
                  </a:lnTo>
                  <a:lnTo>
                    <a:pt x="996430" y="2139"/>
                  </a:lnTo>
                  <a:lnTo>
                    <a:pt x="1042303" y="9649"/>
                  </a:lnTo>
                  <a:lnTo>
                    <a:pt x="1745725" y="166826"/>
                  </a:lnTo>
                  <a:lnTo>
                    <a:pt x="1745725" y="3329117"/>
                  </a:lnTo>
                  <a:lnTo>
                    <a:pt x="524719" y="3329117"/>
                  </a:lnTo>
                  <a:close/>
                </a:path>
              </a:pathLst>
            </a:custGeom>
            <a:solidFill>
              <a:srgbClr val="B9E6FF"/>
            </a:solidFill>
          </p:spPr>
          <p:txBody>
            <a:bodyPr wrap="square" lIns="0" tIns="0" rIns="0" bIns="0" rtlCol="0"/>
            <a:lstStyle/>
            <a:p>
              <a:endParaRPr/>
            </a:p>
          </p:txBody>
        </p:sp>
        <p:sp>
          <p:nvSpPr>
            <p:cNvPr id="8" name="object 8"/>
            <p:cNvSpPr/>
            <p:nvPr/>
          </p:nvSpPr>
          <p:spPr>
            <a:xfrm>
              <a:off x="18048191" y="6939986"/>
              <a:ext cx="240029" cy="417195"/>
            </a:xfrm>
            <a:custGeom>
              <a:avLst/>
              <a:gdLst/>
              <a:ahLst/>
              <a:cxnLst/>
              <a:rect l="l" t="t" r="r" b="b"/>
              <a:pathLst>
                <a:path w="240030" h="417195">
                  <a:moveTo>
                    <a:pt x="239808" y="417113"/>
                  </a:moveTo>
                  <a:lnTo>
                    <a:pt x="0" y="363529"/>
                  </a:lnTo>
                  <a:lnTo>
                    <a:pt x="23482" y="314734"/>
                  </a:lnTo>
                  <a:lnTo>
                    <a:pt x="46818" y="265976"/>
                  </a:lnTo>
                  <a:lnTo>
                    <a:pt x="70125" y="217349"/>
                  </a:lnTo>
                  <a:lnTo>
                    <a:pt x="93520" y="168949"/>
                  </a:lnTo>
                  <a:lnTo>
                    <a:pt x="90345" y="126861"/>
                  </a:lnTo>
                  <a:lnTo>
                    <a:pt x="87316" y="84737"/>
                  </a:lnTo>
                  <a:lnTo>
                    <a:pt x="84316" y="42481"/>
                  </a:lnTo>
                  <a:lnTo>
                    <a:pt x="81229" y="0"/>
                  </a:lnTo>
                  <a:lnTo>
                    <a:pt x="239808" y="35434"/>
                  </a:lnTo>
                  <a:lnTo>
                    <a:pt x="239808" y="417113"/>
                  </a:lnTo>
                  <a:close/>
                </a:path>
              </a:pathLst>
            </a:custGeom>
            <a:solidFill>
              <a:srgbClr val="A8EBA1"/>
            </a:solidFill>
          </p:spPr>
          <p:txBody>
            <a:bodyPr wrap="square" lIns="0" tIns="0" rIns="0" bIns="0" rtlCol="0"/>
            <a:lstStyle/>
            <a:p>
              <a:endParaRPr/>
            </a:p>
          </p:txBody>
        </p:sp>
        <p:sp>
          <p:nvSpPr>
            <p:cNvPr id="9" name="object 9"/>
            <p:cNvSpPr/>
            <p:nvPr/>
          </p:nvSpPr>
          <p:spPr>
            <a:xfrm>
              <a:off x="16971642" y="7462352"/>
              <a:ext cx="1316355" cy="2732405"/>
            </a:xfrm>
            <a:custGeom>
              <a:avLst/>
              <a:gdLst/>
              <a:ahLst/>
              <a:cxnLst/>
              <a:rect l="l" t="t" r="r" b="b"/>
              <a:pathLst>
                <a:path w="1316355" h="2732404">
                  <a:moveTo>
                    <a:pt x="1316358" y="171372"/>
                  </a:moveTo>
                  <a:lnTo>
                    <a:pt x="904730" y="79395"/>
                  </a:lnTo>
                  <a:lnTo>
                    <a:pt x="1316358" y="167896"/>
                  </a:lnTo>
                  <a:lnTo>
                    <a:pt x="1316358" y="171372"/>
                  </a:lnTo>
                  <a:close/>
                </a:path>
                <a:path w="1316355" h="2732404">
                  <a:moveTo>
                    <a:pt x="898036" y="109522"/>
                  </a:moveTo>
                  <a:lnTo>
                    <a:pt x="553041" y="30119"/>
                  </a:lnTo>
                  <a:lnTo>
                    <a:pt x="543075" y="22847"/>
                  </a:lnTo>
                  <a:lnTo>
                    <a:pt x="541745" y="11507"/>
                  </a:lnTo>
                  <a:lnTo>
                    <a:pt x="547746" y="1943"/>
                  </a:lnTo>
                  <a:lnTo>
                    <a:pt x="559771" y="0"/>
                  </a:lnTo>
                  <a:lnTo>
                    <a:pt x="1316358" y="171372"/>
                  </a:lnTo>
                  <a:lnTo>
                    <a:pt x="1316358" y="199415"/>
                  </a:lnTo>
                  <a:lnTo>
                    <a:pt x="898036" y="109522"/>
                  </a:lnTo>
                  <a:close/>
                </a:path>
                <a:path w="1316355" h="2732404">
                  <a:moveTo>
                    <a:pt x="1316358" y="595706"/>
                  </a:moveTo>
                  <a:lnTo>
                    <a:pt x="814459" y="483559"/>
                  </a:lnTo>
                  <a:lnTo>
                    <a:pt x="1316358" y="590718"/>
                  </a:lnTo>
                  <a:lnTo>
                    <a:pt x="1316358" y="595706"/>
                  </a:lnTo>
                  <a:close/>
                </a:path>
                <a:path w="1316355" h="2732404">
                  <a:moveTo>
                    <a:pt x="807729" y="513678"/>
                  </a:moveTo>
                  <a:lnTo>
                    <a:pt x="462734" y="434274"/>
                  </a:lnTo>
                  <a:lnTo>
                    <a:pt x="452746" y="427101"/>
                  </a:lnTo>
                  <a:lnTo>
                    <a:pt x="451379" y="415925"/>
                  </a:lnTo>
                  <a:lnTo>
                    <a:pt x="457373" y="406394"/>
                  </a:lnTo>
                  <a:lnTo>
                    <a:pt x="469464" y="404155"/>
                  </a:lnTo>
                  <a:lnTo>
                    <a:pt x="1316358" y="595706"/>
                  </a:lnTo>
                  <a:lnTo>
                    <a:pt x="1316358" y="622215"/>
                  </a:lnTo>
                  <a:lnTo>
                    <a:pt x="807729" y="513678"/>
                  </a:lnTo>
                  <a:close/>
                </a:path>
                <a:path w="1316355" h="2732404">
                  <a:moveTo>
                    <a:pt x="1316358" y="1020040"/>
                  </a:moveTo>
                  <a:lnTo>
                    <a:pt x="724152" y="887714"/>
                  </a:lnTo>
                  <a:lnTo>
                    <a:pt x="773530" y="898662"/>
                  </a:lnTo>
                  <a:lnTo>
                    <a:pt x="1316358" y="1013302"/>
                  </a:lnTo>
                  <a:lnTo>
                    <a:pt x="1316358" y="1020040"/>
                  </a:lnTo>
                  <a:close/>
                </a:path>
                <a:path w="1316355" h="2732404">
                  <a:moveTo>
                    <a:pt x="717422" y="917833"/>
                  </a:moveTo>
                  <a:lnTo>
                    <a:pt x="372426" y="838429"/>
                  </a:lnTo>
                  <a:lnTo>
                    <a:pt x="362438" y="831256"/>
                  </a:lnTo>
                  <a:lnTo>
                    <a:pt x="361072" y="820080"/>
                  </a:lnTo>
                  <a:lnTo>
                    <a:pt x="367065" y="810549"/>
                  </a:lnTo>
                  <a:lnTo>
                    <a:pt x="379156" y="808310"/>
                  </a:lnTo>
                  <a:lnTo>
                    <a:pt x="1316358" y="1020040"/>
                  </a:lnTo>
                  <a:lnTo>
                    <a:pt x="1316358" y="1044783"/>
                  </a:lnTo>
                  <a:lnTo>
                    <a:pt x="766800" y="928781"/>
                  </a:lnTo>
                  <a:lnTo>
                    <a:pt x="717422" y="917833"/>
                  </a:lnTo>
                  <a:close/>
                </a:path>
                <a:path w="1316355" h="2732404">
                  <a:moveTo>
                    <a:pt x="1316358" y="1444375"/>
                  </a:moveTo>
                  <a:lnTo>
                    <a:pt x="633845" y="1291869"/>
                  </a:lnTo>
                  <a:lnTo>
                    <a:pt x="732623" y="1313673"/>
                  </a:lnTo>
                  <a:lnTo>
                    <a:pt x="1316358" y="1435658"/>
                  </a:lnTo>
                  <a:lnTo>
                    <a:pt x="1316358" y="1444375"/>
                  </a:lnTo>
                  <a:close/>
                </a:path>
                <a:path w="1316355" h="2732404">
                  <a:moveTo>
                    <a:pt x="627115" y="1321988"/>
                  </a:moveTo>
                  <a:lnTo>
                    <a:pt x="282119" y="1242584"/>
                  </a:lnTo>
                  <a:lnTo>
                    <a:pt x="272131" y="1235411"/>
                  </a:lnTo>
                  <a:lnTo>
                    <a:pt x="270765" y="1224236"/>
                  </a:lnTo>
                  <a:lnTo>
                    <a:pt x="276758" y="1214705"/>
                  </a:lnTo>
                  <a:lnTo>
                    <a:pt x="288849" y="1212465"/>
                  </a:lnTo>
                  <a:lnTo>
                    <a:pt x="1316358" y="1444375"/>
                  </a:lnTo>
                  <a:lnTo>
                    <a:pt x="1316358" y="1467129"/>
                  </a:lnTo>
                  <a:lnTo>
                    <a:pt x="725893" y="1343792"/>
                  </a:lnTo>
                  <a:lnTo>
                    <a:pt x="627115" y="1321988"/>
                  </a:lnTo>
                  <a:close/>
                </a:path>
                <a:path w="1316355" h="2732404">
                  <a:moveTo>
                    <a:pt x="1316358" y="1868709"/>
                  </a:moveTo>
                  <a:lnTo>
                    <a:pt x="543537" y="1696024"/>
                  </a:lnTo>
                  <a:lnTo>
                    <a:pt x="691736" y="1728596"/>
                  </a:lnTo>
                  <a:lnTo>
                    <a:pt x="1316358" y="1857814"/>
                  </a:lnTo>
                  <a:lnTo>
                    <a:pt x="1316358" y="1868709"/>
                  </a:lnTo>
                  <a:close/>
                </a:path>
                <a:path w="1316355" h="2732404">
                  <a:moveTo>
                    <a:pt x="536807" y="1726143"/>
                  </a:moveTo>
                  <a:lnTo>
                    <a:pt x="191812" y="1646739"/>
                  </a:lnTo>
                  <a:lnTo>
                    <a:pt x="181824" y="1639567"/>
                  </a:lnTo>
                  <a:lnTo>
                    <a:pt x="180458" y="1628391"/>
                  </a:lnTo>
                  <a:lnTo>
                    <a:pt x="186451" y="1618860"/>
                  </a:lnTo>
                  <a:lnTo>
                    <a:pt x="198542" y="1616620"/>
                  </a:lnTo>
                  <a:lnTo>
                    <a:pt x="1316358" y="1868709"/>
                  </a:lnTo>
                  <a:lnTo>
                    <a:pt x="1316358" y="1889269"/>
                  </a:lnTo>
                  <a:lnTo>
                    <a:pt x="685006" y="1758715"/>
                  </a:lnTo>
                  <a:lnTo>
                    <a:pt x="536807" y="1726143"/>
                  </a:lnTo>
                  <a:close/>
                </a:path>
                <a:path w="1316355" h="2732404">
                  <a:moveTo>
                    <a:pt x="1316358" y="2292307"/>
                  </a:moveTo>
                  <a:lnTo>
                    <a:pt x="453387" y="2099479"/>
                  </a:lnTo>
                  <a:lnTo>
                    <a:pt x="651026" y="2142733"/>
                  </a:lnTo>
                  <a:lnTo>
                    <a:pt x="1316358" y="2279055"/>
                  </a:lnTo>
                  <a:lnTo>
                    <a:pt x="1316358" y="2292307"/>
                  </a:lnTo>
                  <a:close/>
                </a:path>
                <a:path w="1316355" h="2732404">
                  <a:moveTo>
                    <a:pt x="446657" y="2129598"/>
                  </a:moveTo>
                  <a:lnTo>
                    <a:pt x="101661" y="2050194"/>
                  </a:lnTo>
                  <a:lnTo>
                    <a:pt x="91673" y="2043021"/>
                  </a:lnTo>
                  <a:lnTo>
                    <a:pt x="90307" y="2031846"/>
                  </a:lnTo>
                  <a:lnTo>
                    <a:pt x="96300" y="2022315"/>
                  </a:lnTo>
                  <a:lnTo>
                    <a:pt x="108391" y="2020075"/>
                  </a:lnTo>
                  <a:lnTo>
                    <a:pt x="1316358" y="2292307"/>
                  </a:lnTo>
                  <a:lnTo>
                    <a:pt x="1316358" y="2310495"/>
                  </a:lnTo>
                  <a:lnTo>
                    <a:pt x="644296" y="2172852"/>
                  </a:lnTo>
                  <a:lnTo>
                    <a:pt x="446657" y="2129598"/>
                  </a:lnTo>
                  <a:close/>
                </a:path>
                <a:path w="1316355" h="2732404">
                  <a:moveTo>
                    <a:pt x="1316358" y="2716641"/>
                  </a:moveTo>
                  <a:lnTo>
                    <a:pt x="363079" y="2503634"/>
                  </a:lnTo>
                  <a:lnTo>
                    <a:pt x="610179" y="2557486"/>
                  </a:lnTo>
                  <a:lnTo>
                    <a:pt x="1316358" y="2700859"/>
                  </a:lnTo>
                  <a:lnTo>
                    <a:pt x="1316358" y="2716641"/>
                  </a:lnTo>
                  <a:close/>
                </a:path>
                <a:path w="1316355" h="2732404">
                  <a:moveTo>
                    <a:pt x="356349" y="2533753"/>
                  </a:moveTo>
                  <a:lnTo>
                    <a:pt x="11354" y="2454350"/>
                  </a:lnTo>
                  <a:lnTo>
                    <a:pt x="1366" y="2447177"/>
                  </a:lnTo>
                  <a:lnTo>
                    <a:pt x="0" y="2436001"/>
                  </a:lnTo>
                  <a:lnTo>
                    <a:pt x="5993" y="2426470"/>
                  </a:lnTo>
                  <a:lnTo>
                    <a:pt x="18084" y="2424231"/>
                  </a:lnTo>
                  <a:lnTo>
                    <a:pt x="1316358" y="2716641"/>
                  </a:lnTo>
                  <a:lnTo>
                    <a:pt x="1316358" y="2732286"/>
                  </a:lnTo>
                  <a:lnTo>
                    <a:pt x="603449" y="2587605"/>
                  </a:lnTo>
                  <a:lnTo>
                    <a:pt x="356349" y="2533753"/>
                  </a:lnTo>
                  <a:close/>
                </a:path>
              </a:pathLst>
            </a:custGeom>
            <a:solidFill>
              <a:srgbClr val="FFFEFE"/>
            </a:solidFill>
          </p:spPr>
          <p:txBody>
            <a:bodyPr wrap="square" lIns="0" tIns="0" rIns="0" bIns="0" rtlCol="0"/>
            <a:lstStyle/>
            <a:p>
              <a:endParaRPr/>
            </a:p>
          </p:txBody>
        </p:sp>
      </p:grpSp>
      <p:sp>
        <p:nvSpPr>
          <p:cNvPr id="10" name="object 10"/>
          <p:cNvSpPr/>
          <p:nvPr/>
        </p:nvSpPr>
        <p:spPr>
          <a:xfrm>
            <a:off x="485925" y="3469291"/>
            <a:ext cx="314960" cy="819785"/>
          </a:xfrm>
          <a:custGeom>
            <a:avLst/>
            <a:gdLst/>
            <a:ahLst/>
            <a:cxnLst/>
            <a:rect l="l" t="t" r="r" b="b"/>
            <a:pathLst>
              <a:path w="314959" h="819785">
                <a:moveTo>
                  <a:pt x="14033" y="803963"/>
                </a:moveTo>
                <a:lnTo>
                  <a:pt x="4034" y="788975"/>
                </a:lnTo>
                <a:lnTo>
                  <a:pt x="0" y="770809"/>
                </a:lnTo>
                <a:lnTo>
                  <a:pt x="2668" y="750378"/>
                </a:lnTo>
                <a:lnTo>
                  <a:pt x="74740" y="508049"/>
                </a:lnTo>
                <a:lnTo>
                  <a:pt x="103695" y="411152"/>
                </a:lnTo>
                <a:lnTo>
                  <a:pt x="132862" y="314302"/>
                </a:lnTo>
                <a:lnTo>
                  <a:pt x="147553" y="265901"/>
                </a:lnTo>
                <a:lnTo>
                  <a:pt x="162332" y="217519"/>
                </a:lnTo>
                <a:lnTo>
                  <a:pt x="177209" y="169159"/>
                </a:lnTo>
                <a:lnTo>
                  <a:pt x="192197" y="120823"/>
                </a:lnTo>
                <a:lnTo>
                  <a:pt x="217136" y="65787"/>
                </a:lnTo>
                <a:lnTo>
                  <a:pt x="249870" y="14129"/>
                </a:lnTo>
                <a:lnTo>
                  <a:pt x="279998" y="0"/>
                </a:lnTo>
                <a:lnTo>
                  <a:pt x="291051" y="59"/>
                </a:lnTo>
                <a:lnTo>
                  <a:pt x="303316" y="4785"/>
                </a:lnTo>
                <a:lnTo>
                  <a:pt x="311237" y="14039"/>
                </a:lnTo>
                <a:lnTo>
                  <a:pt x="314889" y="26301"/>
                </a:lnTo>
                <a:lnTo>
                  <a:pt x="314349" y="40054"/>
                </a:lnTo>
                <a:lnTo>
                  <a:pt x="303640" y="100079"/>
                </a:lnTo>
                <a:lnTo>
                  <a:pt x="289769" y="159450"/>
                </a:lnTo>
                <a:lnTo>
                  <a:pt x="260699" y="259479"/>
                </a:lnTo>
                <a:lnTo>
                  <a:pt x="216824" y="409436"/>
                </a:lnTo>
                <a:lnTo>
                  <a:pt x="113710" y="759100"/>
                </a:lnTo>
                <a:lnTo>
                  <a:pt x="85046" y="806134"/>
                </a:lnTo>
                <a:lnTo>
                  <a:pt x="47731" y="819593"/>
                </a:lnTo>
                <a:lnTo>
                  <a:pt x="29256" y="814861"/>
                </a:lnTo>
                <a:lnTo>
                  <a:pt x="14033" y="803963"/>
                </a:lnTo>
                <a:close/>
              </a:path>
            </a:pathLst>
          </a:custGeom>
          <a:solidFill>
            <a:srgbClr val="FD86B0"/>
          </a:solidFill>
        </p:spPr>
        <p:txBody>
          <a:bodyPr wrap="square" lIns="0" tIns="0" rIns="0" bIns="0" rtlCol="0"/>
          <a:lstStyle/>
          <a:p>
            <a:endParaRPr/>
          </a:p>
        </p:txBody>
      </p:sp>
      <p:sp>
        <p:nvSpPr>
          <p:cNvPr id="11" name="object 11"/>
          <p:cNvSpPr/>
          <p:nvPr/>
        </p:nvSpPr>
        <p:spPr>
          <a:xfrm>
            <a:off x="972463" y="4136998"/>
            <a:ext cx="679450" cy="478155"/>
          </a:xfrm>
          <a:custGeom>
            <a:avLst/>
            <a:gdLst/>
            <a:ahLst/>
            <a:cxnLst/>
            <a:rect l="l" t="t" r="r" b="b"/>
            <a:pathLst>
              <a:path w="679450" h="478154">
                <a:moveTo>
                  <a:pt x="25003" y="472383"/>
                </a:moveTo>
                <a:lnTo>
                  <a:pt x="11863" y="461324"/>
                </a:lnTo>
                <a:lnTo>
                  <a:pt x="3222" y="446355"/>
                </a:lnTo>
                <a:lnTo>
                  <a:pt x="0" y="429466"/>
                </a:lnTo>
                <a:lnTo>
                  <a:pt x="2385" y="412037"/>
                </a:lnTo>
                <a:lnTo>
                  <a:pt x="24192" y="380378"/>
                </a:lnTo>
                <a:lnTo>
                  <a:pt x="69428" y="346260"/>
                </a:lnTo>
                <a:lnTo>
                  <a:pt x="109617" y="316754"/>
                </a:lnTo>
                <a:lnTo>
                  <a:pt x="150081" y="287654"/>
                </a:lnTo>
                <a:lnTo>
                  <a:pt x="190822" y="258963"/>
                </a:lnTo>
                <a:lnTo>
                  <a:pt x="231839" y="230683"/>
                </a:lnTo>
                <a:lnTo>
                  <a:pt x="273133" y="202815"/>
                </a:lnTo>
                <a:lnTo>
                  <a:pt x="314704" y="175361"/>
                </a:lnTo>
                <a:lnTo>
                  <a:pt x="356551" y="148322"/>
                </a:lnTo>
                <a:lnTo>
                  <a:pt x="398676" y="121701"/>
                </a:lnTo>
                <a:lnTo>
                  <a:pt x="441079" y="95499"/>
                </a:lnTo>
                <a:lnTo>
                  <a:pt x="483759" y="69718"/>
                </a:lnTo>
                <a:lnTo>
                  <a:pt x="526718" y="44360"/>
                </a:lnTo>
                <a:lnTo>
                  <a:pt x="575109" y="20653"/>
                </a:lnTo>
                <a:lnTo>
                  <a:pt x="626022" y="2101"/>
                </a:lnTo>
                <a:lnTo>
                  <a:pt x="641200" y="0"/>
                </a:lnTo>
                <a:lnTo>
                  <a:pt x="655534" y="3243"/>
                </a:lnTo>
                <a:lnTo>
                  <a:pt x="667604" y="11623"/>
                </a:lnTo>
                <a:lnTo>
                  <a:pt x="675991" y="24930"/>
                </a:lnTo>
                <a:lnTo>
                  <a:pt x="678771" y="36810"/>
                </a:lnTo>
                <a:lnTo>
                  <a:pt x="679413" y="49238"/>
                </a:lnTo>
                <a:lnTo>
                  <a:pt x="679131" y="61572"/>
                </a:lnTo>
                <a:lnTo>
                  <a:pt x="679140" y="73166"/>
                </a:lnTo>
                <a:lnTo>
                  <a:pt x="643352" y="98437"/>
                </a:lnTo>
                <a:lnTo>
                  <a:pt x="220589" y="376505"/>
                </a:lnTo>
                <a:lnTo>
                  <a:pt x="137973" y="430706"/>
                </a:lnTo>
                <a:lnTo>
                  <a:pt x="107401" y="451095"/>
                </a:lnTo>
                <a:lnTo>
                  <a:pt x="91959" y="461051"/>
                </a:lnTo>
                <a:lnTo>
                  <a:pt x="76282" y="470421"/>
                </a:lnTo>
                <a:lnTo>
                  <a:pt x="58186" y="477354"/>
                </a:lnTo>
                <a:lnTo>
                  <a:pt x="40769" y="477867"/>
                </a:lnTo>
                <a:lnTo>
                  <a:pt x="25003" y="472383"/>
                </a:lnTo>
                <a:close/>
              </a:path>
            </a:pathLst>
          </a:custGeom>
          <a:solidFill>
            <a:srgbClr val="FD86B0"/>
          </a:solidFill>
        </p:spPr>
        <p:txBody>
          <a:bodyPr wrap="square" lIns="0" tIns="0" rIns="0" bIns="0" rtlCol="0"/>
          <a:lstStyle/>
          <a:p>
            <a:endParaRPr/>
          </a:p>
        </p:txBody>
      </p:sp>
      <p:sp>
        <p:nvSpPr>
          <p:cNvPr id="12" name="object 12"/>
          <p:cNvSpPr/>
          <p:nvPr/>
        </p:nvSpPr>
        <p:spPr>
          <a:xfrm>
            <a:off x="204889" y="3612667"/>
            <a:ext cx="159385" cy="602615"/>
          </a:xfrm>
          <a:custGeom>
            <a:avLst/>
            <a:gdLst/>
            <a:ahLst/>
            <a:cxnLst/>
            <a:rect l="l" t="t" r="r" b="b"/>
            <a:pathLst>
              <a:path w="159385" h="602614">
                <a:moveTo>
                  <a:pt x="21049" y="593573"/>
                </a:moveTo>
                <a:lnTo>
                  <a:pt x="9495" y="583044"/>
                </a:lnTo>
                <a:lnTo>
                  <a:pt x="2445" y="569183"/>
                </a:lnTo>
                <a:lnTo>
                  <a:pt x="0" y="552475"/>
                </a:lnTo>
                <a:lnTo>
                  <a:pt x="225" y="501910"/>
                </a:lnTo>
                <a:lnTo>
                  <a:pt x="1258" y="451397"/>
                </a:lnTo>
                <a:lnTo>
                  <a:pt x="3300" y="400971"/>
                </a:lnTo>
                <a:lnTo>
                  <a:pt x="6551" y="350665"/>
                </a:lnTo>
                <a:lnTo>
                  <a:pt x="11212" y="300514"/>
                </a:lnTo>
                <a:lnTo>
                  <a:pt x="17482" y="250550"/>
                </a:lnTo>
                <a:lnTo>
                  <a:pt x="25563" y="200808"/>
                </a:lnTo>
                <a:lnTo>
                  <a:pt x="35656" y="151322"/>
                </a:lnTo>
                <a:lnTo>
                  <a:pt x="47960" y="102125"/>
                </a:lnTo>
                <a:lnTo>
                  <a:pt x="69772" y="55294"/>
                </a:lnTo>
                <a:lnTo>
                  <a:pt x="100558" y="12039"/>
                </a:lnTo>
                <a:lnTo>
                  <a:pt x="130400" y="0"/>
                </a:lnTo>
                <a:lnTo>
                  <a:pt x="140421" y="981"/>
                </a:lnTo>
                <a:lnTo>
                  <a:pt x="147304" y="5832"/>
                </a:lnTo>
                <a:lnTo>
                  <a:pt x="153312" y="14599"/>
                </a:lnTo>
                <a:lnTo>
                  <a:pt x="157576" y="25072"/>
                </a:lnTo>
                <a:lnTo>
                  <a:pt x="159227" y="35043"/>
                </a:lnTo>
                <a:lnTo>
                  <a:pt x="158723" y="56682"/>
                </a:lnTo>
                <a:lnTo>
                  <a:pt x="157050" y="78337"/>
                </a:lnTo>
                <a:lnTo>
                  <a:pt x="154266" y="99925"/>
                </a:lnTo>
                <a:lnTo>
                  <a:pt x="150431" y="121366"/>
                </a:lnTo>
                <a:lnTo>
                  <a:pt x="140958" y="171267"/>
                </a:lnTo>
                <a:lnTo>
                  <a:pt x="132950" y="221328"/>
                </a:lnTo>
                <a:lnTo>
                  <a:pt x="126268" y="271529"/>
                </a:lnTo>
                <a:lnTo>
                  <a:pt x="120770" y="321851"/>
                </a:lnTo>
                <a:lnTo>
                  <a:pt x="116316" y="372273"/>
                </a:lnTo>
                <a:lnTo>
                  <a:pt x="112765" y="422776"/>
                </a:lnTo>
                <a:lnTo>
                  <a:pt x="109977" y="473339"/>
                </a:lnTo>
                <a:lnTo>
                  <a:pt x="107811" y="523943"/>
                </a:lnTo>
                <a:lnTo>
                  <a:pt x="106542" y="537618"/>
                </a:lnTo>
                <a:lnTo>
                  <a:pt x="84898" y="587333"/>
                </a:lnTo>
                <a:lnTo>
                  <a:pt x="53982" y="602059"/>
                </a:lnTo>
                <a:lnTo>
                  <a:pt x="37009" y="600283"/>
                </a:lnTo>
                <a:lnTo>
                  <a:pt x="21049" y="593573"/>
                </a:lnTo>
                <a:close/>
              </a:path>
            </a:pathLst>
          </a:custGeom>
          <a:solidFill>
            <a:srgbClr val="FD86B0"/>
          </a:solidFill>
        </p:spPr>
        <p:txBody>
          <a:bodyPr wrap="square" lIns="0" tIns="0" rIns="0" bIns="0" rtlCol="0"/>
          <a:lstStyle/>
          <a:p>
            <a:endParaRPr/>
          </a:p>
        </p:txBody>
      </p:sp>
      <p:sp>
        <p:nvSpPr>
          <p:cNvPr id="13" name="object 13"/>
          <p:cNvSpPr/>
          <p:nvPr/>
        </p:nvSpPr>
        <p:spPr>
          <a:xfrm>
            <a:off x="1115953" y="4636639"/>
            <a:ext cx="577850" cy="226060"/>
          </a:xfrm>
          <a:custGeom>
            <a:avLst/>
            <a:gdLst/>
            <a:ahLst/>
            <a:cxnLst/>
            <a:rect l="l" t="t" r="r" b="b"/>
            <a:pathLst>
              <a:path w="577850" h="226060">
                <a:moveTo>
                  <a:pt x="16492" y="214655"/>
                </a:moveTo>
                <a:lnTo>
                  <a:pt x="6379" y="201674"/>
                </a:lnTo>
                <a:lnTo>
                  <a:pt x="417" y="186427"/>
                </a:lnTo>
                <a:lnTo>
                  <a:pt x="0" y="170842"/>
                </a:lnTo>
                <a:lnTo>
                  <a:pt x="5265" y="154276"/>
                </a:lnTo>
                <a:lnTo>
                  <a:pt x="32468" y="126719"/>
                </a:lnTo>
                <a:lnTo>
                  <a:pt x="86789" y="106553"/>
                </a:lnTo>
                <a:lnTo>
                  <a:pt x="152137" y="87634"/>
                </a:lnTo>
                <a:lnTo>
                  <a:pt x="231892" y="68056"/>
                </a:lnTo>
                <a:lnTo>
                  <a:pt x="278771" y="57087"/>
                </a:lnTo>
                <a:lnTo>
                  <a:pt x="325691" y="46233"/>
                </a:lnTo>
                <a:lnTo>
                  <a:pt x="466571" y="13881"/>
                </a:lnTo>
                <a:lnTo>
                  <a:pt x="513533" y="3011"/>
                </a:lnTo>
                <a:lnTo>
                  <a:pt x="530838" y="0"/>
                </a:lnTo>
                <a:lnTo>
                  <a:pt x="546900" y="841"/>
                </a:lnTo>
                <a:lnTo>
                  <a:pt x="561040" y="7484"/>
                </a:lnTo>
                <a:lnTo>
                  <a:pt x="572580" y="21874"/>
                </a:lnTo>
                <a:lnTo>
                  <a:pt x="577611" y="37545"/>
                </a:lnTo>
                <a:lnTo>
                  <a:pt x="575807" y="52941"/>
                </a:lnTo>
                <a:lnTo>
                  <a:pt x="550775" y="81906"/>
                </a:lnTo>
                <a:lnTo>
                  <a:pt x="517363" y="102482"/>
                </a:lnTo>
                <a:lnTo>
                  <a:pt x="481703" y="118434"/>
                </a:lnTo>
                <a:lnTo>
                  <a:pt x="417785" y="136811"/>
                </a:lnTo>
                <a:lnTo>
                  <a:pt x="307449" y="164402"/>
                </a:lnTo>
                <a:lnTo>
                  <a:pt x="215945" y="186945"/>
                </a:lnTo>
                <a:lnTo>
                  <a:pt x="78687" y="220511"/>
                </a:lnTo>
                <a:lnTo>
                  <a:pt x="66465" y="223946"/>
                </a:lnTo>
                <a:lnTo>
                  <a:pt x="59989" y="224955"/>
                </a:lnTo>
                <a:lnTo>
                  <a:pt x="43707" y="225850"/>
                </a:lnTo>
                <a:lnTo>
                  <a:pt x="29072" y="222565"/>
                </a:lnTo>
                <a:lnTo>
                  <a:pt x="16492" y="214655"/>
                </a:lnTo>
                <a:close/>
              </a:path>
            </a:pathLst>
          </a:custGeom>
          <a:solidFill>
            <a:srgbClr val="FD86B0"/>
          </a:solidFill>
        </p:spPr>
        <p:txBody>
          <a:bodyPr wrap="square" lIns="0" tIns="0" rIns="0" bIns="0" rtlCol="0"/>
          <a:lstStyle/>
          <a:p>
            <a:endParaRPr/>
          </a:p>
        </p:txBody>
      </p:sp>
      <p:sp>
        <p:nvSpPr>
          <p:cNvPr id="14" name="object 14"/>
          <p:cNvSpPr/>
          <p:nvPr/>
        </p:nvSpPr>
        <p:spPr>
          <a:xfrm>
            <a:off x="723632" y="4043898"/>
            <a:ext cx="284480" cy="387350"/>
          </a:xfrm>
          <a:custGeom>
            <a:avLst/>
            <a:gdLst/>
            <a:ahLst/>
            <a:cxnLst/>
            <a:rect l="l" t="t" r="r" b="b"/>
            <a:pathLst>
              <a:path w="284480" h="387350">
                <a:moveTo>
                  <a:pt x="18984" y="376001"/>
                </a:moveTo>
                <a:lnTo>
                  <a:pt x="7676" y="364182"/>
                </a:lnTo>
                <a:lnTo>
                  <a:pt x="1433" y="350641"/>
                </a:lnTo>
                <a:lnTo>
                  <a:pt x="0" y="335729"/>
                </a:lnTo>
                <a:lnTo>
                  <a:pt x="3119" y="319797"/>
                </a:lnTo>
                <a:lnTo>
                  <a:pt x="78317" y="200933"/>
                </a:lnTo>
                <a:lnTo>
                  <a:pt x="107714" y="157096"/>
                </a:lnTo>
                <a:lnTo>
                  <a:pt x="137294" y="113415"/>
                </a:lnTo>
                <a:lnTo>
                  <a:pt x="167148" y="69996"/>
                </a:lnTo>
                <a:lnTo>
                  <a:pt x="191946" y="37879"/>
                </a:lnTo>
                <a:lnTo>
                  <a:pt x="220743" y="9348"/>
                </a:lnTo>
                <a:lnTo>
                  <a:pt x="252653" y="0"/>
                </a:lnTo>
                <a:lnTo>
                  <a:pt x="262011" y="2408"/>
                </a:lnTo>
                <a:lnTo>
                  <a:pt x="270385" y="9183"/>
                </a:lnTo>
                <a:lnTo>
                  <a:pt x="277639" y="19075"/>
                </a:lnTo>
                <a:lnTo>
                  <a:pt x="282650" y="30225"/>
                </a:lnTo>
                <a:lnTo>
                  <a:pt x="284291" y="40775"/>
                </a:lnTo>
                <a:lnTo>
                  <a:pt x="282292" y="59355"/>
                </a:lnTo>
                <a:lnTo>
                  <a:pt x="265416" y="113107"/>
                </a:lnTo>
                <a:lnTo>
                  <a:pt x="244894" y="149198"/>
                </a:lnTo>
                <a:lnTo>
                  <a:pt x="223261" y="184601"/>
                </a:lnTo>
                <a:lnTo>
                  <a:pt x="201104" y="219703"/>
                </a:lnTo>
                <a:lnTo>
                  <a:pt x="179007" y="254892"/>
                </a:lnTo>
                <a:lnTo>
                  <a:pt x="178354" y="253973"/>
                </a:lnTo>
                <a:lnTo>
                  <a:pt x="177491" y="253342"/>
                </a:lnTo>
                <a:lnTo>
                  <a:pt x="142214" y="301761"/>
                </a:lnTo>
                <a:lnTo>
                  <a:pt x="124467" y="325892"/>
                </a:lnTo>
                <a:lnTo>
                  <a:pt x="100482" y="357181"/>
                </a:lnTo>
                <a:lnTo>
                  <a:pt x="64483" y="384411"/>
                </a:lnTo>
                <a:lnTo>
                  <a:pt x="49224" y="387171"/>
                </a:lnTo>
                <a:lnTo>
                  <a:pt x="33978" y="384476"/>
                </a:lnTo>
                <a:lnTo>
                  <a:pt x="18984" y="376001"/>
                </a:lnTo>
                <a:close/>
              </a:path>
            </a:pathLst>
          </a:custGeom>
          <a:solidFill>
            <a:srgbClr val="FD86B0"/>
          </a:solidFill>
        </p:spPr>
        <p:txBody>
          <a:bodyPr wrap="square" lIns="0" tIns="0" rIns="0" bIns="0" rtlCol="0"/>
          <a:lstStyle/>
          <a:p>
            <a:endParaRPr/>
          </a:p>
        </p:txBody>
      </p:sp>
      <p:grpSp>
        <p:nvGrpSpPr>
          <p:cNvPr id="15" name="object 15"/>
          <p:cNvGrpSpPr/>
          <p:nvPr/>
        </p:nvGrpSpPr>
        <p:grpSpPr>
          <a:xfrm>
            <a:off x="0" y="4842924"/>
            <a:ext cx="2059305" cy="5444490"/>
            <a:chOff x="0" y="4842924"/>
            <a:chExt cx="2059305" cy="5444490"/>
          </a:xfrm>
        </p:grpSpPr>
        <p:sp>
          <p:nvSpPr>
            <p:cNvPr id="16" name="object 16"/>
            <p:cNvSpPr/>
            <p:nvPr/>
          </p:nvSpPr>
          <p:spPr>
            <a:xfrm>
              <a:off x="0" y="4842924"/>
              <a:ext cx="2059305" cy="5444490"/>
            </a:xfrm>
            <a:custGeom>
              <a:avLst/>
              <a:gdLst/>
              <a:ahLst/>
              <a:cxnLst/>
              <a:rect l="l" t="t" r="r" b="b"/>
              <a:pathLst>
                <a:path w="2059305" h="5444490">
                  <a:moveTo>
                    <a:pt x="1638598" y="5444074"/>
                  </a:moveTo>
                  <a:lnTo>
                    <a:pt x="0" y="5444074"/>
                  </a:lnTo>
                  <a:lnTo>
                    <a:pt x="0" y="0"/>
                  </a:lnTo>
                  <a:lnTo>
                    <a:pt x="16280" y="20779"/>
                  </a:lnTo>
                  <a:lnTo>
                    <a:pt x="41676" y="61492"/>
                  </a:lnTo>
                  <a:lnTo>
                    <a:pt x="62967" y="105574"/>
                  </a:lnTo>
                  <a:lnTo>
                    <a:pt x="89507" y="169037"/>
                  </a:lnTo>
                  <a:lnTo>
                    <a:pt x="732849" y="1034792"/>
                  </a:lnTo>
                  <a:lnTo>
                    <a:pt x="722980" y="1683795"/>
                  </a:lnTo>
                  <a:lnTo>
                    <a:pt x="2024651" y="4796349"/>
                  </a:lnTo>
                  <a:lnTo>
                    <a:pt x="2041081" y="4842464"/>
                  </a:lnTo>
                  <a:lnTo>
                    <a:pt x="2052229" y="4889135"/>
                  </a:lnTo>
                  <a:lnTo>
                    <a:pt x="2058242" y="4936004"/>
                  </a:lnTo>
                  <a:lnTo>
                    <a:pt x="2059268" y="4982712"/>
                  </a:lnTo>
                  <a:lnTo>
                    <a:pt x="2055455" y="5028902"/>
                  </a:lnTo>
                  <a:lnTo>
                    <a:pt x="2046948" y="5074215"/>
                  </a:lnTo>
                  <a:lnTo>
                    <a:pt x="2033895" y="5118294"/>
                  </a:lnTo>
                  <a:lnTo>
                    <a:pt x="2016443" y="5160779"/>
                  </a:lnTo>
                  <a:lnTo>
                    <a:pt x="1994740" y="5201313"/>
                  </a:lnTo>
                  <a:lnTo>
                    <a:pt x="1968933" y="5239538"/>
                  </a:lnTo>
                  <a:lnTo>
                    <a:pt x="1939167" y="5275095"/>
                  </a:lnTo>
                  <a:lnTo>
                    <a:pt x="1905592" y="5307627"/>
                  </a:lnTo>
                  <a:lnTo>
                    <a:pt x="1868353" y="5336775"/>
                  </a:lnTo>
                  <a:lnTo>
                    <a:pt x="1827599" y="5362181"/>
                  </a:lnTo>
                  <a:lnTo>
                    <a:pt x="1783480" y="5383485"/>
                  </a:lnTo>
                  <a:lnTo>
                    <a:pt x="1638598" y="5444074"/>
                  </a:lnTo>
                  <a:close/>
                </a:path>
              </a:pathLst>
            </a:custGeom>
            <a:solidFill>
              <a:srgbClr val="CDD8FF"/>
            </a:solidFill>
          </p:spPr>
          <p:txBody>
            <a:bodyPr wrap="square" lIns="0" tIns="0" rIns="0" bIns="0" rtlCol="0"/>
            <a:lstStyle/>
            <a:p>
              <a:endParaRPr/>
            </a:p>
          </p:txBody>
        </p:sp>
        <p:sp>
          <p:nvSpPr>
            <p:cNvPr id="17" name="object 17"/>
            <p:cNvSpPr/>
            <p:nvPr/>
          </p:nvSpPr>
          <p:spPr>
            <a:xfrm>
              <a:off x="0" y="5091593"/>
              <a:ext cx="1998980" cy="5195570"/>
            </a:xfrm>
            <a:custGeom>
              <a:avLst/>
              <a:gdLst/>
              <a:ahLst/>
              <a:cxnLst/>
              <a:rect l="l" t="t" r="r" b="b"/>
              <a:pathLst>
                <a:path w="1998980" h="5195570">
                  <a:moveTo>
                    <a:pt x="722980" y="1435127"/>
                  </a:moveTo>
                  <a:lnTo>
                    <a:pt x="383814" y="624114"/>
                  </a:lnTo>
                  <a:lnTo>
                    <a:pt x="566307" y="573983"/>
                  </a:lnTo>
                  <a:lnTo>
                    <a:pt x="596165" y="571448"/>
                  </a:lnTo>
                  <a:lnTo>
                    <a:pt x="647638" y="596494"/>
                  </a:lnTo>
                  <a:lnTo>
                    <a:pt x="921589" y="1237438"/>
                  </a:lnTo>
                  <a:lnTo>
                    <a:pt x="927922" y="1266709"/>
                  </a:lnTo>
                  <a:lnTo>
                    <a:pt x="923614" y="1295458"/>
                  </a:lnTo>
                  <a:lnTo>
                    <a:pt x="909604" y="1320941"/>
                  </a:lnTo>
                  <a:lnTo>
                    <a:pt x="886830" y="1340416"/>
                  </a:lnTo>
                  <a:lnTo>
                    <a:pt x="722980" y="1435127"/>
                  </a:lnTo>
                  <a:close/>
                </a:path>
                <a:path w="1998980" h="5195570">
                  <a:moveTo>
                    <a:pt x="441222" y="761388"/>
                  </a:moveTo>
                  <a:lnTo>
                    <a:pt x="0" y="945908"/>
                  </a:lnTo>
                  <a:lnTo>
                    <a:pt x="0" y="926609"/>
                  </a:lnTo>
                  <a:lnTo>
                    <a:pt x="434353" y="744962"/>
                  </a:lnTo>
                  <a:lnTo>
                    <a:pt x="441222" y="761388"/>
                  </a:lnTo>
                  <a:close/>
                </a:path>
                <a:path w="1998980" h="5195570">
                  <a:moveTo>
                    <a:pt x="1998904" y="4486114"/>
                  </a:moveTo>
                  <a:lnTo>
                    <a:pt x="302847" y="5195406"/>
                  </a:lnTo>
                  <a:lnTo>
                    <a:pt x="256820" y="5195406"/>
                  </a:lnTo>
                  <a:lnTo>
                    <a:pt x="1992053" y="4469731"/>
                  </a:lnTo>
                  <a:lnTo>
                    <a:pt x="1998904" y="4486114"/>
                  </a:lnTo>
                  <a:close/>
                </a:path>
                <a:path w="1998980" h="5195570">
                  <a:moveTo>
                    <a:pt x="1687378" y="3741195"/>
                  </a:moveTo>
                  <a:lnTo>
                    <a:pt x="0" y="4446857"/>
                  </a:lnTo>
                  <a:lnTo>
                    <a:pt x="0" y="4427558"/>
                  </a:lnTo>
                  <a:lnTo>
                    <a:pt x="1680509" y="3724768"/>
                  </a:lnTo>
                  <a:lnTo>
                    <a:pt x="1687378" y="3741195"/>
                  </a:lnTo>
                  <a:close/>
                </a:path>
                <a:path w="1998980" h="5195570">
                  <a:moveTo>
                    <a:pt x="1375835" y="2996232"/>
                  </a:moveTo>
                  <a:lnTo>
                    <a:pt x="0" y="3571607"/>
                  </a:lnTo>
                  <a:lnTo>
                    <a:pt x="0" y="3552308"/>
                  </a:lnTo>
                  <a:lnTo>
                    <a:pt x="1368965" y="2979806"/>
                  </a:lnTo>
                  <a:lnTo>
                    <a:pt x="1375835" y="2996232"/>
                  </a:lnTo>
                  <a:close/>
                </a:path>
                <a:path w="1998980" h="5195570">
                  <a:moveTo>
                    <a:pt x="1064291" y="2251270"/>
                  </a:moveTo>
                  <a:lnTo>
                    <a:pt x="0" y="2696357"/>
                  </a:lnTo>
                  <a:lnTo>
                    <a:pt x="0" y="2677058"/>
                  </a:lnTo>
                  <a:lnTo>
                    <a:pt x="1057422" y="2234843"/>
                  </a:lnTo>
                  <a:lnTo>
                    <a:pt x="1064291" y="2251270"/>
                  </a:lnTo>
                  <a:close/>
                </a:path>
                <a:path w="1998980" h="5195570">
                  <a:moveTo>
                    <a:pt x="752748" y="1506307"/>
                  </a:moveTo>
                  <a:lnTo>
                    <a:pt x="0" y="1821107"/>
                  </a:lnTo>
                  <a:lnTo>
                    <a:pt x="0" y="1801859"/>
                  </a:lnTo>
                  <a:lnTo>
                    <a:pt x="745896" y="1489924"/>
                  </a:lnTo>
                  <a:lnTo>
                    <a:pt x="752748" y="1506307"/>
                  </a:lnTo>
                  <a:close/>
                </a:path>
                <a:path w="1998980" h="5195570">
                  <a:moveTo>
                    <a:pt x="129679" y="16426"/>
                  </a:moveTo>
                  <a:lnTo>
                    <a:pt x="0" y="70658"/>
                  </a:lnTo>
                  <a:lnTo>
                    <a:pt x="0" y="51359"/>
                  </a:lnTo>
                  <a:lnTo>
                    <a:pt x="122809" y="0"/>
                  </a:lnTo>
                  <a:lnTo>
                    <a:pt x="129679" y="16426"/>
                  </a:lnTo>
                  <a:close/>
                </a:path>
              </a:pathLst>
            </a:custGeom>
            <a:solidFill>
              <a:srgbClr val="FDF5B5"/>
            </a:solidFill>
          </p:spPr>
          <p:txBody>
            <a:bodyPr wrap="square" lIns="0" tIns="0" rIns="0" bIns="0" rtlCol="0"/>
            <a:lstStyle/>
            <a:p>
              <a:endParaRPr/>
            </a:p>
          </p:txBody>
        </p:sp>
        <p:sp>
          <p:nvSpPr>
            <p:cNvPr id="18" name="object 18"/>
            <p:cNvSpPr/>
            <p:nvPr/>
          </p:nvSpPr>
          <p:spPr>
            <a:xfrm>
              <a:off x="0" y="4959278"/>
              <a:ext cx="2059305" cy="5328285"/>
            </a:xfrm>
            <a:custGeom>
              <a:avLst/>
              <a:gdLst/>
              <a:ahLst/>
              <a:cxnLst/>
              <a:rect l="l" t="t" r="r" b="b"/>
              <a:pathLst>
                <a:path w="2059305" h="5328284">
                  <a:moveTo>
                    <a:pt x="428673" y="863696"/>
                  </a:moveTo>
                  <a:lnTo>
                    <a:pt x="89507" y="52684"/>
                  </a:lnTo>
                  <a:lnTo>
                    <a:pt x="272001" y="2553"/>
                  </a:lnTo>
                  <a:lnTo>
                    <a:pt x="301851" y="0"/>
                  </a:lnTo>
                  <a:lnTo>
                    <a:pt x="353329" y="25057"/>
                  </a:lnTo>
                  <a:lnTo>
                    <a:pt x="627282" y="666008"/>
                  </a:lnTo>
                  <a:lnTo>
                    <a:pt x="633616" y="695279"/>
                  </a:lnTo>
                  <a:lnTo>
                    <a:pt x="629308" y="724027"/>
                  </a:lnTo>
                  <a:lnTo>
                    <a:pt x="615297" y="749511"/>
                  </a:lnTo>
                  <a:lnTo>
                    <a:pt x="592523" y="768986"/>
                  </a:lnTo>
                  <a:lnTo>
                    <a:pt x="428673" y="863696"/>
                  </a:lnTo>
                  <a:close/>
                </a:path>
                <a:path w="2059305" h="5328284">
                  <a:moveTo>
                    <a:pt x="233514" y="397033"/>
                  </a:moveTo>
                  <a:lnTo>
                    <a:pt x="0" y="494689"/>
                  </a:lnTo>
                  <a:lnTo>
                    <a:pt x="0" y="475441"/>
                  </a:lnTo>
                  <a:lnTo>
                    <a:pt x="226663" y="380650"/>
                  </a:lnTo>
                  <a:lnTo>
                    <a:pt x="233514" y="397033"/>
                  </a:lnTo>
                  <a:close/>
                </a:path>
                <a:path w="2059305" h="5328284">
                  <a:moveTo>
                    <a:pt x="337368" y="645368"/>
                  </a:moveTo>
                  <a:lnTo>
                    <a:pt x="0" y="786456"/>
                  </a:lnTo>
                  <a:lnTo>
                    <a:pt x="0" y="767208"/>
                  </a:lnTo>
                  <a:lnTo>
                    <a:pt x="330517" y="628985"/>
                  </a:lnTo>
                  <a:lnTo>
                    <a:pt x="337368" y="645368"/>
                  </a:lnTo>
                  <a:close/>
                </a:path>
                <a:path w="2059305" h="5328284">
                  <a:moveTo>
                    <a:pt x="2058138" y="4885424"/>
                  </a:moveTo>
                  <a:lnTo>
                    <a:pt x="1000519" y="5327721"/>
                  </a:lnTo>
                  <a:lnTo>
                    <a:pt x="954492" y="5327721"/>
                  </a:lnTo>
                  <a:lnTo>
                    <a:pt x="2059183" y="4865739"/>
                  </a:lnTo>
                  <a:lnTo>
                    <a:pt x="2058945" y="4872322"/>
                  </a:lnTo>
                  <a:lnTo>
                    <a:pt x="2058646" y="4878880"/>
                  </a:lnTo>
                  <a:lnTo>
                    <a:pt x="2058138" y="4885424"/>
                  </a:lnTo>
                  <a:close/>
                </a:path>
                <a:path w="2059305" h="5328284">
                  <a:moveTo>
                    <a:pt x="1895068" y="4370137"/>
                  </a:moveTo>
                  <a:lnTo>
                    <a:pt x="0" y="5162656"/>
                  </a:lnTo>
                  <a:lnTo>
                    <a:pt x="0" y="5143356"/>
                  </a:lnTo>
                  <a:lnTo>
                    <a:pt x="1888199" y="4353711"/>
                  </a:lnTo>
                  <a:lnTo>
                    <a:pt x="1895068" y="4370137"/>
                  </a:lnTo>
                  <a:close/>
                </a:path>
                <a:path w="2059305" h="5328284">
                  <a:moveTo>
                    <a:pt x="1791214" y="4121802"/>
                  </a:moveTo>
                  <a:lnTo>
                    <a:pt x="0" y="4870889"/>
                  </a:lnTo>
                  <a:lnTo>
                    <a:pt x="0" y="4851640"/>
                  </a:lnTo>
                  <a:lnTo>
                    <a:pt x="1784363" y="4105419"/>
                  </a:lnTo>
                  <a:lnTo>
                    <a:pt x="1791214" y="4121802"/>
                  </a:lnTo>
                  <a:close/>
                </a:path>
                <a:path w="2059305" h="5328284">
                  <a:moveTo>
                    <a:pt x="1583525" y="3625175"/>
                  </a:moveTo>
                  <a:lnTo>
                    <a:pt x="0" y="4287406"/>
                  </a:lnTo>
                  <a:lnTo>
                    <a:pt x="0" y="4268106"/>
                  </a:lnTo>
                  <a:lnTo>
                    <a:pt x="1576655" y="3608748"/>
                  </a:lnTo>
                  <a:lnTo>
                    <a:pt x="1583525" y="3625175"/>
                  </a:lnTo>
                  <a:close/>
                </a:path>
                <a:path w="2059305" h="5328284">
                  <a:moveTo>
                    <a:pt x="1479689" y="3376883"/>
                  </a:moveTo>
                  <a:lnTo>
                    <a:pt x="0" y="3995689"/>
                  </a:lnTo>
                  <a:lnTo>
                    <a:pt x="0" y="3976390"/>
                  </a:lnTo>
                  <a:lnTo>
                    <a:pt x="1472819" y="3360456"/>
                  </a:lnTo>
                  <a:lnTo>
                    <a:pt x="1479689" y="3376883"/>
                  </a:lnTo>
                  <a:close/>
                </a:path>
                <a:path w="2059305" h="5328284">
                  <a:moveTo>
                    <a:pt x="1271981" y="2880212"/>
                  </a:moveTo>
                  <a:lnTo>
                    <a:pt x="0" y="3412156"/>
                  </a:lnTo>
                  <a:lnTo>
                    <a:pt x="0" y="3392907"/>
                  </a:lnTo>
                  <a:lnTo>
                    <a:pt x="1265130" y="2863829"/>
                  </a:lnTo>
                  <a:lnTo>
                    <a:pt x="1271981" y="2880212"/>
                  </a:lnTo>
                  <a:close/>
                </a:path>
                <a:path w="2059305" h="5328284">
                  <a:moveTo>
                    <a:pt x="1168145" y="2631920"/>
                  </a:moveTo>
                  <a:lnTo>
                    <a:pt x="0" y="3120439"/>
                  </a:lnTo>
                  <a:lnTo>
                    <a:pt x="0" y="3101140"/>
                  </a:lnTo>
                  <a:lnTo>
                    <a:pt x="1161276" y="2615494"/>
                  </a:lnTo>
                  <a:lnTo>
                    <a:pt x="1168145" y="2631920"/>
                  </a:lnTo>
                  <a:close/>
                </a:path>
                <a:path w="2059305" h="5328284">
                  <a:moveTo>
                    <a:pt x="960455" y="2135293"/>
                  </a:moveTo>
                  <a:lnTo>
                    <a:pt x="0" y="2536956"/>
                  </a:lnTo>
                  <a:lnTo>
                    <a:pt x="0" y="2517657"/>
                  </a:lnTo>
                  <a:lnTo>
                    <a:pt x="953586" y="2118867"/>
                  </a:lnTo>
                  <a:lnTo>
                    <a:pt x="960455" y="2135293"/>
                  </a:lnTo>
                  <a:close/>
                </a:path>
                <a:path w="2059305" h="5328284">
                  <a:moveTo>
                    <a:pt x="856602" y="1886958"/>
                  </a:moveTo>
                  <a:lnTo>
                    <a:pt x="0" y="2245189"/>
                  </a:lnTo>
                  <a:lnTo>
                    <a:pt x="0" y="2225890"/>
                  </a:lnTo>
                  <a:lnTo>
                    <a:pt x="849732" y="1870532"/>
                  </a:lnTo>
                  <a:lnTo>
                    <a:pt x="856602" y="1886958"/>
                  </a:lnTo>
                  <a:close/>
                </a:path>
                <a:path w="2059305" h="5328284">
                  <a:moveTo>
                    <a:pt x="648912" y="1390331"/>
                  </a:moveTo>
                  <a:lnTo>
                    <a:pt x="0" y="1661706"/>
                  </a:lnTo>
                  <a:lnTo>
                    <a:pt x="0" y="1642407"/>
                  </a:lnTo>
                  <a:lnTo>
                    <a:pt x="642042" y="1373904"/>
                  </a:lnTo>
                  <a:lnTo>
                    <a:pt x="648912" y="1390331"/>
                  </a:lnTo>
                  <a:close/>
                </a:path>
                <a:path w="2059305" h="5328284">
                  <a:moveTo>
                    <a:pt x="545058" y="1141996"/>
                  </a:moveTo>
                  <a:lnTo>
                    <a:pt x="0" y="1369939"/>
                  </a:lnTo>
                  <a:lnTo>
                    <a:pt x="0" y="1350691"/>
                  </a:lnTo>
                  <a:lnTo>
                    <a:pt x="538207" y="1125612"/>
                  </a:lnTo>
                  <a:lnTo>
                    <a:pt x="545058" y="1141996"/>
                  </a:lnTo>
                  <a:close/>
                </a:path>
              </a:pathLst>
            </a:custGeom>
            <a:solidFill>
              <a:srgbClr val="FFD6E4"/>
            </a:solidFill>
          </p:spPr>
          <p:txBody>
            <a:bodyPr wrap="square" lIns="0" tIns="0" rIns="0" bIns="0" rtlCol="0"/>
            <a:lstStyle/>
            <a:p>
              <a:endParaRPr/>
            </a:p>
          </p:txBody>
        </p:sp>
      </p:grpSp>
      <p:sp>
        <p:nvSpPr>
          <p:cNvPr id="19" name="object 19"/>
          <p:cNvSpPr/>
          <p:nvPr/>
        </p:nvSpPr>
        <p:spPr>
          <a:xfrm>
            <a:off x="15817831" y="6904976"/>
            <a:ext cx="1257935" cy="956310"/>
          </a:xfrm>
          <a:custGeom>
            <a:avLst/>
            <a:gdLst/>
            <a:ahLst/>
            <a:cxnLst/>
            <a:rect l="l" t="t" r="r" b="b"/>
            <a:pathLst>
              <a:path w="1257934" h="956309">
                <a:moveTo>
                  <a:pt x="1251964" y="214213"/>
                </a:moveTo>
                <a:lnTo>
                  <a:pt x="1256555" y="224869"/>
                </a:lnTo>
                <a:lnTo>
                  <a:pt x="1257519" y="236551"/>
                </a:lnTo>
                <a:lnTo>
                  <a:pt x="1254741" y="249018"/>
                </a:lnTo>
                <a:lnTo>
                  <a:pt x="1248611" y="260386"/>
                </a:lnTo>
                <a:lnTo>
                  <a:pt x="1240126" y="268637"/>
                </a:lnTo>
                <a:lnTo>
                  <a:pt x="1229592" y="273704"/>
                </a:lnTo>
                <a:lnTo>
                  <a:pt x="1217315" y="275520"/>
                </a:lnTo>
                <a:lnTo>
                  <a:pt x="1207869" y="275147"/>
                </a:lnTo>
                <a:lnTo>
                  <a:pt x="1130291" y="247486"/>
                </a:lnTo>
                <a:lnTo>
                  <a:pt x="981198" y="182302"/>
                </a:lnTo>
                <a:lnTo>
                  <a:pt x="825014" y="111786"/>
                </a:lnTo>
                <a:lnTo>
                  <a:pt x="818616" y="109670"/>
                </a:lnTo>
                <a:lnTo>
                  <a:pt x="810013" y="106443"/>
                </a:lnTo>
                <a:lnTo>
                  <a:pt x="810204" y="114559"/>
                </a:lnTo>
                <a:lnTo>
                  <a:pt x="809906" y="120631"/>
                </a:lnTo>
                <a:lnTo>
                  <a:pt x="815129" y="174807"/>
                </a:lnTo>
                <a:lnTo>
                  <a:pt x="821298" y="222897"/>
                </a:lnTo>
                <a:lnTo>
                  <a:pt x="828983" y="270682"/>
                </a:lnTo>
                <a:lnTo>
                  <a:pt x="838219" y="318149"/>
                </a:lnTo>
                <a:lnTo>
                  <a:pt x="849043" y="365282"/>
                </a:lnTo>
                <a:lnTo>
                  <a:pt x="861492" y="412064"/>
                </a:lnTo>
                <a:lnTo>
                  <a:pt x="886260" y="493203"/>
                </a:lnTo>
                <a:lnTo>
                  <a:pt x="896223" y="528119"/>
                </a:lnTo>
                <a:lnTo>
                  <a:pt x="914687" y="598330"/>
                </a:lnTo>
                <a:lnTo>
                  <a:pt x="920706" y="638851"/>
                </a:lnTo>
                <a:lnTo>
                  <a:pt x="920951" y="652509"/>
                </a:lnTo>
                <a:lnTo>
                  <a:pt x="915563" y="677674"/>
                </a:lnTo>
                <a:lnTo>
                  <a:pt x="901707" y="695061"/>
                </a:lnTo>
                <a:lnTo>
                  <a:pt x="901275" y="695382"/>
                </a:lnTo>
                <a:lnTo>
                  <a:pt x="880647" y="703920"/>
                </a:lnTo>
                <a:lnTo>
                  <a:pt x="854670" y="702225"/>
                </a:lnTo>
                <a:lnTo>
                  <a:pt x="815892" y="688719"/>
                </a:lnTo>
                <a:lnTo>
                  <a:pt x="559557" y="553846"/>
                </a:lnTo>
                <a:lnTo>
                  <a:pt x="443697" y="494932"/>
                </a:lnTo>
                <a:lnTo>
                  <a:pt x="448008" y="515868"/>
                </a:lnTo>
                <a:lnTo>
                  <a:pt x="448958" y="520951"/>
                </a:lnTo>
                <a:lnTo>
                  <a:pt x="460383" y="567503"/>
                </a:lnTo>
                <a:lnTo>
                  <a:pt x="473943" y="613324"/>
                </a:lnTo>
                <a:lnTo>
                  <a:pt x="489157" y="658583"/>
                </a:lnTo>
                <a:lnTo>
                  <a:pt x="505539" y="703446"/>
                </a:lnTo>
                <a:lnTo>
                  <a:pt x="561836" y="850654"/>
                </a:lnTo>
                <a:lnTo>
                  <a:pt x="566593" y="864032"/>
                </a:lnTo>
                <a:lnTo>
                  <a:pt x="570924" y="877533"/>
                </a:lnTo>
                <a:lnTo>
                  <a:pt x="574618" y="891218"/>
                </a:lnTo>
                <a:lnTo>
                  <a:pt x="576115" y="916778"/>
                </a:lnTo>
                <a:lnTo>
                  <a:pt x="567747" y="937588"/>
                </a:lnTo>
                <a:lnTo>
                  <a:pt x="550675" y="951396"/>
                </a:lnTo>
                <a:lnTo>
                  <a:pt x="526064" y="955948"/>
                </a:lnTo>
                <a:lnTo>
                  <a:pt x="502516" y="954444"/>
                </a:lnTo>
                <a:lnTo>
                  <a:pt x="455728" y="946302"/>
                </a:lnTo>
                <a:lnTo>
                  <a:pt x="386685" y="924375"/>
                </a:lnTo>
                <a:lnTo>
                  <a:pt x="201604" y="859712"/>
                </a:lnTo>
                <a:lnTo>
                  <a:pt x="159052" y="845705"/>
                </a:lnTo>
                <a:lnTo>
                  <a:pt x="116332" y="832211"/>
                </a:lnTo>
                <a:lnTo>
                  <a:pt x="30725" y="805992"/>
                </a:lnTo>
                <a:lnTo>
                  <a:pt x="17948" y="800116"/>
                </a:lnTo>
                <a:lnTo>
                  <a:pt x="8117" y="791303"/>
                </a:lnTo>
                <a:lnTo>
                  <a:pt x="1908" y="779985"/>
                </a:lnTo>
                <a:lnTo>
                  <a:pt x="0" y="766594"/>
                </a:lnTo>
                <a:lnTo>
                  <a:pt x="3160" y="751636"/>
                </a:lnTo>
                <a:lnTo>
                  <a:pt x="11118" y="738525"/>
                </a:lnTo>
                <a:lnTo>
                  <a:pt x="22998" y="728944"/>
                </a:lnTo>
                <a:lnTo>
                  <a:pt x="37924" y="724580"/>
                </a:lnTo>
                <a:lnTo>
                  <a:pt x="50310" y="724203"/>
                </a:lnTo>
                <a:lnTo>
                  <a:pt x="62951" y="725122"/>
                </a:lnTo>
                <a:lnTo>
                  <a:pt x="75483" y="727282"/>
                </a:lnTo>
                <a:lnTo>
                  <a:pt x="87546" y="730632"/>
                </a:lnTo>
                <a:lnTo>
                  <a:pt x="390768" y="835805"/>
                </a:lnTo>
                <a:lnTo>
                  <a:pt x="475760" y="864375"/>
                </a:lnTo>
                <a:lnTo>
                  <a:pt x="455232" y="810031"/>
                </a:lnTo>
                <a:lnTo>
                  <a:pt x="429578" y="747462"/>
                </a:lnTo>
                <a:lnTo>
                  <a:pt x="412388" y="700608"/>
                </a:lnTo>
                <a:lnTo>
                  <a:pt x="396790" y="653255"/>
                </a:lnTo>
                <a:lnTo>
                  <a:pt x="382517" y="605480"/>
                </a:lnTo>
                <a:lnTo>
                  <a:pt x="369301" y="557363"/>
                </a:lnTo>
                <a:lnTo>
                  <a:pt x="356877" y="508982"/>
                </a:lnTo>
                <a:lnTo>
                  <a:pt x="344977" y="460415"/>
                </a:lnTo>
                <a:lnTo>
                  <a:pt x="344261" y="430198"/>
                </a:lnTo>
                <a:lnTo>
                  <a:pt x="356290" y="407295"/>
                </a:lnTo>
                <a:lnTo>
                  <a:pt x="378584" y="394877"/>
                </a:lnTo>
                <a:lnTo>
                  <a:pt x="408660" y="396116"/>
                </a:lnTo>
                <a:lnTo>
                  <a:pt x="474729" y="417833"/>
                </a:lnTo>
                <a:lnTo>
                  <a:pt x="538082" y="445960"/>
                </a:lnTo>
                <a:lnTo>
                  <a:pt x="580539" y="467856"/>
                </a:lnTo>
                <a:lnTo>
                  <a:pt x="790502" y="581406"/>
                </a:lnTo>
                <a:lnTo>
                  <a:pt x="797939" y="585200"/>
                </a:lnTo>
                <a:lnTo>
                  <a:pt x="825505" y="598347"/>
                </a:lnTo>
                <a:lnTo>
                  <a:pt x="810467" y="544026"/>
                </a:lnTo>
                <a:lnTo>
                  <a:pt x="805497" y="527565"/>
                </a:lnTo>
                <a:lnTo>
                  <a:pt x="790933" y="480971"/>
                </a:lnTo>
                <a:lnTo>
                  <a:pt x="777360" y="434169"/>
                </a:lnTo>
                <a:lnTo>
                  <a:pt x="764933" y="387128"/>
                </a:lnTo>
                <a:lnTo>
                  <a:pt x="753804" y="339814"/>
                </a:lnTo>
                <a:lnTo>
                  <a:pt x="744125" y="292193"/>
                </a:lnTo>
                <a:lnTo>
                  <a:pt x="736050" y="244233"/>
                </a:lnTo>
                <a:lnTo>
                  <a:pt x="729731" y="195900"/>
                </a:lnTo>
                <a:lnTo>
                  <a:pt x="725321" y="147161"/>
                </a:lnTo>
                <a:lnTo>
                  <a:pt x="722536" y="98693"/>
                </a:lnTo>
                <a:lnTo>
                  <a:pt x="721367" y="50313"/>
                </a:lnTo>
                <a:lnTo>
                  <a:pt x="726207" y="25264"/>
                </a:lnTo>
                <a:lnTo>
                  <a:pt x="739716" y="8083"/>
                </a:lnTo>
                <a:lnTo>
                  <a:pt x="760067" y="0"/>
                </a:lnTo>
                <a:lnTo>
                  <a:pt x="785433" y="2246"/>
                </a:lnTo>
                <a:lnTo>
                  <a:pt x="822764" y="16765"/>
                </a:lnTo>
                <a:lnTo>
                  <a:pt x="1110819" y="147345"/>
                </a:lnTo>
                <a:lnTo>
                  <a:pt x="1136986" y="158491"/>
                </a:lnTo>
                <a:lnTo>
                  <a:pt x="1163435" y="168975"/>
                </a:lnTo>
                <a:lnTo>
                  <a:pt x="1189988" y="179252"/>
                </a:lnTo>
                <a:lnTo>
                  <a:pt x="1216468" y="189778"/>
                </a:lnTo>
                <a:lnTo>
                  <a:pt x="1223665" y="192858"/>
                </a:lnTo>
                <a:lnTo>
                  <a:pt x="1230829" y="196286"/>
                </a:lnTo>
                <a:lnTo>
                  <a:pt x="1237661" y="200220"/>
                </a:lnTo>
                <a:lnTo>
                  <a:pt x="1243858" y="204819"/>
                </a:lnTo>
                <a:lnTo>
                  <a:pt x="1251964" y="214213"/>
                </a:lnTo>
                <a:close/>
              </a:path>
            </a:pathLst>
          </a:custGeom>
          <a:solidFill>
            <a:srgbClr val="FFD6E4"/>
          </a:solidFill>
        </p:spPr>
        <p:txBody>
          <a:bodyPr wrap="square" lIns="0" tIns="0" rIns="0" bIns="0" rtlCol="0"/>
          <a:lstStyle/>
          <a:p>
            <a:endParaRPr/>
          </a:p>
        </p:txBody>
      </p:sp>
      <p:sp>
        <p:nvSpPr>
          <p:cNvPr id="20" name="object 20"/>
          <p:cNvSpPr/>
          <p:nvPr/>
        </p:nvSpPr>
        <p:spPr>
          <a:xfrm>
            <a:off x="55728" y="8375260"/>
            <a:ext cx="1813560" cy="1490980"/>
          </a:xfrm>
          <a:custGeom>
            <a:avLst/>
            <a:gdLst/>
            <a:ahLst/>
            <a:cxnLst/>
            <a:rect l="l" t="t" r="r" b="b"/>
            <a:pathLst>
              <a:path w="1813560" h="1490979">
                <a:moveTo>
                  <a:pt x="993793" y="322762"/>
                </a:moveTo>
                <a:lnTo>
                  <a:pt x="843513" y="201445"/>
                </a:lnTo>
                <a:lnTo>
                  <a:pt x="869946" y="201565"/>
                </a:lnTo>
                <a:lnTo>
                  <a:pt x="895363" y="204130"/>
                </a:lnTo>
                <a:lnTo>
                  <a:pt x="946193" y="212519"/>
                </a:lnTo>
                <a:lnTo>
                  <a:pt x="990703" y="225601"/>
                </a:lnTo>
                <a:lnTo>
                  <a:pt x="1033857" y="242484"/>
                </a:lnTo>
                <a:lnTo>
                  <a:pt x="1074570" y="263925"/>
                </a:lnTo>
                <a:lnTo>
                  <a:pt x="1112554" y="289692"/>
                </a:lnTo>
                <a:lnTo>
                  <a:pt x="1148317" y="318562"/>
                </a:lnTo>
                <a:lnTo>
                  <a:pt x="1179976" y="352281"/>
                </a:lnTo>
                <a:lnTo>
                  <a:pt x="1208041" y="389626"/>
                </a:lnTo>
                <a:lnTo>
                  <a:pt x="1235952" y="438273"/>
                </a:lnTo>
                <a:lnTo>
                  <a:pt x="1258708" y="489287"/>
                </a:lnTo>
                <a:lnTo>
                  <a:pt x="1272276" y="534516"/>
                </a:lnTo>
                <a:lnTo>
                  <a:pt x="1078266" y="377897"/>
                </a:lnTo>
                <a:lnTo>
                  <a:pt x="1039954" y="348601"/>
                </a:lnTo>
                <a:lnTo>
                  <a:pt x="998031" y="324550"/>
                </a:lnTo>
                <a:lnTo>
                  <a:pt x="993793" y="322762"/>
                </a:lnTo>
                <a:close/>
              </a:path>
              <a:path w="1813560" h="1490979">
                <a:moveTo>
                  <a:pt x="65895" y="226567"/>
                </a:moveTo>
                <a:lnTo>
                  <a:pt x="0" y="173371"/>
                </a:lnTo>
                <a:lnTo>
                  <a:pt x="906" y="170839"/>
                </a:lnTo>
                <a:lnTo>
                  <a:pt x="2502" y="168863"/>
                </a:lnTo>
                <a:lnTo>
                  <a:pt x="39461" y="136676"/>
                </a:lnTo>
                <a:lnTo>
                  <a:pt x="79295" y="106810"/>
                </a:lnTo>
                <a:lnTo>
                  <a:pt x="121358" y="80376"/>
                </a:lnTo>
                <a:lnTo>
                  <a:pt x="165767" y="57467"/>
                </a:lnTo>
                <a:lnTo>
                  <a:pt x="211384" y="38798"/>
                </a:lnTo>
                <a:lnTo>
                  <a:pt x="258818" y="23229"/>
                </a:lnTo>
                <a:lnTo>
                  <a:pt x="307099" y="11607"/>
                </a:lnTo>
                <a:lnTo>
                  <a:pt x="355252" y="4779"/>
                </a:lnTo>
                <a:lnTo>
                  <a:pt x="404700" y="628"/>
                </a:lnTo>
                <a:lnTo>
                  <a:pt x="454468" y="0"/>
                </a:lnTo>
                <a:lnTo>
                  <a:pt x="503584" y="3742"/>
                </a:lnTo>
                <a:lnTo>
                  <a:pt x="551165" y="11142"/>
                </a:lnTo>
                <a:lnTo>
                  <a:pt x="598178" y="22979"/>
                </a:lnTo>
                <a:lnTo>
                  <a:pt x="644228" y="38936"/>
                </a:lnTo>
                <a:lnTo>
                  <a:pt x="688920" y="58692"/>
                </a:lnTo>
                <a:lnTo>
                  <a:pt x="731061" y="82918"/>
                </a:lnTo>
                <a:lnTo>
                  <a:pt x="769458" y="112283"/>
                </a:lnTo>
                <a:lnTo>
                  <a:pt x="804514" y="145479"/>
                </a:lnTo>
                <a:lnTo>
                  <a:pt x="835091" y="186485"/>
                </a:lnTo>
                <a:lnTo>
                  <a:pt x="843513" y="201445"/>
                </a:lnTo>
                <a:lnTo>
                  <a:pt x="993793" y="322762"/>
                </a:lnTo>
                <a:lnTo>
                  <a:pt x="968367" y="312029"/>
                </a:lnTo>
                <a:lnTo>
                  <a:pt x="937096" y="303107"/>
                </a:lnTo>
                <a:lnTo>
                  <a:pt x="905918" y="295891"/>
                </a:lnTo>
                <a:lnTo>
                  <a:pt x="874140" y="291456"/>
                </a:lnTo>
                <a:lnTo>
                  <a:pt x="874506" y="311338"/>
                </a:lnTo>
                <a:lnTo>
                  <a:pt x="705946" y="175264"/>
                </a:lnTo>
                <a:lnTo>
                  <a:pt x="663920" y="146234"/>
                </a:lnTo>
                <a:lnTo>
                  <a:pt x="616937" y="124627"/>
                </a:lnTo>
                <a:lnTo>
                  <a:pt x="568207" y="108140"/>
                </a:lnTo>
                <a:lnTo>
                  <a:pt x="518548" y="97431"/>
                </a:lnTo>
                <a:lnTo>
                  <a:pt x="470806" y="91534"/>
                </a:lnTo>
                <a:lnTo>
                  <a:pt x="422464" y="90049"/>
                </a:lnTo>
                <a:lnTo>
                  <a:pt x="374559" y="92181"/>
                </a:lnTo>
                <a:lnTo>
                  <a:pt x="326532" y="99111"/>
                </a:lnTo>
                <a:lnTo>
                  <a:pt x="279419" y="110043"/>
                </a:lnTo>
                <a:lnTo>
                  <a:pt x="233461" y="125172"/>
                </a:lnTo>
                <a:lnTo>
                  <a:pt x="189693" y="143701"/>
                </a:lnTo>
                <a:lnTo>
                  <a:pt x="146759" y="167801"/>
                </a:lnTo>
                <a:lnTo>
                  <a:pt x="107292" y="194699"/>
                </a:lnTo>
                <a:lnTo>
                  <a:pt x="68947" y="227398"/>
                </a:lnTo>
                <a:lnTo>
                  <a:pt x="66777" y="225647"/>
                </a:lnTo>
                <a:lnTo>
                  <a:pt x="65895" y="226567"/>
                </a:lnTo>
                <a:close/>
              </a:path>
              <a:path w="1813560" h="1490979">
                <a:moveTo>
                  <a:pt x="1564197" y="824038"/>
                </a:moveTo>
                <a:lnTo>
                  <a:pt x="1284556" y="598291"/>
                </a:lnTo>
                <a:lnTo>
                  <a:pt x="1291959" y="601003"/>
                </a:lnTo>
                <a:lnTo>
                  <a:pt x="1300195" y="602755"/>
                </a:lnTo>
                <a:lnTo>
                  <a:pt x="1307668" y="605524"/>
                </a:lnTo>
                <a:lnTo>
                  <a:pt x="1315976" y="607334"/>
                </a:lnTo>
                <a:lnTo>
                  <a:pt x="1361986" y="624890"/>
                </a:lnTo>
                <a:lnTo>
                  <a:pt x="1406031" y="647389"/>
                </a:lnTo>
                <a:lnTo>
                  <a:pt x="1447530" y="674361"/>
                </a:lnTo>
                <a:lnTo>
                  <a:pt x="1485105" y="706327"/>
                </a:lnTo>
                <a:lnTo>
                  <a:pt x="1518177" y="742818"/>
                </a:lnTo>
                <a:lnTo>
                  <a:pt x="1545367" y="784354"/>
                </a:lnTo>
                <a:lnTo>
                  <a:pt x="1561707" y="817130"/>
                </a:lnTo>
                <a:lnTo>
                  <a:pt x="1564197" y="824038"/>
                </a:lnTo>
                <a:close/>
              </a:path>
              <a:path w="1813560" h="1490979">
                <a:moveTo>
                  <a:pt x="920856" y="937971"/>
                </a:moveTo>
                <a:lnTo>
                  <a:pt x="895032" y="910596"/>
                </a:lnTo>
                <a:lnTo>
                  <a:pt x="877177" y="876596"/>
                </a:lnTo>
                <a:lnTo>
                  <a:pt x="865054" y="835798"/>
                </a:lnTo>
                <a:lnTo>
                  <a:pt x="863956" y="792475"/>
                </a:lnTo>
                <a:lnTo>
                  <a:pt x="872407" y="750332"/>
                </a:lnTo>
                <a:lnTo>
                  <a:pt x="890528" y="711098"/>
                </a:lnTo>
                <a:lnTo>
                  <a:pt x="917073" y="677033"/>
                </a:lnTo>
                <a:lnTo>
                  <a:pt x="949295" y="649183"/>
                </a:lnTo>
                <a:lnTo>
                  <a:pt x="985191" y="627564"/>
                </a:lnTo>
                <a:lnTo>
                  <a:pt x="1024353" y="610213"/>
                </a:lnTo>
                <a:lnTo>
                  <a:pt x="1065294" y="597563"/>
                </a:lnTo>
                <a:lnTo>
                  <a:pt x="1107453" y="589159"/>
                </a:lnTo>
                <a:lnTo>
                  <a:pt x="1149693" y="585718"/>
                </a:lnTo>
                <a:lnTo>
                  <a:pt x="1193271" y="584989"/>
                </a:lnTo>
                <a:lnTo>
                  <a:pt x="1181814" y="538200"/>
                </a:lnTo>
                <a:lnTo>
                  <a:pt x="1163546" y="494074"/>
                </a:lnTo>
                <a:lnTo>
                  <a:pt x="1140702" y="451151"/>
                </a:lnTo>
                <a:lnTo>
                  <a:pt x="1111531" y="412911"/>
                </a:lnTo>
                <a:lnTo>
                  <a:pt x="1078266" y="377897"/>
                </a:lnTo>
                <a:lnTo>
                  <a:pt x="1272276" y="534516"/>
                </a:lnTo>
                <a:lnTo>
                  <a:pt x="1274860" y="543131"/>
                </a:lnTo>
                <a:lnTo>
                  <a:pt x="1284556" y="598291"/>
                </a:lnTo>
                <a:lnTo>
                  <a:pt x="1564197" y="824038"/>
                </a:lnTo>
                <a:lnTo>
                  <a:pt x="1574161" y="851667"/>
                </a:lnTo>
                <a:lnTo>
                  <a:pt x="1581603" y="888687"/>
                </a:lnTo>
                <a:lnTo>
                  <a:pt x="1582484" y="897558"/>
                </a:lnTo>
                <a:lnTo>
                  <a:pt x="1393844" y="745275"/>
                </a:lnTo>
                <a:lnTo>
                  <a:pt x="1368589" y="728151"/>
                </a:lnTo>
                <a:lnTo>
                  <a:pt x="1341217" y="714216"/>
                </a:lnTo>
                <a:lnTo>
                  <a:pt x="1313464" y="701604"/>
                </a:lnTo>
                <a:lnTo>
                  <a:pt x="1283872" y="692405"/>
                </a:lnTo>
                <a:lnTo>
                  <a:pt x="1284285" y="692738"/>
                </a:lnTo>
                <a:lnTo>
                  <a:pt x="1283938" y="694091"/>
                </a:lnTo>
                <a:lnTo>
                  <a:pt x="1284346" y="694420"/>
                </a:lnTo>
                <a:lnTo>
                  <a:pt x="1275453" y="741103"/>
                </a:lnTo>
                <a:lnTo>
                  <a:pt x="1195835" y="676829"/>
                </a:lnTo>
                <a:lnTo>
                  <a:pt x="1184267" y="675652"/>
                </a:lnTo>
                <a:lnTo>
                  <a:pt x="1098172" y="682863"/>
                </a:lnTo>
                <a:lnTo>
                  <a:pt x="1048688" y="696777"/>
                </a:lnTo>
                <a:lnTo>
                  <a:pt x="1003533" y="720715"/>
                </a:lnTo>
                <a:lnTo>
                  <a:pt x="967983" y="755672"/>
                </a:lnTo>
                <a:lnTo>
                  <a:pt x="951719" y="801301"/>
                </a:lnTo>
                <a:lnTo>
                  <a:pt x="953428" y="825530"/>
                </a:lnTo>
                <a:lnTo>
                  <a:pt x="961983" y="848758"/>
                </a:lnTo>
                <a:lnTo>
                  <a:pt x="975697" y="867991"/>
                </a:lnTo>
                <a:lnTo>
                  <a:pt x="1091239" y="961264"/>
                </a:lnTo>
                <a:lnTo>
                  <a:pt x="1057250" y="971366"/>
                </a:lnTo>
                <a:lnTo>
                  <a:pt x="1022166" y="975687"/>
                </a:lnTo>
                <a:lnTo>
                  <a:pt x="987529" y="972209"/>
                </a:lnTo>
                <a:lnTo>
                  <a:pt x="951631" y="959551"/>
                </a:lnTo>
                <a:lnTo>
                  <a:pt x="920856" y="937971"/>
                </a:lnTo>
                <a:close/>
              </a:path>
              <a:path w="1813560" h="1490979">
                <a:moveTo>
                  <a:pt x="477194" y="666321"/>
                </a:moveTo>
                <a:lnTo>
                  <a:pt x="450348" y="643017"/>
                </a:lnTo>
                <a:lnTo>
                  <a:pt x="427151" y="612865"/>
                </a:lnTo>
                <a:lnTo>
                  <a:pt x="413699" y="577523"/>
                </a:lnTo>
                <a:lnTo>
                  <a:pt x="407928" y="540221"/>
                </a:lnTo>
                <a:lnTo>
                  <a:pt x="410165" y="501223"/>
                </a:lnTo>
                <a:lnTo>
                  <a:pt x="421035" y="454503"/>
                </a:lnTo>
                <a:lnTo>
                  <a:pt x="441032" y="410256"/>
                </a:lnTo>
                <a:lnTo>
                  <a:pt x="467193" y="370984"/>
                </a:lnTo>
                <a:lnTo>
                  <a:pt x="500978" y="332971"/>
                </a:lnTo>
                <a:lnTo>
                  <a:pt x="538009" y="300842"/>
                </a:lnTo>
                <a:lnTo>
                  <a:pt x="578330" y="273002"/>
                </a:lnTo>
                <a:lnTo>
                  <a:pt x="620484" y="249905"/>
                </a:lnTo>
                <a:lnTo>
                  <a:pt x="680167" y="226269"/>
                </a:lnTo>
                <a:lnTo>
                  <a:pt x="742995" y="210069"/>
                </a:lnTo>
                <a:lnTo>
                  <a:pt x="705946" y="175264"/>
                </a:lnTo>
                <a:lnTo>
                  <a:pt x="874506" y="311338"/>
                </a:lnTo>
                <a:lnTo>
                  <a:pt x="874933" y="334533"/>
                </a:lnTo>
                <a:lnTo>
                  <a:pt x="871111" y="362459"/>
                </a:lnTo>
                <a:lnTo>
                  <a:pt x="785186" y="293094"/>
                </a:lnTo>
                <a:lnTo>
                  <a:pt x="776821" y="294502"/>
                </a:lnTo>
                <a:lnTo>
                  <a:pt x="709331" y="310203"/>
                </a:lnTo>
                <a:lnTo>
                  <a:pt x="666663" y="326356"/>
                </a:lnTo>
                <a:lnTo>
                  <a:pt x="625865" y="347283"/>
                </a:lnTo>
                <a:lnTo>
                  <a:pt x="588517" y="372627"/>
                </a:lnTo>
                <a:lnTo>
                  <a:pt x="555402" y="403020"/>
                </a:lnTo>
                <a:lnTo>
                  <a:pt x="527300" y="439093"/>
                </a:lnTo>
                <a:lnTo>
                  <a:pt x="502769" y="494370"/>
                </a:lnTo>
                <a:lnTo>
                  <a:pt x="498724" y="523748"/>
                </a:lnTo>
                <a:lnTo>
                  <a:pt x="501328" y="553597"/>
                </a:lnTo>
                <a:lnTo>
                  <a:pt x="513095" y="581050"/>
                </a:lnTo>
                <a:lnTo>
                  <a:pt x="640220" y="683675"/>
                </a:lnTo>
                <a:lnTo>
                  <a:pt x="620503" y="690608"/>
                </a:lnTo>
                <a:lnTo>
                  <a:pt x="578140" y="695582"/>
                </a:lnTo>
                <a:lnTo>
                  <a:pt x="542373" y="692823"/>
                </a:lnTo>
                <a:lnTo>
                  <a:pt x="508164" y="683161"/>
                </a:lnTo>
                <a:lnTo>
                  <a:pt x="477194" y="666321"/>
                </a:lnTo>
                <a:close/>
              </a:path>
              <a:path w="1813560" h="1490979">
                <a:moveTo>
                  <a:pt x="1278815" y="1187770"/>
                </a:moveTo>
                <a:lnTo>
                  <a:pt x="1250324" y="1161505"/>
                </a:lnTo>
                <a:lnTo>
                  <a:pt x="1230673" y="1127688"/>
                </a:lnTo>
                <a:lnTo>
                  <a:pt x="1219850" y="1089572"/>
                </a:lnTo>
                <a:lnTo>
                  <a:pt x="1219992" y="1043985"/>
                </a:lnTo>
                <a:lnTo>
                  <a:pt x="1231446" y="1002634"/>
                </a:lnTo>
                <a:lnTo>
                  <a:pt x="1254385" y="965658"/>
                </a:lnTo>
                <a:lnTo>
                  <a:pt x="1287389" y="935175"/>
                </a:lnTo>
                <a:lnTo>
                  <a:pt x="1334739" y="909744"/>
                </a:lnTo>
                <a:lnTo>
                  <a:pt x="1386141" y="895745"/>
                </a:lnTo>
                <a:lnTo>
                  <a:pt x="1439073" y="892775"/>
                </a:lnTo>
                <a:lnTo>
                  <a:pt x="1492607" y="898452"/>
                </a:lnTo>
                <a:lnTo>
                  <a:pt x="1490332" y="883557"/>
                </a:lnTo>
                <a:lnTo>
                  <a:pt x="1476286" y="842839"/>
                </a:lnTo>
                <a:lnTo>
                  <a:pt x="1440650" y="789589"/>
                </a:lnTo>
                <a:lnTo>
                  <a:pt x="1393844" y="745275"/>
                </a:lnTo>
                <a:lnTo>
                  <a:pt x="1582484" y="897558"/>
                </a:lnTo>
                <a:lnTo>
                  <a:pt x="1585302" y="925948"/>
                </a:lnTo>
                <a:lnTo>
                  <a:pt x="1759153" y="1066293"/>
                </a:lnTo>
                <a:lnTo>
                  <a:pt x="1780272" y="1101296"/>
                </a:lnTo>
                <a:lnTo>
                  <a:pt x="1799014" y="1145805"/>
                </a:lnTo>
                <a:lnTo>
                  <a:pt x="1810066" y="1193899"/>
                </a:lnTo>
                <a:lnTo>
                  <a:pt x="1810637" y="1202522"/>
                </a:lnTo>
                <a:lnTo>
                  <a:pt x="1613372" y="1043275"/>
                </a:lnTo>
                <a:lnTo>
                  <a:pt x="1576011" y="1019643"/>
                </a:lnTo>
                <a:lnTo>
                  <a:pt x="1568984" y="1041718"/>
                </a:lnTo>
                <a:lnTo>
                  <a:pt x="1566051" y="1049143"/>
                </a:lnTo>
                <a:lnTo>
                  <a:pt x="1491533" y="988987"/>
                </a:lnTo>
                <a:lnTo>
                  <a:pt x="1464057" y="984760"/>
                </a:lnTo>
                <a:lnTo>
                  <a:pt x="1436163" y="983460"/>
                </a:lnTo>
                <a:lnTo>
                  <a:pt x="1408900" y="984302"/>
                </a:lnTo>
                <a:lnTo>
                  <a:pt x="1380928" y="989467"/>
                </a:lnTo>
                <a:lnTo>
                  <a:pt x="1334618" y="1009209"/>
                </a:lnTo>
                <a:lnTo>
                  <a:pt x="1308567" y="1050202"/>
                </a:lnTo>
                <a:lnTo>
                  <a:pt x="1307335" y="1063897"/>
                </a:lnTo>
                <a:lnTo>
                  <a:pt x="1308489" y="1077886"/>
                </a:lnTo>
                <a:lnTo>
                  <a:pt x="1311726" y="1091925"/>
                </a:lnTo>
                <a:lnTo>
                  <a:pt x="1318341" y="1103793"/>
                </a:lnTo>
                <a:lnTo>
                  <a:pt x="1326037" y="1111638"/>
                </a:lnTo>
                <a:lnTo>
                  <a:pt x="1429848" y="1195442"/>
                </a:lnTo>
                <a:lnTo>
                  <a:pt x="1400223" y="1207435"/>
                </a:lnTo>
                <a:lnTo>
                  <a:pt x="1357029" y="1213370"/>
                </a:lnTo>
                <a:lnTo>
                  <a:pt x="1313767" y="1206192"/>
                </a:lnTo>
                <a:lnTo>
                  <a:pt x="1278815" y="1187770"/>
                </a:lnTo>
                <a:close/>
              </a:path>
              <a:path w="1813560" h="1490979">
                <a:moveTo>
                  <a:pt x="1759153" y="1066293"/>
                </a:moveTo>
                <a:lnTo>
                  <a:pt x="1585302" y="925948"/>
                </a:lnTo>
                <a:lnTo>
                  <a:pt x="1600771" y="931907"/>
                </a:lnTo>
                <a:lnTo>
                  <a:pt x="1649916" y="960155"/>
                </a:lnTo>
                <a:lnTo>
                  <a:pt x="1689458" y="988812"/>
                </a:lnTo>
                <a:lnTo>
                  <a:pt x="1724816" y="1022252"/>
                </a:lnTo>
                <a:lnTo>
                  <a:pt x="1755313" y="1059929"/>
                </a:lnTo>
                <a:lnTo>
                  <a:pt x="1759153" y="1066293"/>
                </a:lnTo>
                <a:close/>
              </a:path>
              <a:path w="1813560" h="1490979">
                <a:moveTo>
                  <a:pt x="640220" y="683675"/>
                </a:moveTo>
                <a:lnTo>
                  <a:pt x="534207" y="598093"/>
                </a:lnTo>
                <a:lnTo>
                  <a:pt x="560799" y="606503"/>
                </a:lnTo>
                <a:lnTo>
                  <a:pt x="590605" y="606082"/>
                </a:lnTo>
                <a:lnTo>
                  <a:pt x="638667" y="587755"/>
                </a:lnTo>
                <a:lnTo>
                  <a:pt x="676536" y="554670"/>
                </a:lnTo>
                <a:lnTo>
                  <a:pt x="709926" y="509810"/>
                </a:lnTo>
                <a:lnTo>
                  <a:pt x="735538" y="465198"/>
                </a:lnTo>
                <a:lnTo>
                  <a:pt x="762453" y="413478"/>
                </a:lnTo>
                <a:lnTo>
                  <a:pt x="782464" y="359449"/>
                </a:lnTo>
                <a:lnTo>
                  <a:pt x="787370" y="325869"/>
                </a:lnTo>
                <a:lnTo>
                  <a:pt x="787142" y="309363"/>
                </a:lnTo>
                <a:lnTo>
                  <a:pt x="785186" y="293094"/>
                </a:lnTo>
                <a:lnTo>
                  <a:pt x="871111" y="362459"/>
                </a:lnTo>
                <a:lnTo>
                  <a:pt x="857122" y="416453"/>
                </a:lnTo>
                <a:lnTo>
                  <a:pt x="839876" y="456393"/>
                </a:lnTo>
                <a:lnTo>
                  <a:pt x="814860" y="503117"/>
                </a:lnTo>
                <a:lnTo>
                  <a:pt x="787684" y="548098"/>
                </a:lnTo>
                <a:lnTo>
                  <a:pt x="760670" y="588314"/>
                </a:lnTo>
                <a:lnTo>
                  <a:pt x="728803" y="626243"/>
                </a:lnTo>
                <a:lnTo>
                  <a:pt x="696738" y="654220"/>
                </a:lnTo>
                <a:lnTo>
                  <a:pt x="659938" y="676742"/>
                </a:lnTo>
                <a:lnTo>
                  <a:pt x="640220" y="683675"/>
                </a:lnTo>
                <a:close/>
              </a:path>
              <a:path w="1813560" h="1490979">
                <a:moveTo>
                  <a:pt x="1091239" y="961264"/>
                </a:moveTo>
                <a:lnTo>
                  <a:pt x="975697" y="867991"/>
                </a:lnTo>
                <a:lnTo>
                  <a:pt x="993438" y="880681"/>
                </a:lnTo>
                <a:lnTo>
                  <a:pt x="1015395" y="885348"/>
                </a:lnTo>
                <a:lnTo>
                  <a:pt x="1079778" y="870403"/>
                </a:lnTo>
                <a:lnTo>
                  <a:pt x="1115545" y="845416"/>
                </a:lnTo>
                <a:lnTo>
                  <a:pt x="1145348" y="812348"/>
                </a:lnTo>
                <a:lnTo>
                  <a:pt x="1167866" y="775032"/>
                </a:lnTo>
                <a:lnTo>
                  <a:pt x="1184171" y="734333"/>
                </a:lnTo>
                <a:lnTo>
                  <a:pt x="1193791" y="691501"/>
                </a:lnTo>
                <a:lnTo>
                  <a:pt x="1195835" y="676829"/>
                </a:lnTo>
                <a:lnTo>
                  <a:pt x="1275453" y="741103"/>
                </a:lnTo>
                <a:lnTo>
                  <a:pt x="1257333" y="795027"/>
                </a:lnTo>
                <a:lnTo>
                  <a:pt x="1233501" y="841075"/>
                </a:lnTo>
                <a:lnTo>
                  <a:pt x="1203438" y="882093"/>
                </a:lnTo>
                <a:lnTo>
                  <a:pt x="1166637" y="917672"/>
                </a:lnTo>
                <a:lnTo>
                  <a:pt x="1122591" y="947402"/>
                </a:lnTo>
                <a:lnTo>
                  <a:pt x="1091239" y="961264"/>
                </a:lnTo>
                <a:close/>
              </a:path>
              <a:path w="1813560" h="1490979">
                <a:moveTo>
                  <a:pt x="1653787" y="1490475"/>
                </a:moveTo>
                <a:lnTo>
                  <a:pt x="1651985" y="1489019"/>
                </a:lnTo>
                <a:lnTo>
                  <a:pt x="1621472" y="1408893"/>
                </a:lnTo>
                <a:lnTo>
                  <a:pt x="1622775" y="1406681"/>
                </a:lnTo>
                <a:lnTo>
                  <a:pt x="1624217" y="1406212"/>
                </a:lnTo>
                <a:lnTo>
                  <a:pt x="1652286" y="1389700"/>
                </a:lnTo>
                <a:lnTo>
                  <a:pt x="1695069" y="1342628"/>
                </a:lnTo>
                <a:lnTo>
                  <a:pt x="1722629" y="1268578"/>
                </a:lnTo>
                <a:lnTo>
                  <a:pt x="1723781" y="1225439"/>
                </a:lnTo>
                <a:lnTo>
                  <a:pt x="1715863" y="1183139"/>
                </a:lnTo>
                <a:lnTo>
                  <a:pt x="1699989" y="1142578"/>
                </a:lnTo>
                <a:lnTo>
                  <a:pt x="1676475" y="1105641"/>
                </a:lnTo>
                <a:lnTo>
                  <a:pt x="1647231" y="1072241"/>
                </a:lnTo>
                <a:lnTo>
                  <a:pt x="1613372" y="1043275"/>
                </a:lnTo>
                <a:lnTo>
                  <a:pt x="1810637" y="1202522"/>
                </a:lnTo>
                <a:lnTo>
                  <a:pt x="1808450" y="1283997"/>
                </a:lnTo>
                <a:lnTo>
                  <a:pt x="1798400" y="1326482"/>
                </a:lnTo>
                <a:lnTo>
                  <a:pt x="1781002" y="1367931"/>
                </a:lnTo>
                <a:lnTo>
                  <a:pt x="1758358" y="1405145"/>
                </a:lnTo>
                <a:lnTo>
                  <a:pt x="1729378" y="1438877"/>
                </a:lnTo>
                <a:lnTo>
                  <a:pt x="1695368" y="1466915"/>
                </a:lnTo>
                <a:lnTo>
                  <a:pt x="1655237" y="1490013"/>
                </a:lnTo>
                <a:lnTo>
                  <a:pt x="1653787" y="1490475"/>
                </a:lnTo>
                <a:close/>
              </a:path>
              <a:path w="1813560" h="1490979">
                <a:moveTo>
                  <a:pt x="1429848" y="1195442"/>
                </a:moveTo>
                <a:lnTo>
                  <a:pt x="1326037" y="1111638"/>
                </a:lnTo>
                <a:lnTo>
                  <a:pt x="1335037" y="1117272"/>
                </a:lnTo>
                <a:lnTo>
                  <a:pt x="1345953" y="1119555"/>
                </a:lnTo>
                <a:lnTo>
                  <a:pt x="1403731" y="1109071"/>
                </a:lnTo>
                <a:lnTo>
                  <a:pt x="1443875" y="1081088"/>
                </a:lnTo>
                <a:lnTo>
                  <a:pt x="1474218" y="1038664"/>
                </a:lnTo>
                <a:lnTo>
                  <a:pt x="1491533" y="988987"/>
                </a:lnTo>
                <a:lnTo>
                  <a:pt x="1566051" y="1049143"/>
                </a:lnTo>
                <a:lnTo>
                  <a:pt x="1539885" y="1101467"/>
                </a:lnTo>
                <a:lnTo>
                  <a:pt x="1513181" y="1135404"/>
                </a:lnTo>
                <a:lnTo>
                  <a:pt x="1480081" y="1165810"/>
                </a:lnTo>
                <a:lnTo>
                  <a:pt x="1441967" y="1190536"/>
                </a:lnTo>
                <a:lnTo>
                  <a:pt x="1429848" y="1195442"/>
                </a:lnTo>
                <a:close/>
              </a:path>
              <a:path w="1813560" h="1490979">
                <a:moveTo>
                  <a:pt x="67155" y="227584"/>
                </a:moveTo>
                <a:lnTo>
                  <a:pt x="66889" y="225737"/>
                </a:lnTo>
                <a:lnTo>
                  <a:pt x="68947" y="227398"/>
                </a:lnTo>
                <a:lnTo>
                  <a:pt x="67155" y="227584"/>
                </a:lnTo>
                <a:close/>
              </a:path>
            </a:pathLst>
          </a:custGeom>
          <a:solidFill>
            <a:srgbClr val="FFD6E4"/>
          </a:solidFill>
        </p:spPr>
        <p:txBody>
          <a:bodyPr wrap="square" lIns="0" tIns="0" rIns="0" bIns="0" rtlCol="0"/>
          <a:lstStyle/>
          <a:p>
            <a:endParaRPr/>
          </a:p>
        </p:txBody>
      </p:sp>
      <p:pic>
        <p:nvPicPr>
          <p:cNvPr id="21" name="object 21"/>
          <p:cNvPicPr/>
          <p:nvPr/>
        </p:nvPicPr>
        <p:blipFill>
          <a:blip r:embed="rId3" cstate="print"/>
          <a:stretch>
            <a:fillRect/>
          </a:stretch>
        </p:blipFill>
        <p:spPr>
          <a:xfrm>
            <a:off x="-2632" y="936095"/>
            <a:ext cx="1779007" cy="1470931"/>
          </a:xfrm>
          <a:prstGeom prst="rect">
            <a:avLst/>
          </a:prstGeom>
        </p:spPr>
      </p:pic>
      <p:sp>
        <p:nvSpPr>
          <p:cNvPr id="22" name="object 22"/>
          <p:cNvSpPr txBox="1">
            <a:spLocks noGrp="1"/>
          </p:cNvSpPr>
          <p:nvPr>
            <p:ph type="title"/>
          </p:nvPr>
        </p:nvSpPr>
        <p:spPr>
          <a:xfrm>
            <a:off x="2788444" y="488993"/>
            <a:ext cx="12254865" cy="863600"/>
          </a:xfrm>
          <a:prstGeom prst="rect">
            <a:avLst/>
          </a:prstGeom>
        </p:spPr>
        <p:txBody>
          <a:bodyPr vert="horz" wrap="square" lIns="0" tIns="12700" rIns="0" bIns="0" rtlCol="0">
            <a:spAutoFit/>
          </a:bodyPr>
          <a:lstStyle/>
          <a:p>
            <a:pPr marL="12700">
              <a:lnSpc>
                <a:spcPct val="100000"/>
              </a:lnSpc>
              <a:spcBef>
                <a:spcPts val="100"/>
              </a:spcBef>
            </a:pPr>
            <a:r>
              <a:rPr sz="5500" spc="-515" dirty="0">
                <a:solidFill>
                  <a:srgbClr val="262525"/>
                </a:solidFill>
              </a:rPr>
              <a:t>MESLEKİ</a:t>
            </a:r>
            <a:r>
              <a:rPr sz="5500" spc="570" dirty="0">
                <a:solidFill>
                  <a:srgbClr val="262525"/>
                </a:solidFill>
              </a:rPr>
              <a:t> </a:t>
            </a:r>
            <a:r>
              <a:rPr sz="5500" spc="-80" dirty="0">
                <a:solidFill>
                  <a:srgbClr val="262525"/>
                </a:solidFill>
              </a:rPr>
              <a:t>VE</a:t>
            </a:r>
            <a:r>
              <a:rPr sz="5500" spc="575" dirty="0">
                <a:solidFill>
                  <a:srgbClr val="262525"/>
                </a:solidFill>
              </a:rPr>
              <a:t> </a:t>
            </a:r>
            <a:r>
              <a:rPr sz="5500" spc="-484" dirty="0">
                <a:solidFill>
                  <a:srgbClr val="262525"/>
                </a:solidFill>
              </a:rPr>
              <a:t>TEKNİK</a:t>
            </a:r>
            <a:r>
              <a:rPr sz="5500" spc="570" dirty="0">
                <a:solidFill>
                  <a:srgbClr val="262525"/>
                </a:solidFill>
              </a:rPr>
              <a:t> </a:t>
            </a:r>
            <a:r>
              <a:rPr sz="5500" spc="-459" dirty="0">
                <a:solidFill>
                  <a:srgbClr val="262525"/>
                </a:solidFill>
              </a:rPr>
              <a:t>ANADOLU</a:t>
            </a:r>
            <a:r>
              <a:rPr sz="5500" spc="575" dirty="0">
                <a:solidFill>
                  <a:srgbClr val="262525"/>
                </a:solidFill>
              </a:rPr>
              <a:t> </a:t>
            </a:r>
            <a:r>
              <a:rPr sz="5500" spc="-495" dirty="0">
                <a:solidFill>
                  <a:srgbClr val="262525"/>
                </a:solidFill>
              </a:rPr>
              <a:t>LİSELERİ</a:t>
            </a:r>
            <a:endParaRPr sz="5500"/>
          </a:p>
        </p:txBody>
      </p:sp>
      <p:grpSp>
        <p:nvGrpSpPr>
          <p:cNvPr id="23" name="object 23"/>
          <p:cNvGrpSpPr/>
          <p:nvPr/>
        </p:nvGrpSpPr>
        <p:grpSpPr>
          <a:xfrm>
            <a:off x="16348643" y="2459925"/>
            <a:ext cx="1939925" cy="3084830"/>
            <a:chOff x="16348643" y="2459925"/>
            <a:chExt cx="1939925" cy="3084830"/>
          </a:xfrm>
        </p:grpSpPr>
        <p:sp>
          <p:nvSpPr>
            <p:cNvPr id="24" name="object 24"/>
            <p:cNvSpPr/>
            <p:nvPr/>
          </p:nvSpPr>
          <p:spPr>
            <a:xfrm>
              <a:off x="16348643" y="2459925"/>
              <a:ext cx="1939925" cy="3084830"/>
            </a:xfrm>
            <a:custGeom>
              <a:avLst/>
              <a:gdLst/>
              <a:ahLst/>
              <a:cxnLst/>
              <a:rect l="l" t="t" r="r" b="b"/>
              <a:pathLst>
                <a:path w="1939925" h="3084829">
                  <a:moveTo>
                    <a:pt x="7538" y="2976113"/>
                  </a:moveTo>
                  <a:lnTo>
                    <a:pt x="85721" y="3027953"/>
                  </a:lnTo>
                  <a:lnTo>
                    <a:pt x="73915" y="3036982"/>
                  </a:lnTo>
                  <a:lnTo>
                    <a:pt x="54084" y="3052049"/>
                  </a:lnTo>
                  <a:lnTo>
                    <a:pt x="32871" y="3067942"/>
                  </a:lnTo>
                  <a:lnTo>
                    <a:pt x="16922" y="3079452"/>
                  </a:lnTo>
                  <a:lnTo>
                    <a:pt x="4638" y="3084533"/>
                  </a:lnTo>
                  <a:lnTo>
                    <a:pt x="152" y="3080361"/>
                  </a:lnTo>
                  <a:lnTo>
                    <a:pt x="0" y="3073237"/>
                  </a:lnTo>
                  <a:lnTo>
                    <a:pt x="718" y="3069463"/>
                  </a:lnTo>
                  <a:lnTo>
                    <a:pt x="18798" y="2983853"/>
                  </a:lnTo>
                  <a:lnTo>
                    <a:pt x="7504" y="2976365"/>
                  </a:lnTo>
                  <a:lnTo>
                    <a:pt x="7538" y="2976113"/>
                  </a:lnTo>
                  <a:close/>
                </a:path>
                <a:path w="1939925" h="3084829">
                  <a:moveTo>
                    <a:pt x="48697" y="2666170"/>
                  </a:moveTo>
                  <a:lnTo>
                    <a:pt x="362409" y="2874177"/>
                  </a:lnTo>
                  <a:lnTo>
                    <a:pt x="93369" y="3038682"/>
                  </a:lnTo>
                  <a:lnTo>
                    <a:pt x="91009" y="3034923"/>
                  </a:lnTo>
                  <a:lnTo>
                    <a:pt x="88444" y="3031370"/>
                  </a:lnTo>
                  <a:lnTo>
                    <a:pt x="85721" y="3027953"/>
                  </a:lnTo>
                  <a:lnTo>
                    <a:pt x="7538" y="2976113"/>
                  </a:lnTo>
                  <a:lnTo>
                    <a:pt x="48697" y="2666170"/>
                  </a:lnTo>
                  <a:close/>
                </a:path>
                <a:path w="1939925" h="3084829">
                  <a:moveTo>
                    <a:pt x="7504" y="2976365"/>
                  </a:moveTo>
                  <a:lnTo>
                    <a:pt x="18798" y="2983853"/>
                  </a:lnTo>
                  <a:lnTo>
                    <a:pt x="14772" y="2982762"/>
                  </a:lnTo>
                  <a:lnTo>
                    <a:pt x="10778" y="2981931"/>
                  </a:lnTo>
                  <a:lnTo>
                    <a:pt x="6847" y="2981313"/>
                  </a:lnTo>
                  <a:lnTo>
                    <a:pt x="7504" y="2976365"/>
                  </a:lnTo>
                  <a:close/>
                </a:path>
                <a:path w="1939925" h="3084829">
                  <a:moveTo>
                    <a:pt x="52137" y="2595476"/>
                  </a:moveTo>
                  <a:lnTo>
                    <a:pt x="426924" y="2843979"/>
                  </a:lnTo>
                  <a:lnTo>
                    <a:pt x="393315" y="2894669"/>
                  </a:lnTo>
                  <a:lnTo>
                    <a:pt x="18527" y="2646166"/>
                  </a:lnTo>
                  <a:lnTo>
                    <a:pt x="52137" y="2595476"/>
                  </a:lnTo>
                  <a:close/>
                </a:path>
                <a:path w="1939925" h="3084829">
                  <a:moveTo>
                    <a:pt x="354623" y="2106792"/>
                  </a:moveTo>
                  <a:lnTo>
                    <a:pt x="757616" y="2373996"/>
                  </a:lnTo>
                  <a:lnTo>
                    <a:pt x="659334" y="2509751"/>
                  </a:lnTo>
                  <a:lnTo>
                    <a:pt x="658860" y="2510671"/>
                  </a:lnTo>
                  <a:lnTo>
                    <a:pt x="657943" y="2511641"/>
                  </a:lnTo>
                  <a:lnTo>
                    <a:pt x="420444" y="2839682"/>
                  </a:lnTo>
                  <a:lnTo>
                    <a:pt x="57858" y="2599269"/>
                  </a:lnTo>
                  <a:lnTo>
                    <a:pt x="354623" y="2106792"/>
                  </a:lnTo>
                  <a:close/>
                </a:path>
                <a:path w="1939925" h="3084829">
                  <a:moveTo>
                    <a:pt x="772555" y="2358628"/>
                  </a:moveTo>
                  <a:lnTo>
                    <a:pt x="760228" y="2377375"/>
                  </a:lnTo>
                  <a:lnTo>
                    <a:pt x="759373" y="2376293"/>
                  </a:lnTo>
                  <a:lnTo>
                    <a:pt x="757616" y="2373996"/>
                  </a:lnTo>
                  <a:lnTo>
                    <a:pt x="354623" y="2106792"/>
                  </a:lnTo>
                  <a:lnTo>
                    <a:pt x="364044" y="2091159"/>
                  </a:lnTo>
                  <a:lnTo>
                    <a:pt x="768309" y="2359208"/>
                  </a:lnTo>
                  <a:lnTo>
                    <a:pt x="769709" y="2359004"/>
                  </a:lnTo>
                  <a:lnTo>
                    <a:pt x="771156" y="2358832"/>
                  </a:lnTo>
                  <a:lnTo>
                    <a:pt x="772555" y="2358628"/>
                  </a:lnTo>
                  <a:close/>
                </a:path>
                <a:path w="1939925" h="3084829">
                  <a:moveTo>
                    <a:pt x="935103" y="1224326"/>
                  </a:moveTo>
                  <a:lnTo>
                    <a:pt x="1343265" y="1494958"/>
                  </a:lnTo>
                  <a:lnTo>
                    <a:pt x="1348889" y="1511707"/>
                  </a:lnTo>
                  <a:lnTo>
                    <a:pt x="1342032" y="1557685"/>
                  </a:lnTo>
                  <a:lnTo>
                    <a:pt x="1252527" y="1692675"/>
                  </a:lnTo>
                  <a:lnTo>
                    <a:pt x="1246491" y="1698789"/>
                  </a:lnTo>
                  <a:lnTo>
                    <a:pt x="852596" y="2242808"/>
                  </a:lnTo>
                  <a:lnTo>
                    <a:pt x="853000" y="2243385"/>
                  </a:lnTo>
                  <a:lnTo>
                    <a:pt x="848656" y="2249318"/>
                  </a:lnTo>
                  <a:lnTo>
                    <a:pt x="844399" y="2255274"/>
                  </a:lnTo>
                  <a:lnTo>
                    <a:pt x="840119" y="2261215"/>
                  </a:lnTo>
                  <a:lnTo>
                    <a:pt x="839842" y="2261168"/>
                  </a:lnTo>
                  <a:lnTo>
                    <a:pt x="839613" y="2261153"/>
                  </a:lnTo>
                  <a:lnTo>
                    <a:pt x="839336" y="2261107"/>
                  </a:lnTo>
                  <a:lnTo>
                    <a:pt x="768309" y="2359208"/>
                  </a:lnTo>
                  <a:lnTo>
                    <a:pt x="364044" y="2091159"/>
                  </a:lnTo>
                  <a:lnTo>
                    <a:pt x="687018" y="1555190"/>
                  </a:lnTo>
                  <a:lnTo>
                    <a:pt x="685796" y="1550422"/>
                  </a:lnTo>
                  <a:lnTo>
                    <a:pt x="687214" y="1545881"/>
                  </a:lnTo>
                  <a:lnTo>
                    <a:pt x="691750" y="1540668"/>
                  </a:lnTo>
                  <a:lnTo>
                    <a:pt x="699880" y="1533884"/>
                  </a:lnTo>
                  <a:lnTo>
                    <a:pt x="784920" y="1392744"/>
                  </a:lnTo>
                  <a:lnTo>
                    <a:pt x="877684" y="1249798"/>
                  </a:lnTo>
                  <a:lnTo>
                    <a:pt x="917468" y="1225586"/>
                  </a:lnTo>
                  <a:lnTo>
                    <a:pt x="935103" y="1224326"/>
                  </a:lnTo>
                  <a:close/>
                </a:path>
                <a:path w="1939925" h="3084829">
                  <a:moveTo>
                    <a:pt x="908966" y="1134021"/>
                  </a:moveTo>
                  <a:lnTo>
                    <a:pt x="1429026" y="1478847"/>
                  </a:lnTo>
                  <a:lnTo>
                    <a:pt x="1395416" y="1529537"/>
                  </a:lnTo>
                  <a:lnTo>
                    <a:pt x="875356" y="1184711"/>
                  </a:lnTo>
                  <a:lnTo>
                    <a:pt x="908966" y="1134021"/>
                  </a:lnTo>
                  <a:close/>
                </a:path>
                <a:path w="1939925" h="3084829">
                  <a:moveTo>
                    <a:pt x="802942" y="1004121"/>
                  </a:moveTo>
                  <a:lnTo>
                    <a:pt x="877785" y="1053746"/>
                  </a:lnTo>
                  <a:lnTo>
                    <a:pt x="849103" y="1097004"/>
                  </a:lnTo>
                  <a:lnTo>
                    <a:pt x="833560" y="1114059"/>
                  </a:lnTo>
                  <a:lnTo>
                    <a:pt x="815246" y="1124262"/>
                  </a:lnTo>
                  <a:lnTo>
                    <a:pt x="796408" y="1126838"/>
                  </a:lnTo>
                  <a:lnTo>
                    <a:pt x="779291" y="1121015"/>
                  </a:lnTo>
                  <a:lnTo>
                    <a:pt x="767279" y="1107524"/>
                  </a:lnTo>
                  <a:lnTo>
                    <a:pt x="762327" y="1089174"/>
                  </a:lnTo>
                  <a:lnTo>
                    <a:pt x="764599" y="1068334"/>
                  </a:lnTo>
                  <a:lnTo>
                    <a:pt x="774259" y="1047379"/>
                  </a:lnTo>
                  <a:lnTo>
                    <a:pt x="802942" y="1004121"/>
                  </a:lnTo>
                  <a:close/>
                </a:path>
                <a:path w="1939925" h="3084829">
                  <a:moveTo>
                    <a:pt x="1939356" y="4700"/>
                  </a:moveTo>
                  <a:lnTo>
                    <a:pt x="1939356" y="648722"/>
                  </a:lnTo>
                  <a:lnTo>
                    <a:pt x="1902582" y="704184"/>
                  </a:lnTo>
                  <a:lnTo>
                    <a:pt x="1898924" y="708515"/>
                  </a:lnTo>
                  <a:lnTo>
                    <a:pt x="1895057" y="712501"/>
                  </a:lnTo>
                  <a:lnTo>
                    <a:pt x="1399781" y="1459457"/>
                  </a:lnTo>
                  <a:lnTo>
                    <a:pt x="938210" y="1153411"/>
                  </a:lnTo>
                  <a:lnTo>
                    <a:pt x="1433482" y="406453"/>
                  </a:lnTo>
                  <a:lnTo>
                    <a:pt x="1435644" y="401337"/>
                  </a:lnTo>
                  <a:lnTo>
                    <a:pt x="1558205" y="215358"/>
                  </a:lnTo>
                  <a:lnTo>
                    <a:pt x="1603077" y="180109"/>
                  </a:lnTo>
                  <a:lnTo>
                    <a:pt x="1631159" y="174323"/>
                  </a:lnTo>
                  <a:lnTo>
                    <a:pt x="1660378" y="176865"/>
                  </a:lnTo>
                  <a:lnTo>
                    <a:pt x="1712278" y="98592"/>
                  </a:lnTo>
                  <a:lnTo>
                    <a:pt x="1740478" y="64117"/>
                  </a:lnTo>
                  <a:lnTo>
                    <a:pt x="1773933" y="36770"/>
                  </a:lnTo>
                  <a:lnTo>
                    <a:pt x="1811418" y="16800"/>
                  </a:lnTo>
                  <a:lnTo>
                    <a:pt x="1851709" y="4460"/>
                  </a:lnTo>
                  <a:lnTo>
                    <a:pt x="1893584" y="0"/>
                  </a:lnTo>
                  <a:lnTo>
                    <a:pt x="1935818" y="3670"/>
                  </a:lnTo>
                  <a:lnTo>
                    <a:pt x="1939356" y="4700"/>
                  </a:lnTo>
                  <a:close/>
                </a:path>
                <a:path w="1939925" h="3084829">
                  <a:moveTo>
                    <a:pt x="1020866" y="840634"/>
                  </a:moveTo>
                  <a:lnTo>
                    <a:pt x="1021484" y="841043"/>
                  </a:lnTo>
                  <a:lnTo>
                    <a:pt x="1034721" y="854280"/>
                  </a:lnTo>
                  <a:lnTo>
                    <a:pt x="1041606" y="871008"/>
                  </a:lnTo>
                  <a:lnTo>
                    <a:pt x="1041717" y="889122"/>
                  </a:lnTo>
                  <a:lnTo>
                    <a:pt x="1034629" y="906514"/>
                  </a:lnTo>
                  <a:lnTo>
                    <a:pt x="945014" y="1041670"/>
                  </a:lnTo>
                  <a:lnTo>
                    <a:pt x="931745" y="1054978"/>
                  </a:lnTo>
                  <a:lnTo>
                    <a:pt x="915018" y="1061926"/>
                  </a:lnTo>
                  <a:lnTo>
                    <a:pt x="896933" y="1062089"/>
                  </a:lnTo>
                  <a:lnTo>
                    <a:pt x="879589" y="1055045"/>
                  </a:lnTo>
                  <a:lnTo>
                    <a:pt x="878972" y="1054636"/>
                  </a:lnTo>
                  <a:lnTo>
                    <a:pt x="878387" y="1054179"/>
                  </a:lnTo>
                  <a:lnTo>
                    <a:pt x="877785" y="1053746"/>
                  </a:lnTo>
                  <a:lnTo>
                    <a:pt x="802942" y="1004121"/>
                  </a:lnTo>
                  <a:lnTo>
                    <a:pt x="944725" y="790285"/>
                  </a:lnTo>
                  <a:lnTo>
                    <a:pt x="1019569" y="839911"/>
                  </a:lnTo>
                  <a:lnTo>
                    <a:pt x="1020202" y="840296"/>
                  </a:lnTo>
                  <a:lnTo>
                    <a:pt x="1020866" y="840634"/>
                  </a:lnTo>
                  <a:close/>
                </a:path>
                <a:path w="1939925" h="3084829">
                  <a:moveTo>
                    <a:pt x="1361383" y="243116"/>
                  </a:moveTo>
                  <a:lnTo>
                    <a:pt x="1373412" y="256612"/>
                  </a:lnTo>
                  <a:lnTo>
                    <a:pt x="1378377" y="274959"/>
                  </a:lnTo>
                  <a:lnTo>
                    <a:pt x="1376113" y="295792"/>
                  </a:lnTo>
                  <a:lnTo>
                    <a:pt x="1366455" y="316744"/>
                  </a:lnTo>
                  <a:lnTo>
                    <a:pt x="1345007" y="349092"/>
                  </a:lnTo>
                  <a:lnTo>
                    <a:pt x="1431505" y="406445"/>
                  </a:lnTo>
                  <a:lnTo>
                    <a:pt x="1296544" y="609990"/>
                  </a:lnTo>
                  <a:lnTo>
                    <a:pt x="1210046" y="552637"/>
                  </a:lnTo>
                  <a:lnTo>
                    <a:pt x="1019569" y="839911"/>
                  </a:lnTo>
                  <a:lnTo>
                    <a:pt x="944725" y="790285"/>
                  </a:lnTo>
                  <a:lnTo>
                    <a:pt x="1291611" y="267119"/>
                  </a:lnTo>
                  <a:lnTo>
                    <a:pt x="1325458" y="239871"/>
                  </a:lnTo>
                  <a:lnTo>
                    <a:pt x="1344283" y="237298"/>
                  </a:lnTo>
                  <a:lnTo>
                    <a:pt x="1361383" y="243116"/>
                  </a:lnTo>
                  <a:close/>
                </a:path>
              </a:pathLst>
            </a:custGeom>
            <a:solidFill>
              <a:srgbClr val="CDD8FF"/>
            </a:solidFill>
          </p:spPr>
          <p:txBody>
            <a:bodyPr wrap="square" lIns="0" tIns="0" rIns="0" bIns="0" rtlCol="0"/>
            <a:lstStyle/>
            <a:p>
              <a:endParaRPr/>
            </a:p>
          </p:txBody>
        </p:sp>
        <p:sp>
          <p:nvSpPr>
            <p:cNvPr id="25" name="object 25"/>
            <p:cNvSpPr/>
            <p:nvPr/>
          </p:nvSpPr>
          <p:spPr>
            <a:xfrm>
              <a:off x="16406182" y="2819684"/>
              <a:ext cx="1882139" cy="2668270"/>
            </a:xfrm>
            <a:custGeom>
              <a:avLst/>
              <a:gdLst/>
              <a:ahLst/>
              <a:cxnLst/>
              <a:rect l="l" t="t" r="r" b="b"/>
              <a:pathLst>
                <a:path w="1882140" h="2668270">
                  <a:moveTo>
                    <a:pt x="1881817" y="0"/>
                  </a:moveTo>
                  <a:lnTo>
                    <a:pt x="1881817" y="189406"/>
                  </a:lnTo>
                  <a:lnTo>
                    <a:pt x="1319336" y="1084509"/>
                  </a:lnTo>
                  <a:lnTo>
                    <a:pt x="1200626" y="1005798"/>
                  </a:lnTo>
                  <a:lnTo>
                    <a:pt x="1881817" y="0"/>
                  </a:lnTo>
                  <a:close/>
                </a:path>
                <a:path w="1882140" h="2668270">
                  <a:moveTo>
                    <a:pt x="1007541" y="1523675"/>
                  </a:moveTo>
                  <a:lnTo>
                    <a:pt x="335703" y="2461886"/>
                  </a:lnTo>
                  <a:lnTo>
                    <a:pt x="253714" y="2407524"/>
                  </a:lnTo>
                  <a:lnTo>
                    <a:pt x="710477" y="1731840"/>
                  </a:lnTo>
                  <a:lnTo>
                    <a:pt x="715603" y="1735239"/>
                  </a:lnTo>
                  <a:lnTo>
                    <a:pt x="719971" y="1729321"/>
                  </a:lnTo>
                  <a:lnTo>
                    <a:pt x="724362" y="1723420"/>
                  </a:lnTo>
                  <a:lnTo>
                    <a:pt x="728730" y="1717503"/>
                  </a:lnTo>
                  <a:lnTo>
                    <a:pt x="726079" y="1715059"/>
                  </a:lnTo>
                  <a:lnTo>
                    <a:pt x="724781" y="1713821"/>
                  </a:lnTo>
                  <a:lnTo>
                    <a:pt x="723315" y="1712849"/>
                  </a:lnTo>
                  <a:lnTo>
                    <a:pt x="897985" y="1454463"/>
                  </a:lnTo>
                  <a:lnTo>
                    <a:pt x="1001546" y="1523129"/>
                  </a:lnTo>
                  <a:lnTo>
                    <a:pt x="1003602" y="1523327"/>
                  </a:lnTo>
                  <a:lnTo>
                    <a:pt x="1005548" y="1523485"/>
                  </a:lnTo>
                  <a:lnTo>
                    <a:pt x="1007541" y="1523675"/>
                  </a:lnTo>
                  <a:close/>
                </a:path>
                <a:path w="1882140" h="2668270">
                  <a:moveTo>
                    <a:pt x="723315" y="1712849"/>
                  </a:moveTo>
                  <a:lnTo>
                    <a:pt x="724781" y="1713821"/>
                  </a:lnTo>
                  <a:lnTo>
                    <a:pt x="712477" y="1732377"/>
                  </a:lnTo>
                  <a:lnTo>
                    <a:pt x="713514" y="1733339"/>
                  </a:lnTo>
                  <a:lnTo>
                    <a:pt x="714566" y="1734277"/>
                  </a:lnTo>
                  <a:lnTo>
                    <a:pt x="715603" y="1735239"/>
                  </a:lnTo>
                  <a:lnTo>
                    <a:pt x="710477" y="1731840"/>
                  </a:lnTo>
                  <a:lnTo>
                    <a:pt x="723315" y="1712849"/>
                  </a:lnTo>
                  <a:close/>
                </a:path>
                <a:path w="1882140" h="2668270">
                  <a:moveTo>
                    <a:pt x="1178055" y="1285578"/>
                  </a:moveTo>
                  <a:lnTo>
                    <a:pt x="1016963" y="1510547"/>
                  </a:lnTo>
                  <a:lnTo>
                    <a:pt x="1014875" y="1510397"/>
                  </a:lnTo>
                  <a:lnTo>
                    <a:pt x="1012858" y="1510192"/>
                  </a:lnTo>
                  <a:lnTo>
                    <a:pt x="1010779" y="1510081"/>
                  </a:lnTo>
                  <a:lnTo>
                    <a:pt x="1007722" y="1514433"/>
                  </a:lnTo>
                  <a:lnTo>
                    <a:pt x="1001546" y="1523129"/>
                  </a:lnTo>
                  <a:lnTo>
                    <a:pt x="897985" y="1454463"/>
                  </a:lnTo>
                  <a:lnTo>
                    <a:pt x="1062874" y="1210544"/>
                  </a:lnTo>
                  <a:lnTo>
                    <a:pt x="1174258" y="1284398"/>
                  </a:lnTo>
                  <a:lnTo>
                    <a:pt x="1176774" y="1285243"/>
                  </a:lnTo>
                  <a:lnTo>
                    <a:pt x="1177422" y="1285398"/>
                  </a:lnTo>
                  <a:lnTo>
                    <a:pt x="1178055" y="1285578"/>
                  </a:lnTo>
                  <a:close/>
                </a:path>
                <a:path w="1882140" h="2668270">
                  <a:moveTo>
                    <a:pt x="1167016" y="1056488"/>
                  </a:moveTo>
                  <a:lnTo>
                    <a:pt x="1285726" y="1135199"/>
                  </a:lnTo>
                  <a:lnTo>
                    <a:pt x="1185992" y="1274483"/>
                  </a:lnTo>
                  <a:lnTo>
                    <a:pt x="1173799" y="1274525"/>
                  </a:lnTo>
                  <a:lnTo>
                    <a:pt x="1174514" y="1278189"/>
                  </a:lnTo>
                  <a:lnTo>
                    <a:pt x="1174258" y="1284398"/>
                  </a:lnTo>
                  <a:lnTo>
                    <a:pt x="1062874" y="1210544"/>
                  </a:lnTo>
                  <a:lnTo>
                    <a:pt x="1139916" y="1096577"/>
                  </a:lnTo>
                  <a:lnTo>
                    <a:pt x="1254382" y="1172473"/>
                  </a:lnTo>
                  <a:lnTo>
                    <a:pt x="1258768" y="1165785"/>
                  </a:lnTo>
                  <a:lnTo>
                    <a:pt x="1258999" y="1161522"/>
                  </a:lnTo>
                  <a:lnTo>
                    <a:pt x="1146457" y="1086901"/>
                  </a:lnTo>
                  <a:lnTo>
                    <a:pt x="1167016" y="1056488"/>
                  </a:lnTo>
                  <a:close/>
                </a:path>
                <a:path w="1882140" h="2668270">
                  <a:moveTo>
                    <a:pt x="1146457" y="1086901"/>
                  </a:moveTo>
                  <a:lnTo>
                    <a:pt x="1258999" y="1161522"/>
                  </a:lnTo>
                  <a:lnTo>
                    <a:pt x="1254400" y="1158756"/>
                  </a:lnTo>
                  <a:lnTo>
                    <a:pt x="1244293" y="1156559"/>
                  </a:lnTo>
                  <a:lnTo>
                    <a:pt x="1254382" y="1172473"/>
                  </a:lnTo>
                  <a:lnTo>
                    <a:pt x="1139916" y="1096577"/>
                  </a:lnTo>
                  <a:lnTo>
                    <a:pt x="1146457" y="1086901"/>
                  </a:lnTo>
                  <a:close/>
                </a:path>
                <a:path w="1882140" h="2668270">
                  <a:moveTo>
                    <a:pt x="216662" y="2455931"/>
                  </a:moveTo>
                  <a:lnTo>
                    <a:pt x="289631" y="2504313"/>
                  </a:lnTo>
                  <a:lnTo>
                    <a:pt x="27834" y="2667688"/>
                  </a:lnTo>
                  <a:lnTo>
                    <a:pt x="26335" y="2665580"/>
                  </a:lnTo>
                  <a:lnTo>
                    <a:pt x="21519" y="2659934"/>
                  </a:lnTo>
                  <a:lnTo>
                    <a:pt x="12901" y="2651768"/>
                  </a:lnTo>
                  <a:lnTo>
                    <a:pt x="0" y="2642099"/>
                  </a:lnTo>
                  <a:lnTo>
                    <a:pt x="216662" y="2455931"/>
                  </a:lnTo>
                  <a:close/>
                </a:path>
              </a:pathLst>
            </a:custGeom>
            <a:solidFill>
              <a:srgbClr val="FFF9EC"/>
            </a:solidFill>
          </p:spPr>
          <p:txBody>
            <a:bodyPr wrap="square" lIns="0" tIns="0" rIns="0" bIns="0" rtlCol="0"/>
            <a:lstStyle/>
            <a:p>
              <a:endParaRPr/>
            </a:p>
          </p:txBody>
        </p:sp>
        <p:sp>
          <p:nvSpPr>
            <p:cNvPr id="26" name="object 26"/>
            <p:cNvSpPr/>
            <p:nvPr/>
          </p:nvSpPr>
          <p:spPr>
            <a:xfrm>
              <a:off x="16355491" y="2459925"/>
              <a:ext cx="1932939" cy="3039110"/>
            </a:xfrm>
            <a:custGeom>
              <a:avLst/>
              <a:gdLst/>
              <a:ahLst/>
              <a:cxnLst/>
              <a:rect l="l" t="t" r="r" b="b"/>
              <a:pathLst>
                <a:path w="1932940" h="3039110">
                  <a:moveTo>
                    <a:pt x="599631" y="2545245"/>
                  </a:moveTo>
                  <a:lnTo>
                    <a:pt x="599784" y="2548365"/>
                  </a:lnTo>
                  <a:lnTo>
                    <a:pt x="600799" y="2551575"/>
                  </a:lnTo>
                  <a:lnTo>
                    <a:pt x="598326" y="2554016"/>
                  </a:lnTo>
                  <a:lnTo>
                    <a:pt x="594025" y="2555040"/>
                  </a:lnTo>
                  <a:lnTo>
                    <a:pt x="592046" y="2552356"/>
                  </a:lnTo>
                  <a:lnTo>
                    <a:pt x="592233" y="2549187"/>
                  </a:lnTo>
                  <a:lnTo>
                    <a:pt x="591772" y="2546584"/>
                  </a:lnTo>
                  <a:lnTo>
                    <a:pt x="599631" y="2545245"/>
                  </a:lnTo>
                  <a:close/>
                </a:path>
                <a:path w="1932940" h="3039110">
                  <a:moveTo>
                    <a:pt x="700510" y="2023980"/>
                  </a:moveTo>
                  <a:lnTo>
                    <a:pt x="701554" y="2024672"/>
                  </a:lnTo>
                  <a:lnTo>
                    <a:pt x="693546" y="2036749"/>
                  </a:lnTo>
                  <a:lnTo>
                    <a:pt x="690437" y="2034687"/>
                  </a:lnTo>
                  <a:lnTo>
                    <a:pt x="698429" y="2022634"/>
                  </a:lnTo>
                  <a:lnTo>
                    <a:pt x="699473" y="2023327"/>
                  </a:lnTo>
                  <a:lnTo>
                    <a:pt x="700510" y="2023980"/>
                  </a:lnTo>
                  <a:close/>
                </a:path>
                <a:path w="1932940" h="3039110">
                  <a:moveTo>
                    <a:pt x="1370178" y="914787"/>
                  </a:moveTo>
                  <a:lnTo>
                    <a:pt x="1374665" y="918894"/>
                  </a:lnTo>
                  <a:lnTo>
                    <a:pt x="1371987" y="921850"/>
                  </a:lnTo>
                  <a:lnTo>
                    <a:pt x="1369388" y="924894"/>
                  </a:lnTo>
                  <a:lnTo>
                    <a:pt x="1366228" y="927805"/>
                  </a:lnTo>
                  <a:lnTo>
                    <a:pt x="1363917" y="925518"/>
                  </a:lnTo>
                  <a:lnTo>
                    <a:pt x="1362540" y="924400"/>
                  </a:lnTo>
                  <a:lnTo>
                    <a:pt x="1365107" y="921198"/>
                  </a:lnTo>
                  <a:lnTo>
                    <a:pt x="1370178" y="914787"/>
                  </a:lnTo>
                  <a:close/>
                </a:path>
                <a:path w="1932940" h="3039110">
                  <a:moveTo>
                    <a:pt x="1262527" y="1282012"/>
                  </a:moveTo>
                  <a:lnTo>
                    <a:pt x="1264213" y="1283747"/>
                  </a:lnTo>
                  <a:lnTo>
                    <a:pt x="1267616" y="1287169"/>
                  </a:lnTo>
                  <a:lnTo>
                    <a:pt x="1257646" y="1297259"/>
                  </a:lnTo>
                  <a:lnTo>
                    <a:pt x="1253261" y="1293151"/>
                  </a:lnTo>
                  <a:lnTo>
                    <a:pt x="1256342" y="1289433"/>
                  </a:lnTo>
                  <a:lnTo>
                    <a:pt x="1259430" y="1285754"/>
                  </a:lnTo>
                  <a:lnTo>
                    <a:pt x="1262527" y="1282012"/>
                  </a:lnTo>
                  <a:close/>
                </a:path>
                <a:path w="1932940" h="3039110">
                  <a:moveTo>
                    <a:pt x="1022430" y="1641492"/>
                  </a:moveTo>
                  <a:lnTo>
                    <a:pt x="1023950" y="1642602"/>
                  </a:lnTo>
                  <a:lnTo>
                    <a:pt x="1025580" y="1643854"/>
                  </a:lnTo>
                  <a:lnTo>
                    <a:pt x="1026240" y="1648270"/>
                  </a:lnTo>
                  <a:lnTo>
                    <a:pt x="1024583" y="1652109"/>
                  </a:lnTo>
                  <a:lnTo>
                    <a:pt x="1019579" y="1653935"/>
                  </a:lnTo>
                  <a:lnTo>
                    <a:pt x="1016366" y="1651771"/>
                  </a:lnTo>
                  <a:lnTo>
                    <a:pt x="1016118" y="1648074"/>
                  </a:lnTo>
                  <a:lnTo>
                    <a:pt x="1014715" y="1644160"/>
                  </a:lnTo>
                  <a:lnTo>
                    <a:pt x="1018731" y="1643360"/>
                  </a:lnTo>
                  <a:lnTo>
                    <a:pt x="1022430" y="1641492"/>
                  </a:lnTo>
                  <a:close/>
                </a:path>
                <a:path w="1932940" h="3039110">
                  <a:moveTo>
                    <a:pt x="1368842" y="994626"/>
                  </a:moveTo>
                  <a:lnTo>
                    <a:pt x="1370021" y="995785"/>
                  </a:lnTo>
                  <a:lnTo>
                    <a:pt x="1371161" y="996952"/>
                  </a:lnTo>
                  <a:lnTo>
                    <a:pt x="1372340" y="998111"/>
                  </a:lnTo>
                  <a:lnTo>
                    <a:pt x="1365357" y="1005861"/>
                  </a:lnTo>
                  <a:lnTo>
                    <a:pt x="1361881" y="1009763"/>
                  </a:lnTo>
                  <a:lnTo>
                    <a:pt x="1358675" y="1006712"/>
                  </a:lnTo>
                  <a:lnTo>
                    <a:pt x="1357037" y="1005214"/>
                  </a:lnTo>
                  <a:lnTo>
                    <a:pt x="1364923" y="998166"/>
                  </a:lnTo>
                  <a:lnTo>
                    <a:pt x="1368842" y="994626"/>
                  </a:lnTo>
                  <a:close/>
                </a:path>
                <a:path w="1932940" h="3039110">
                  <a:moveTo>
                    <a:pt x="1534172" y="795065"/>
                  </a:moveTo>
                  <a:lnTo>
                    <a:pt x="1538444" y="797898"/>
                  </a:lnTo>
                  <a:lnTo>
                    <a:pt x="1532603" y="808874"/>
                  </a:lnTo>
                  <a:lnTo>
                    <a:pt x="1530695" y="807163"/>
                  </a:lnTo>
                  <a:lnTo>
                    <a:pt x="1526913" y="804415"/>
                  </a:lnTo>
                  <a:lnTo>
                    <a:pt x="1527237" y="803875"/>
                  </a:lnTo>
                  <a:lnTo>
                    <a:pt x="1529021" y="800669"/>
                  </a:lnTo>
                  <a:lnTo>
                    <a:pt x="1531747" y="797950"/>
                  </a:lnTo>
                  <a:lnTo>
                    <a:pt x="1534172" y="795065"/>
                  </a:lnTo>
                  <a:close/>
                </a:path>
                <a:path w="1932940" h="3039110">
                  <a:moveTo>
                    <a:pt x="233732" y="2579171"/>
                  </a:moveTo>
                  <a:lnTo>
                    <a:pt x="232998" y="2580948"/>
                  </a:lnTo>
                  <a:lnTo>
                    <a:pt x="231514" y="2584422"/>
                  </a:lnTo>
                  <a:lnTo>
                    <a:pt x="216643" y="2579020"/>
                  </a:lnTo>
                  <a:lnTo>
                    <a:pt x="218916" y="2573634"/>
                  </a:lnTo>
                  <a:lnTo>
                    <a:pt x="233732" y="2579171"/>
                  </a:lnTo>
                  <a:close/>
                </a:path>
                <a:path w="1932940" h="3039110">
                  <a:moveTo>
                    <a:pt x="189843" y="2533988"/>
                  </a:moveTo>
                  <a:lnTo>
                    <a:pt x="187025" y="2539835"/>
                  </a:lnTo>
                  <a:lnTo>
                    <a:pt x="184168" y="2545691"/>
                  </a:lnTo>
                  <a:lnTo>
                    <a:pt x="181334" y="2551562"/>
                  </a:lnTo>
                  <a:lnTo>
                    <a:pt x="179420" y="2550738"/>
                  </a:lnTo>
                  <a:lnTo>
                    <a:pt x="175622" y="2549044"/>
                  </a:lnTo>
                  <a:lnTo>
                    <a:pt x="178511" y="2543243"/>
                  </a:lnTo>
                  <a:lnTo>
                    <a:pt x="181377" y="2537427"/>
                  </a:lnTo>
                  <a:lnTo>
                    <a:pt x="184282" y="2531603"/>
                  </a:lnTo>
                  <a:lnTo>
                    <a:pt x="187992" y="2533172"/>
                  </a:lnTo>
                  <a:lnTo>
                    <a:pt x="189843" y="2533988"/>
                  </a:lnTo>
                  <a:close/>
                </a:path>
                <a:path w="1932940" h="3039110">
                  <a:moveTo>
                    <a:pt x="1023027" y="1097629"/>
                  </a:moveTo>
                  <a:lnTo>
                    <a:pt x="1030386" y="1103022"/>
                  </a:lnTo>
                  <a:lnTo>
                    <a:pt x="1024143" y="1108108"/>
                  </a:lnTo>
                  <a:lnTo>
                    <a:pt x="1021006" y="1110623"/>
                  </a:lnTo>
                  <a:lnTo>
                    <a:pt x="1019851" y="1109686"/>
                  </a:lnTo>
                  <a:lnTo>
                    <a:pt x="1018711" y="1108724"/>
                  </a:lnTo>
                  <a:lnTo>
                    <a:pt x="1017556" y="1107787"/>
                  </a:lnTo>
                  <a:lnTo>
                    <a:pt x="1021219" y="1101025"/>
                  </a:lnTo>
                  <a:lnTo>
                    <a:pt x="1023027" y="1097629"/>
                  </a:lnTo>
                  <a:close/>
                </a:path>
                <a:path w="1932940" h="3039110">
                  <a:moveTo>
                    <a:pt x="1309690" y="1521281"/>
                  </a:moveTo>
                  <a:lnTo>
                    <a:pt x="1309459" y="1525545"/>
                  </a:lnTo>
                  <a:lnTo>
                    <a:pt x="1305073" y="1532233"/>
                  </a:lnTo>
                  <a:lnTo>
                    <a:pt x="1294984" y="1516319"/>
                  </a:lnTo>
                  <a:lnTo>
                    <a:pt x="1305091" y="1518515"/>
                  </a:lnTo>
                  <a:lnTo>
                    <a:pt x="1309690" y="1521281"/>
                  </a:lnTo>
                  <a:close/>
                </a:path>
                <a:path w="1932940" h="3039110">
                  <a:moveTo>
                    <a:pt x="1370673" y="566770"/>
                  </a:moveTo>
                  <a:lnTo>
                    <a:pt x="1369297" y="569013"/>
                  </a:lnTo>
                  <a:lnTo>
                    <a:pt x="1367586" y="572714"/>
                  </a:lnTo>
                  <a:lnTo>
                    <a:pt x="1362145" y="571540"/>
                  </a:lnTo>
                  <a:lnTo>
                    <a:pt x="1357596" y="569691"/>
                  </a:lnTo>
                  <a:lnTo>
                    <a:pt x="1352969" y="568063"/>
                  </a:lnTo>
                  <a:lnTo>
                    <a:pt x="1356378" y="560447"/>
                  </a:lnTo>
                  <a:lnTo>
                    <a:pt x="1370673" y="566770"/>
                  </a:lnTo>
                  <a:close/>
                </a:path>
                <a:path w="1932940" h="3039110">
                  <a:moveTo>
                    <a:pt x="685060" y="2140721"/>
                  </a:moveTo>
                  <a:lnTo>
                    <a:pt x="677509" y="2159994"/>
                  </a:lnTo>
                  <a:lnTo>
                    <a:pt x="670793" y="2157496"/>
                  </a:lnTo>
                  <a:lnTo>
                    <a:pt x="673611" y="2151237"/>
                  </a:lnTo>
                  <a:lnTo>
                    <a:pt x="676404" y="2144962"/>
                  </a:lnTo>
                  <a:lnTo>
                    <a:pt x="679238" y="2138678"/>
                  </a:lnTo>
                  <a:lnTo>
                    <a:pt x="681168" y="2139375"/>
                  </a:lnTo>
                  <a:lnTo>
                    <a:pt x="685060" y="2140721"/>
                  </a:lnTo>
                  <a:close/>
                </a:path>
                <a:path w="1932940" h="3039110">
                  <a:moveTo>
                    <a:pt x="1083391" y="1173523"/>
                  </a:moveTo>
                  <a:lnTo>
                    <a:pt x="1086478" y="1176805"/>
                  </a:lnTo>
                  <a:lnTo>
                    <a:pt x="1083105" y="1181118"/>
                  </a:lnTo>
                  <a:lnTo>
                    <a:pt x="1080097" y="1185913"/>
                  </a:lnTo>
                  <a:lnTo>
                    <a:pt x="1074905" y="1190496"/>
                  </a:lnTo>
                  <a:lnTo>
                    <a:pt x="1070862" y="1187883"/>
                  </a:lnTo>
                  <a:lnTo>
                    <a:pt x="1068141" y="1186937"/>
                  </a:lnTo>
                  <a:lnTo>
                    <a:pt x="1068258" y="1185471"/>
                  </a:lnTo>
                  <a:lnTo>
                    <a:pt x="1068454" y="1182548"/>
                  </a:lnTo>
                  <a:lnTo>
                    <a:pt x="1073449" y="1179551"/>
                  </a:lnTo>
                  <a:lnTo>
                    <a:pt x="1083391" y="1173523"/>
                  </a:lnTo>
                  <a:close/>
                </a:path>
                <a:path w="1932940" h="3039110">
                  <a:moveTo>
                    <a:pt x="176660" y="2498464"/>
                  </a:moveTo>
                  <a:lnTo>
                    <a:pt x="168336" y="2518184"/>
                  </a:lnTo>
                  <a:lnTo>
                    <a:pt x="166358" y="2517456"/>
                  </a:lnTo>
                  <a:lnTo>
                    <a:pt x="162371" y="2516047"/>
                  </a:lnTo>
                  <a:lnTo>
                    <a:pt x="171202" y="2496389"/>
                  </a:lnTo>
                  <a:lnTo>
                    <a:pt x="176660" y="2498464"/>
                  </a:lnTo>
                  <a:close/>
                </a:path>
                <a:path w="1932940" h="3039110">
                  <a:moveTo>
                    <a:pt x="832223" y="1541300"/>
                  </a:moveTo>
                  <a:lnTo>
                    <a:pt x="826245" y="1550470"/>
                  </a:lnTo>
                  <a:lnTo>
                    <a:pt x="812525" y="1541373"/>
                  </a:lnTo>
                  <a:lnTo>
                    <a:pt x="813931" y="1538944"/>
                  </a:lnTo>
                  <a:lnTo>
                    <a:pt x="815360" y="1536531"/>
                  </a:lnTo>
                  <a:lnTo>
                    <a:pt x="816765" y="1534103"/>
                  </a:lnTo>
                  <a:lnTo>
                    <a:pt x="832223" y="1541300"/>
                  </a:lnTo>
                  <a:close/>
                </a:path>
                <a:path w="1932940" h="3039110">
                  <a:moveTo>
                    <a:pt x="845616" y="1467809"/>
                  </a:moveTo>
                  <a:lnTo>
                    <a:pt x="843025" y="1470687"/>
                  </a:lnTo>
                  <a:lnTo>
                    <a:pt x="838887" y="1476413"/>
                  </a:lnTo>
                  <a:lnTo>
                    <a:pt x="833499" y="1473663"/>
                  </a:lnTo>
                  <a:lnTo>
                    <a:pt x="829771" y="1469854"/>
                  </a:lnTo>
                  <a:lnTo>
                    <a:pt x="825751" y="1466537"/>
                  </a:lnTo>
                  <a:lnTo>
                    <a:pt x="830664" y="1459850"/>
                  </a:lnTo>
                  <a:lnTo>
                    <a:pt x="845616" y="1467809"/>
                  </a:lnTo>
                  <a:close/>
                </a:path>
                <a:path w="1932940" h="3039110">
                  <a:moveTo>
                    <a:pt x="1023648" y="1032164"/>
                  </a:moveTo>
                  <a:lnTo>
                    <a:pt x="1024790" y="1036214"/>
                  </a:lnTo>
                  <a:lnTo>
                    <a:pt x="1024326" y="1037038"/>
                  </a:lnTo>
                  <a:lnTo>
                    <a:pt x="1023463" y="1038488"/>
                  </a:lnTo>
                  <a:lnTo>
                    <a:pt x="1020611" y="1043128"/>
                  </a:lnTo>
                  <a:lnTo>
                    <a:pt x="1009779" y="1059421"/>
                  </a:lnTo>
                  <a:lnTo>
                    <a:pt x="1004850" y="1057011"/>
                  </a:lnTo>
                  <a:lnTo>
                    <a:pt x="1020863" y="1030901"/>
                  </a:lnTo>
                  <a:lnTo>
                    <a:pt x="1022295" y="1031576"/>
                  </a:lnTo>
                  <a:lnTo>
                    <a:pt x="1023648" y="1032164"/>
                  </a:lnTo>
                  <a:close/>
                </a:path>
                <a:path w="1932940" h="3039110">
                  <a:moveTo>
                    <a:pt x="1524907" y="745439"/>
                  </a:moveTo>
                  <a:lnTo>
                    <a:pt x="1528920" y="749540"/>
                  </a:lnTo>
                  <a:lnTo>
                    <a:pt x="1524102" y="760989"/>
                  </a:lnTo>
                  <a:lnTo>
                    <a:pt x="1521826" y="766475"/>
                  </a:lnTo>
                  <a:lnTo>
                    <a:pt x="1508151" y="755351"/>
                  </a:lnTo>
                  <a:lnTo>
                    <a:pt x="1509075" y="753494"/>
                  </a:lnTo>
                  <a:lnTo>
                    <a:pt x="1510099" y="751498"/>
                  </a:lnTo>
                  <a:lnTo>
                    <a:pt x="1510930" y="749820"/>
                  </a:lnTo>
                  <a:lnTo>
                    <a:pt x="1524907" y="745439"/>
                  </a:lnTo>
                  <a:close/>
                </a:path>
                <a:path w="1932940" h="3039110">
                  <a:moveTo>
                    <a:pt x="941884" y="1511201"/>
                  </a:moveTo>
                  <a:lnTo>
                    <a:pt x="945263" y="1522627"/>
                  </a:lnTo>
                  <a:lnTo>
                    <a:pt x="944228" y="1529319"/>
                  </a:lnTo>
                  <a:lnTo>
                    <a:pt x="937881" y="1532437"/>
                  </a:lnTo>
                  <a:lnTo>
                    <a:pt x="925321" y="1533140"/>
                  </a:lnTo>
                  <a:lnTo>
                    <a:pt x="941884" y="1511201"/>
                  </a:lnTo>
                  <a:close/>
                </a:path>
                <a:path w="1932940" h="3039110">
                  <a:moveTo>
                    <a:pt x="694471" y="1532746"/>
                  </a:moveTo>
                  <a:lnTo>
                    <a:pt x="695735" y="1539083"/>
                  </a:lnTo>
                  <a:lnTo>
                    <a:pt x="694381" y="1544530"/>
                  </a:lnTo>
                  <a:lnTo>
                    <a:pt x="689785" y="1550264"/>
                  </a:lnTo>
                  <a:lnTo>
                    <a:pt x="681327" y="1557466"/>
                  </a:lnTo>
                  <a:lnTo>
                    <a:pt x="680852" y="1556636"/>
                  </a:lnTo>
                  <a:lnTo>
                    <a:pt x="680170" y="1555190"/>
                  </a:lnTo>
                  <a:lnTo>
                    <a:pt x="678948" y="1550422"/>
                  </a:lnTo>
                  <a:lnTo>
                    <a:pt x="680366" y="1545881"/>
                  </a:lnTo>
                  <a:lnTo>
                    <a:pt x="684902" y="1540668"/>
                  </a:lnTo>
                  <a:lnTo>
                    <a:pt x="693033" y="1533884"/>
                  </a:lnTo>
                  <a:lnTo>
                    <a:pt x="694471" y="1532746"/>
                  </a:lnTo>
                  <a:close/>
                </a:path>
                <a:path w="1932940" h="3039110">
                  <a:moveTo>
                    <a:pt x="1637646" y="540671"/>
                  </a:moveTo>
                  <a:lnTo>
                    <a:pt x="1639364" y="548586"/>
                  </a:lnTo>
                  <a:lnTo>
                    <a:pt x="1637464" y="554294"/>
                  </a:lnTo>
                  <a:lnTo>
                    <a:pt x="1632544" y="558295"/>
                  </a:lnTo>
                  <a:lnTo>
                    <a:pt x="1625201" y="561089"/>
                  </a:lnTo>
                  <a:lnTo>
                    <a:pt x="1622871" y="552634"/>
                  </a:lnTo>
                  <a:lnTo>
                    <a:pt x="1623858" y="546327"/>
                  </a:lnTo>
                  <a:lnTo>
                    <a:pt x="1628627" y="542296"/>
                  </a:lnTo>
                  <a:lnTo>
                    <a:pt x="1637646" y="540671"/>
                  </a:lnTo>
                  <a:close/>
                </a:path>
                <a:path w="1932940" h="3039110">
                  <a:moveTo>
                    <a:pt x="1921377" y="596499"/>
                  </a:moveTo>
                  <a:lnTo>
                    <a:pt x="1922287" y="597239"/>
                  </a:lnTo>
                  <a:lnTo>
                    <a:pt x="1923103" y="598020"/>
                  </a:lnTo>
                  <a:lnTo>
                    <a:pt x="1924741" y="600032"/>
                  </a:lnTo>
                  <a:lnTo>
                    <a:pt x="1919820" y="606372"/>
                  </a:lnTo>
                  <a:lnTo>
                    <a:pt x="1917602" y="610285"/>
                  </a:lnTo>
                  <a:lnTo>
                    <a:pt x="1916826" y="609496"/>
                  </a:lnTo>
                  <a:lnTo>
                    <a:pt x="1915306" y="607871"/>
                  </a:lnTo>
                  <a:lnTo>
                    <a:pt x="1917944" y="604202"/>
                  </a:lnTo>
                  <a:lnTo>
                    <a:pt x="1919973" y="600369"/>
                  </a:lnTo>
                  <a:lnTo>
                    <a:pt x="1921377" y="596499"/>
                  </a:lnTo>
                  <a:close/>
                </a:path>
                <a:path w="1932940" h="3039110">
                  <a:moveTo>
                    <a:pt x="1035227" y="1388050"/>
                  </a:moveTo>
                  <a:lnTo>
                    <a:pt x="1032541" y="1391070"/>
                  </a:lnTo>
                  <a:lnTo>
                    <a:pt x="1030189" y="1395957"/>
                  </a:lnTo>
                  <a:lnTo>
                    <a:pt x="1027114" y="1396833"/>
                  </a:lnTo>
                  <a:lnTo>
                    <a:pt x="1020201" y="1397274"/>
                  </a:lnTo>
                  <a:lnTo>
                    <a:pt x="1016519" y="1394360"/>
                  </a:lnTo>
                  <a:lnTo>
                    <a:pt x="1014935" y="1389327"/>
                  </a:lnTo>
                  <a:lnTo>
                    <a:pt x="1014315" y="1383408"/>
                  </a:lnTo>
                  <a:lnTo>
                    <a:pt x="1018035" y="1378056"/>
                  </a:lnTo>
                  <a:lnTo>
                    <a:pt x="1035227" y="1388050"/>
                  </a:lnTo>
                  <a:close/>
                </a:path>
                <a:path w="1932940" h="3039110">
                  <a:moveTo>
                    <a:pt x="1230888" y="981788"/>
                  </a:moveTo>
                  <a:lnTo>
                    <a:pt x="1232179" y="984016"/>
                  </a:lnTo>
                  <a:lnTo>
                    <a:pt x="1234729" y="988519"/>
                  </a:lnTo>
                  <a:lnTo>
                    <a:pt x="1231063" y="991575"/>
                  </a:lnTo>
                  <a:lnTo>
                    <a:pt x="1226703" y="997532"/>
                  </a:lnTo>
                  <a:lnTo>
                    <a:pt x="1218098" y="996181"/>
                  </a:lnTo>
                  <a:lnTo>
                    <a:pt x="1213120" y="991783"/>
                  </a:lnTo>
                  <a:lnTo>
                    <a:pt x="1208402" y="988655"/>
                  </a:lnTo>
                  <a:lnTo>
                    <a:pt x="1230888" y="981788"/>
                  </a:lnTo>
                  <a:close/>
                </a:path>
                <a:path w="1932940" h="3039110">
                  <a:moveTo>
                    <a:pt x="1208402" y="988655"/>
                  </a:moveTo>
                  <a:lnTo>
                    <a:pt x="1213120" y="991783"/>
                  </a:lnTo>
                  <a:lnTo>
                    <a:pt x="1207835" y="988828"/>
                  </a:lnTo>
                  <a:lnTo>
                    <a:pt x="1208402" y="988655"/>
                  </a:lnTo>
                  <a:close/>
                </a:path>
                <a:path w="1932940" h="3039110">
                  <a:moveTo>
                    <a:pt x="1312449" y="726067"/>
                  </a:moveTo>
                  <a:lnTo>
                    <a:pt x="1312700" y="733058"/>
                  </a:lnTo>
                  <a:lnTo>
                    <a:pt x="1313719" y="740078"/>
                  </a:lnTo>
                  <a:lnTo>
                    <a:pt x="1312886" y="747002"/>
                  </a:lnTo>
                  <a:lnTo>
                    <a:pt x="1312431" y="750575"/>
                  </a:lnTo>
                  <a:lnTo>
                    <a:pt x="1308567" y="753980"/>
                  </a:lnTo>
                  <a:lnTo>
                    <a:pt x="1306245" y="757482"/>
                  </a:lnTo>
                  <a:lnTo>
                    <a:pt x="1303571" y="755846"/>
                  </a:lnTo>
                  <a:lnTo>
                    <a:pt x="1302226" y="754988"/>
                  </a:lnTo>
                  <a:lnTo>
                    <a:pt x="1302749" y="747139"/>
                  </a:lnTo>
                  <a:lnTo>
                    <a:pt x="1302679" y="739205"/>
                  </a:lnTo>
                  <a:lnTo>
                    <a:pt x="1304536" y="729394"/>
                  </a:lnTo>
                  <a:lnTo>
                    <a:pt x="1309556" y="727853"/>
                  </a:lnTo>
                  <a:lnTo>
                    <a:pt x="1312449" y="726067"/>
                  </a:lnTo>
                  <a:close/>
                </a:path>
                <a:path w="1932940" h="3039110">
                  <a:moveTo>
                    <a:pt x="775472" y="2073580"/>
                  </a:moveTo>
                  <a:lnTo>
                    <a:pt x="776770" y="2074818"/>
                  </a:lnTo>
                  <a:lnTo>
                    <a:pt x="779421" y="2077262"/>
                  </a:lnTo>
                  <a:lnTo>
                    <a:pt x="775053" y="2083179"/>
                  </a:lnTo>
                  <a:lnTo>
                    <a:pt x="770662" y="2089081"/>
                  </a:lnTo>
                  <a:lnTo>
                    <a:pt x="766294" y="2094998"/>
                  </a:lnTo>
                  <a:lnTo>
                    <a:pt x="765257" y="2094036"/>
                  </a:lnTo>
                  <a:lnTo>
                    <a:pt x="764205" y="2093098"/>
                  </a:lnTo>
                  <a:lnTo>
                    <a:pt x="763168" y="2092137"/>
                  </a:lnTo>
                  <a:lnTo>
                    <a:pt x="775472" y="2073580"/>
                  </a:lnTo>
                  <a:close/>
                </a:path>
                <a:path w="1932940" h="3039110">
                  <a:moveTo>
                    <a:pt x="1251471" y="1634205"/>
                  </a:moveTo>
                  <a:lnTo>
                    <a:pt x="1249736" y="1638987"/>
                  </a:lnTo>
                  <a:lnTo>
                    <a:pt x="1248137" y="1646912"/>
                  </a:lnTo>
                  <a:lnTo>
                    <a:pt x="1246501" y="1647061"/>
                  </a:lnTo>
                  <a:lnTo>
                    <a:pt x="1240562" y="1647719"/>
                  </a:lnTo>
                  <a:lnTo>
                    <a:pt x="1234386" y="1646985"/>
                  </a:lnTo>
                  <a:lnTo>
                    <a:pt x="1228113" y="1645158"/>
                  </a:lnTo>
                  <a:lnTo>
                    <a:pt x="1227465" y="1645002"/>
                  </a:lnTo>
                  <a:lnTo>
                    <a:pt x="1224949" y="1644157"/>
                  </a:lnTo>
                  <a:lnTo>
                    <a:pt x="1225205" y="1637948"/>
                  </a:lnTo>
                  <a:lnTo>
                    <a:pt x="1224490" y="1634285"/>
                  </a:lnTo>
                  <a:lnTo>
                    <a:pt x="1251471" y="1634205"/>
                  </a:lnTo>
                  <a:close/>
                </a:path>
                <a:path w="1932940" h="3039110">
                  <a:moveTo>
                    <a:pt x="1259627" y="926262"/>
                  </a:moveTo>
                  <a:lnTo>
                    <a:pt x="1261389" y="931277"/>
                  </a:lnTo>
                  <a:lnTo>
                    <a:pt x="1261098" y="939886"/>
                  </a:lnTo>
                  <a:lnTo>
                    <a:pt x="1253641" y="940471"/>
                  </a:lnTo>
                  <a:lnTo>
                    <a:pt x="1245688" y="941307"/>
                  </a:lnTo>
                  <a:lnTo>
                    <a:pt x="1239075" y="941406"/>
                  </a:lnTo>
                  <a:lnTo>
                    <a:pt x="1235643" y="939777"/>
                  </a:lnTo>
                  <a:lnTo>
                    <a:pt x="1234926" y="933349"/>
                  </a:lnTo>
                  <a:lnTo>
                    <a:pt x="1238716" y="930297"/>
                  </a:lnTo>
                  <a:lnTo>
                    <a:pt x="1244516" y="928816"/>
                  </a:lnTo>
                  <a:lnTo>
                    <a:pt x="1249826" y="927097"/>
                  </a:lnTo>
                  <a:lnTo>
                    <a:pt x="1255783" y="924861"/>
                  </a:lnTo>
                  <a:lnTo>
                    <a:pt x="1259627" y="926262"/>
                  </a:lnTo>
                  <a:close/>
                </a:path>
                <a:path w="1932940" h="3039110">
                  <a:moveTo>
                    <a:pt x="1398110" y="670008"/>
                  </a:moveTo>
                  <a:lnTo>
                    <a:pt x="1402293" y="687356"/>
                  </a:lnTo>
                  <a:lnTo>
                    <a:pt x="1397177" y="687084"/>
                  </a:lnTo>
                  <a:lnTo>
                    <a:pt x="1390978" y="688496"/>
                  </a:lnTo>
                  <a:lnTo>
                    <a:pt x="1383446" y="683776"/>
                  </a:lnTo>
                  <a:lnTo>
                    <a:pt x="1382143" y="677597"/>
                  </a:lnTo>
                  <a:lnTo>
                    <a:pt x="1379767" y="673140"/>
                  </a:lnTo>
                  <a:lnTo>
                    <a:pt x="1398110" y="670008"/>
                  </a:lnTo>
                  <a:close/>
                </a:path>
                <a:path w="1932940" h="3039110">
                  <a:moveTo>
                    <a:pt x="331003" y="2250639"/>
                  </a:moveTo>
                  <a:lnTo>
                    <a:pt x="332831" y="2252571"/>
                  </a:lnTo>
                  <a:lnTo>
                    <a:pt x="336456" y="2257077"/>
                  </a:lnTo>
                  <a:lnTo>
                    <a:pt x="339832" y="2262455"/>
                  </a:lnTo>
                  <a:lnTo>
                    <a:pt x="343447" y="2268835"/>
                  </a:lnTo>
                  <a:lnTo>
                    <a:pt x="347790" y="2276344"/>
                  </a:lnTo>
                  <a:lnTo>
                    <a:pt x="339852" y="2277185"/>
                  </a:lnTo>
                  <a:lnTo>
                    <a:pt x="333006" y="2279675"/>
                  </a:lnTo>
                  <a:lnTo>
                    <a:pt x="331691" y="2277741"/>
                  </a:lnTo>
                  <a:lnTo>
                    <a:pt x="328336" y="2272238"/>
                  </a:lnTo>
                  <a:lnTo>
                    <a:pt x="325435" y="2266374"/>
                  </a:lnTo>
                  <a:lnTo>
                    <a:pt x="320014" y="2254327"/>
                  </a:lnTo>
                  <a:lnTo>
                    <a:pt x="324434" y="2253588"/>
                  </a:lnTo>
                  <a:lnTo>
                    <a:pt x="331003" y="2250639"/>
                  </a:lnTo>
                  <a:close/>
                </a:path>
                <a:path w="1932940" h="3039110">
                  <a:moveTo>
                    <a:pt x="1639597" y="317554"/>
                  </a:moveTo>
                  <a:lnTo>
                    <a:pt x="1639126" y="321563"/>
                  </a:lnTo>
                  <a:lnTo>
                    <a:pt x="1639938" y="327965"/>
                  </a:lnTo>
                  <a:lnTo>
                    <a:pt x="1638018" y="329161"/>
                  </a:lnTo>
                  <a:lnTo>
                    <a:pt x="1632255" y="332455"/>
                  </a:lnTo>
                  <a:lnTo>
                    <a:pt x="1626097" y="335428"/>
                  </a:lnTo>
                  <a:lnTo>
                    <a:pt x="1619484" y="338370"/>
                  </a:lnTo>
                  <a:lnTo>
                    <a:pt x="1612360" y="341572"/>
                  </a:lnTo>
                  <a:lnTo>
                    <a:pt x="1607397" y="326690"/>
                  </a:lnTo>
                  <a:lnTo>
                    <a:pt x="1639597" y="317554"/>
                  </a:lnTo>
                  <a:close/>
                </a:path>
                <a:path w="1932940" h="3039110">
                  <a:moveTo>
                    <a:pt x="900755" y="1412945"/>
                  </a:moveTo>
                  <a:lnTo>
                    <a:pt x="910491" y="1423104"/>
                  </a:lnTo>
                  <a:lnTo>
                    <a:pt x="917868" y="1431665"/>
                  </a:lnTo>
                  <a:lnTo>
                    <a:pt x="919058" y="1435746"/>
                  </a:lnTo>
                  <a:lnTo>
                    <a:pt x="921086" y="1439800"/>
                  </a:lnTo>
                  <a:lnTo>
                    <a:pt x="914370" y="1444718"/>
                  </a:lnTo>
                  <a:lnTo>
                    <a:pt x="909339" y="1445205"/>
                  </a:lnTo>
                  <a:lnTo>
                    <a:pt x="905793" y="1442188"/>
                  </a:lnTo>
                  <a:lnTo>
                    <a:pt x="903528" y="1436594"/>
                  </a:lnTo>
                  <a:lnTo>
                    <a:pt x="900610" y="1431140"/>
                  </a:lnTo>
                  <a:lnTo>
                    <a:pt x="896947" y="1425891"/>
                  </a:lnTo>
                  <a:lnTo>
                    <a:pt x="895751" y="1420292"/>
                  </a:lnTo>
                  <a:lnTo>
                    <a:pt x="900163" y="1413478"/>
                  </a:lnTo>
                  <a:lnTo>
                    <a:pt x="900755" y="1412945"/>
                  </a:lnTo>
                  <a:close/>
                </a:path>
                <a:path w="1932940" h="3039110">
                  <a:moveTo>
                    <a:pt x="651828" y="2507600"/>
                  </a:moveTo>
                  <a:lnTo>
                    <a:pt x="652398" y="2509007"/>
                  </a:lnTo>
                  <a:lnTo>
                    <a:pt x="652518" y="2510115"/>
                  </a:lnTo>
                  <a:lnTo>
                    <a:pt x="646332" y="2516816"/>
                  </a:lnTo>
                  <a:lnTo>
                    <a:pt x="641648" y="2522077"/>
                  </a:lnTo>
                  <a:lnTo>
                    <a:pt x="633225" y="2529523"/>
                  </a:lnTo>
                  <a:lnTo>
                    <a:pt x="628932" y="2530998"/>
                  </a:lnTo>
                  <a:lnTo>
                    <a:pt x="625834" y="2532682"/>
                  </a:lnTo>
                  <a:lnTo>
                    <a:pt x="623665" y="2530592"/>
                  </a:lnTo>
                  <a:lnTo>
                    <a:pt x="622553" y="2529855"/>
                  </a:lnTo>
                  <a:lnTo>
                    <a:pt x="622320" y="2529220"/>
                  </a:lnTo>
                  <a:lnTo>
                    <a:pt x="621542" y="2521101"/>
                  </a:lnTo>
                  <a:lnTo>
                    <a:pt x="625294" y="2515915"/>
                  </a:lnTo>
                  <a:lnTo>
                    <a:pt x="631131" y="2512213"/>
                  </a:lnTo>
                  <a:lnTo>
                    <a:pt x="636606" y="2508549"/>
                  </a:lnTo>
                  <a:lnTo>
                    <a:pt x="639577" y="2505821"/>
                  </a:lnTo>
                  <a:lnTo>
                    <a:pt x="646419" y="2507614"/>
                  </a:lnTo>
                  <a:lnTo>
                    <a:pt x="651828" y="2507600"/>
                  </a:lnTo>
                  <a:close/>
                </a:path>
                <a:path w="1932940" h="3039110">
                  <a:moveTo>
                    <a:pt x="622553" y="2529855"/>
                  </a:moveTo>
                  <a:lnTo>
                    <a:pt x="623665" y="2530592"/>
                  </a:lnTo>
                  <a:lnTo>
                    <a:pt x="622637" y="2530082"/>
                  </a:lnTo>
                  <a:lnTo>
                    <a:pt x="622553" y="2529855"/>
                  </a:lnTo>
                  <a:close/>
                </a:path>
                <a:path w="1932940" h="3039110">
                  <a:moveTo>
                    <a:pt x="698496" y="1868225"/>
                  </a:moveTo>
                  <a:lnTo>
                    <a:pt x="705275" y="1879338"/>
                  </a:lnTo>
                  <a:lnTo>
                    <a:pt x="678501" y="1898587"/>
                  </a:lnTo>
                  <a:lnTo>
                    <a:pt x="673341" y="1890935"/>
                  </a:lnTo>
                  <a:lnTo>
                    <a:pt x="674476" y="1884087"/>
                  </a:lnTo>
                  <a:lnTo>
                    <a:pt x="682621" y="1876899"/>
                  </a:lnTo>
                  <a:lnTo>
                    <a:pt x="698496" y="1868225"/>
                  </a:lnTo>
                  <a:close/>
                </a:path>
                <a:path w="1932940" h="3039110">
                  <a:moveTo>
                    <a:pt x="1088248" y="1872541"/>
                  </a:moveTo>
                  <a:lnTo>
                    <a:pt x="1090560" y="1876784"/>
                  </a:lnTo>
                  <a:lnTo>
                    <a:pt x="1090675" y="1881352"/>
                  </a:lnTo>
                  <a:lnTo>
                    <a:pt x="1086875" y="1885589"/>
                  </a:lnTo>
                  <a:lnTo>
                    <a:pt x="1078543" y="1885140"/>
                  </a:lnTo>
                  <a:lnTo>
                    <a:pt x="1071848" y="1884648"/>
                  </a:lnTo>
                  <a:lnTo>
                    <a:pt x="1056239" y="1883244"/>
                  </a:lnTo>
                  <a:lnTo>
                    <a:pt x="1054293" y="1883086"/>
                  </a:lnTo>
                  <a:lnTo>
                    <a:pt x="1052237" y="1882889"/>
                  </a:lnTo>
                  <a:lnTo>
                    <a:pt x="1061470" y="1869841"/>
                  </a:lnTo>
                  <a:lnTo>
                    <a:pt x="1063550" y="1869951"/>
                  </a:lnTo>
                  <a:lnTo>
                    <a:pt x="1065566" y="1870156"/>
                  </a:lnTo>
                  <a:lnTo>
                    <a:pt x="1073854" y="1870748"/>
                  </a:lnTo>
                  <a:lnTo>
                    <a:pt x="1080046" y="1871356"/>
                  </a:lnTo>
                  <a:lnTo>
                    <a:pt x="1086168" y="1872225"/>
                  </a:lnTo>
                  <a:lnTo>
                    <a:pt x="1088248" y="1872541"/>
                  </a:lnTo>
                  <a:close/>
                </a:path>
                <a:path w="1932940" h="3039110">
                  <a:moveTo>
                    <a:pt x="1106656" y="909396"/>
                  </a:moveTo>
                  <a:lnTo>
                    <a:pt x="1114873" y="919371"/>
                  </a:lnTo>
                  <a:lnTo>
                    <a:pt x="1114298" y="921115"/>
                  </a:lnTo>
                  <a:lnTo>
                    <a:pt x="1114259" y="922461"/>
                  </a:lnTo>
                  <a:lnTo>
                    <a:pt x="1101661" y="933608"/>
                  </a:lnTo>
                  <a:lnTo>
                    <a:pt x="1095590" y="938762"/>
                  </a:lnTo>
                  <a:lnTo>
                    <a:pt x="1089361" y="943674"/>
                  </a:lnTo>
                  <a:lnTo>
                    <a:pt x="1086856" y="945546"/>
                  </a:lnTo>
                  <a:lnTo>
                    <a:pt x="1082538" y="944637"/>
                  </a:lnTo>
                  <a:lnTo>
                    <a:pt x="1079090" y="944992"/>
                  </a:lnTo>
                  <a:lnTo>
                    <a:pt x="1079624" y="940991"/>
                  </a:lnTo>
                  <a:lnTo>
                    <a:pt x="1078789" y="935602"/>
                  </a:lnTo>
                  <a:lnTo>
                    <a:pt x="1080954" y="933265"/>
                  </a:lnTo>
                  <a:lnTo>
                    <a:pt x="1086834" y="927318"/>
                  </a:lnTo>
                  <a:lnTo>
                    <a:pt x="1093088" y="921523"/>
                  </a:lnTo>
                  <a:lnTo>
                    <a:pt x="1099700" y="915632"/>
                  </a:lnTo>
                  <a:lnTo>
                    <a:pt x="1106656" y="909396"/>
                  </a:lnTo>
                  <a:close/>
                </a:path>
                <a:path w="1932940" h="3039110">
                  <a:moveTo>
                    <a:pt x="261346" y="2667918"/>
                  </a:moveTo>
                  <a:lnTo>
                    <a:pt x="261917" y="2697000"/>
                  </a:lnTo>
                  <a:lnTo>
                    <a:pt x="251486" y="2695570"/>
                  </a:lnTo>
                  <a:lnTo>
                    <a:pt x="246274" y="2694926"/>
                  </a:lnTo>
                  <a:lnTo>
                    <a:pt x="246724" y="2687673"/>
                  </a:lnTo>
                  <a:lnTo>
                    <a:pt x="248658" y="2680668"/>
                  </a:lnTo>
                  <a:lnTo>
                    <a:pt x="253169" y="2674041"/>
                  </a:lnTo>
                  <a:lnTo>
                    <a:pt x="261346" y="2667918"/>
                  </a:lnTo>
                  <a:close/>
                </a:path>
                <a:path w="1932940" h="3039110">
                  <a:moveTo>
                    <a:pt x="358871" y="2649320"/>
                  </a:moveTo>
                  <a:lnTo>
                    <a:pt x="355674" y="2655327"/>
                  </a:lnTo>
                  <a:lnTo>
                    <a:pt x="353534" y="2659430"/>
                  </a:lnTo>
                  <a:lnTo>
                    <a:pt x="350716" y="2664762"/>
                  </a:lnTo>
                  <a:lnTo>
                    <a:pt x="330800" y="2656191"/>
                  </a:lnTo>
                  <a:lnTo>
                    <a:pt x="324381" y="2653508"/>
                  </a:lnTo>
                  <a:lnTo>
                    <a:pt x="318604" y="2649916"/>
                  </a:lnTo>
                  <a:lnTo>
                    <a:pt x="316564" y="2645371"/>
                  </a:lnTo>
                  <a:lnTo>
                    <a:pt x="318091" y="2639765"/>
                  </a:lnTo>
                  <a:lnTo>
                    <a:pt x="323018" y="2632989"/>
                  </a:lnTo>
                  <a:lnTo>
                    <a:pt x="358871" y="2649320"/>
                  </a:lnTo>
                  <a:close/>
                </a:path>
                <a:path w="1932940" h="3039110">
                  <a:moveTo>
                    <a:pt x="834078" y="2226497"/>
                  </a:moveTo>
                  <a:lnTo>
                    <a:pt x="834878" y="2227507"/>
                  </a:lnTo>
                  <a:lnTo>
                    <a:pt x="838694" y="2232472"/>
                  </a:lnTo>
                  <a:lnTo>
                    <a:pt x="842289" y="2237565"/>
                  </a:lnTo>
                  <a:lnTo>
                    <a:pt x="845749" y="2242808"/>
                  </a:lnTo>
                  <a:lnTo>
                    <a:pt x="846153" y="2243385"/>
                  </a:lnTo>
                  <a:lnTo>
                    <a:pt x="841267" y="2250076"/>
                  </a:lnTo>
                  <a:lnTo>
                    <a:pt x="833271" y="2261215"/>
                  </a:lnTo>
                  <a:lnTo>
                    <a:pt x="832994" y="2261168"/>
                  </a:lnTo>
                  <a:lnTo>
                    <a:pt x="832765" y="2261153"/>
                  </a:lnTo>
                  <a:lnTo>
                    <a:pt x="829712" y="2260707"/>
                  </a:lnTo>
                  <a:lnTo>
                    <a:pt x="824114" y="2254323"/>
                  </a:lnTo>
                  <a:lnTo>
                    <a:pt x="821653" y="2245971"/>
                  </a:lnTo>
                  <a:lnTo>
                    <a:pt x="822234" y="2237457"/>
                  </a:lnTo>
                  <a:lnTo>
                    <a:pt x="825763" y="2230586"/>
                  </a:lnTo>
                  <a:lnTo>
                    <a:pt x="827785" y="2228360"/>
                  </a:lnTo>
                  <a:lnTo>
                    <a:pt x="834078" y="2226497"/>
                  </a:lnTo>
                  <a:close/>
                </a:path>
                <a:path w="1932940" h="3039110">
                  <a:moveTo>
                    <a:pt x="415772" y="2133667"/>
                  </a:moveTo>
                  <a:lnTo>
                    <a:pt x="431049" y="2159949"/>
                  </a:lnTo>
                  <a:lnTo>
                    <a:pt x="387026" y="2176403"/>
                  </a:lnTo>
                  <a:lnTo>
                    <a:pt x="384127" y="2171497"/>
                  </a:lnTo>
                  <a:lnTo>
                    <a:pt x="415772" y="2133667"/>
                  </a:lnTo>
                  <a:close/>
                </a:path>
                <a:path w="1932940" h="3039110">
                  <a:moveTo>
                    <a:pt x="1603109" y="774383"/>
                  </a:moveTo>
                  <a:lnTo>
                    <a:pt x="1580848" y="809245"/>
                  </a:lnTo>
                  <a:lnTo>
                    <a:pt x="1572250" y="806905"/>
                  </a:lnTo>
                  <a:lnTo>
                    <a:pt x="1569321" y="802768"/>
                  </a:lnTo>
                  <a:lnTo>
                    <a:pt x="1566456" y="797362"/>
                  </a:lnTo>
                  <a:lnTo>
                    <a:pt x="1564393" y="791026"/>
                  </a:lnTo>
                  <a:lnTo>
                    <a:pt x="1562583" y="783924"/>
                  </a:lnTo>
                  <a:lnTo>
                    <a:pt x="1560472" y="776222"/>
                  </a:lnTo>
                  <a:lnTo>
                    <a:pt x="1596703" y="774149"/>
                  </a:lnTo>
                  <a:lnTo>
                    <a:pt x="1603109" y="774383"/>
                  </a:lnTo>
                  <a:close/>
                </a:path>
                <a:path w="1932940" h="3039110">
                  <a:moveTo>
                    <a:pt x="765708" y="2358628"/>
                  </a:moveTo>
                  <a:lnTo>
                    <a:pt x="753381" y="2377375"/>
                  </a:lnTo>
                  <a:lnTo>
                    <a:pt x="752526" y="2376293"/>
                  </a:lnTo>
                  <a:lnTo>
                    <a:pt x="741553" y="2362022"/>
                  </a:lnTo>
                  <a:lnTo>
                    <a:pt x="762861" y="2359004"/>
                  </a:lnTo>
                  <a:lnTo>
                    <a:pt x="764308" y="2358832"/>
                  </a:lnTo>
                  <a:lnTo>
                    <a:pt x="765708" y="2358628"/>
                  </a:lnTo>
                  <a:close/>
                </a:path>
                <a:path w="1932940" h="3039110">
                  <a:moveTo>
                    <a:pt x="902119" y="1134021"/>
                  </a:moveTo>
                  <a:lnTo>
                    <a:pt x="1422178" y="1478847"/>
                  </a:lnTo>
                  <a:lnTo>
                    <a:pt x="1388568" y="1529537"/>
                  </a:lnTo>
                  <a:lnTo>
                    <a:pt x="868509" y="1184711"/>
                  </a:lnTo>
                  <a:lnTo>
                    <a:pt x="902119" y="1134021"/>
                  </a:lnTo>
                  <a:close/>
                </a:path>
                <a:path w="1932940" h="3039110">
                  <a:moveTo>
                    <a:pt x="796094" y="1004121"/>
                  </a:moveTo>
                  <a:lnTo>
                    <a:pt x="870938" y="1053746"/>
                  </a:lnTo>
                  <a:lnTo>
                    <a:pt x="842256" y="1097004"/>
                  </a:lnTo>
                  <a:lnTo>
                    <a:pt x="826712" y="1114059"/>
                  </a:lnTo>
                  <a:lnTo>
                    <a:pt x="808398" y="1124262"/>
                  </a:lnTo>
                  <a:lnTo>
                    <a:pt x="789560" y="1126838"/>
                  </a:lnTo>
                  <a:lnTo>
                    <a:pt x="772444" y="1121015"/>
                  </a:lnTo>
                  <a:lnTo>
                    <a:pt x="760431" y="1107524"/>
                  </a:lnTo>
                  <a:lnTo>
                    <a:pt x="755479" y="1089174"/>
                  </a:lnTo>
                  <a:lnTo>
                    <a:pt x="757752" y="1068334"/>
                  </a:lnTo>
                  <a:lnTo>
                    <a:pt x="767412" y="1047379"/>
                  </a:lnTo>
                  <a:lnTo>
                    <a:pt x="796094" y="1004121"/>
                  </a:lnTo>
                  <a:close/>
                </a:path>
                <a:path w="1932940" h="3039110">
                  <a:moveTo>
                    <a:pt x="1014019" y="840634"/>
                  </a:moveTo>
                  <a:lnTo>
                    <a:pt x="1014636" y="841043"/>
                  </a:lnTo>
                  <a:lnTo>
                    <a:pt x="1027873" y="854280"/>
                  </a:lnTo>
                  <a:lnTo>
                    <a:pt x="1034758" y="871008"/>
                  </a:lnTo>
                  <a:lnTo>
                    <a:pt x="1034869" y="889122"/>
                  </a:lnTo>
                  <a:lnTo>
                    <a:pt x="1027782" y="906514"/>
                  </a:lnTo>
                  <a:lnTo>
                    <a:pt x="938166" y="1041670"/>
                  </a:lnTo>
                  <a:lnTo>
                    <a:pt x="924898" y="1054978"/>
                  </a:lnTo>
                  <a:lnTo>
                    <a:pt x="908171" y="1061926"/>
                  </a:lnTo>
                  <a:lnTo>
                    <a:pt x="890085" y="1062089"/>
                  </a:lnTo>
                  <a:lnTo>
                    <a:pt x="872742" y="1055045"/>
                  </a:lnTo>
                  <a:lnTo>
                    <a:pt x="872125" y="1054636"/>
                  </a:lnTo>
                  <a:lnTo>
                    <a:pt x="871539" y="1054179"/>
                  </a:lnTo>
                  <a:lnTo>
                    <a:pt x="870938" y="1053746"/>
                  </a:lnTo>
                  <a:lnTo>
                    <a:pt x="796094" y="1004121"/>
                  </a:lnTo>
                  <a:lnTo>
                    <a:pt x="937878" y="790285"/>
                  </a:lnTo>
                  <a:lnTo>
                    <a:pt x="1012721" y="839911"/>
                  </a:lnTo>
                  <a:lnTo>
                    <a:pt x="1013354" y="840296"/>
                  </a:lnTo>
                  <a:lnTo>
                    <a:pt x="1014019" y="840634"/>
                  </a:lnTo>
                  <a:close/>
                </a:path>
                <a:path w="1932940" h="3039110">
                  <a:moveTo>
                    <a:pt x="1354536" y="243116"/>
                  </a:moveTo>
                  <a:lnTo>
                    <a:pt x="1366565" y="256612"/>
                  </a:lnTo>
                  <a:lnTo>
                    <a:pt x="1371529" y="274959"/>
                  </a:lnTo>
                  <a:lnTo>
                    <a:pt x="1369265" y="295792"/>
                  </a:lnTo>
                  <a:lnTo>
                    <a:pt x="1359607" y="316744"/>
                  </a:lnTo>
                  <a:lnTo>
                    <a:pt x="1338159" y="349092"/>
                  </a:lnTo>
                  <a:lnTo>
                    <a:pt x="1424658" y="406445"/>
                  </a:lnTo>
                  <a:lnTo>
                    <a:pt x="1289697" y="609990"/>
                  </a:lnTo>
                  <a:lnTo>
                    <a:pt x="1203198" y="552637"/>
                  </a:lnTo>
                  <a:lnTo>
                    <a:pt x="1012721" y="839911"/>
                  </a:lnTo>
                  <a:lnTo>
                    <a:pt x="937878" y="790285"/>
                  </a:lnTo>
                  <a:lnTo>
                    <a:pt x="1284764" y="267119"/>
                  </a:lnTo>
                  <a:lnTo>
                    <a:pt x="1318610" y="239871"/>
                  </a:lnTo>
                  <a:lnTo>
                    <a:pt x="1337436" y="237298"/>
                  </a:lnTo>
                  <a:lnTo>
                    <a:pt x="1354536" y="243116"/>
                  </a:lnTo>
                  <a:close/>
                </a:path>
                <a:path w="1932940" h="3039110">
                  <a:moveTo>
                    <a:pt x="340322" y="2864072"/>
                  </a:moveTo>
                  <a:lnTo>
                    <a:pt x="355561" y="2874177"/>
                  </a:lnTo>
                  <a:lnTo>
                    <a:pt x="86522" y="3038682"/>
                  </a:lnTo>
                  <a:lnTo>
                    <a:pt x="84162" y="3034923"/>
                  </a:lnTo>
                  <a:lnTo>
                    <a:pt x="81597" y="3031370"/>
                  </a:lnTo>
                  <a:lnTo>
                    <a:pt x="78873" y="3027953"/>
                  </a:lnTo>
                  <a:lnTo>
                    <a:pt x="78183" y="3027220"/>
                  </a:lnTo>
                  <a:lnTo>
                    <a:pt x="78525" y="3027447"/>
                  </a:lnTo>
                  <a:lnTo>
                    <a:pt x="340322" y="2864072"/>
                  </a:lnTo>
                  <a:close/>
                </a:path>
                <a:path w="1932940" h="3039110">
                  <a:moveTo>
                    <a:pt x="1593" y="2969313"/>
                  </a:moveTo>
                  <a:lnTo>
                    <a:pt x="47984" y="3000072"/>
                  </a:lnTo>
                  <a:lnTo>
                    <a:pt x="30243" y="2990413"/>
                  </a:lnTo>
                  <a:lnTo>
                    <a:pt x="11950" y="2983853"/>
                  </a:lnTo>
                  <a:lnTo>
                    <a:pt x="7924" y="2982762"/>
                  </a:lnTo>
                  <a:lnTo>
                    <a:pt x="3930" y="2981931"/>
                  </a:lnTo>
                  <a:lnTo>
                    <a:pt x="0" y="2981313"/>
                  </a:lnTo>
                  <a:lnTo>
                    <a:pt x="1593" y="2969313"/>
                  </a:lnTo>
                  <a:close/>
                </a:path>
                <a:path w="1932940" h="3039110">
                  <a:moveTo>
                    <a:pt x="41850" y="2666170"/>
                  </a:moveTo>
                  <a:lnTo>
                    <a:pt x="267354" y="2815691"/>
                  </a:lnTo>
                  <a:lnTo>
                    <a:pt x="50691" y="3001859"/>
                  </a:lnTo>
                  <a:lnTo>
                    <a:pt x="63592" y="3011527"/>
                  </a:lnTo>
                  <a:lnTo>
                    <a:pt x="72210" y="3019693"/>
                  </a:lnTo>
                  <a:lnTo>
                    <a:pt x="77027" y="3025339"/>
                  </a:lnTo>
                  <a:lnTo>
                    <a:pt x="78525" y="3027447"/>
                  </a:lnTo>
                  <a:lnTo>
                    <a:pt x="78183" y="3027220"/>
                  </a:lnTo>
                  <a:lnTo>
                    <a:pt x="64438" y="3012647"/>
                  </a:lnTo>
                  <a:lnTo>
                    <a:pt x="47984" y="3000072"/>
                  </a:lnTo>
                  <a:lnTo>
                    <a:pt x="1594" y="2969305"/>
                  </a:lnTo>
                  <a:lnTo>
                    <a:pt x="41850" y="2666170"/>
                  </a:lnTo>
                  <a:close/>
                </a:path>
                <a:path w="1932940" h="3039110">
                  <a:moveTo>
                    <a:pt x="45289" y="2595476"/>
                  </a:moveTo>
                  <a:lnTo>
                    <a:pt x="420077" y="2843979"/>
                  </a:lnTo>
                  <a:lnTo>
                    <a:pt x="386467" y="2894669"/>
                  </a:lnTo>
                  <a:lnTo>
                    <a:pt x="11680" y="2646166"/>
                  </a:lnTo>
                  <a:lnTo>
                    <a:pt x="45289" y="2595476"/>
                  </a:lnTo>
                  <a:close/>
                </a:path>
                <a:path w="1932940" h="3039110">
                  <a:moveTo>
                    <a:pt x="1932508" y="4700"/>
                  </a:moveTo>
                  <a:lnTo>
                    <a:pt x="1932508" y="353886"/>
                  </a:lnTo>
                  <a:lnTo>
                    <a:pt x="1687769" y="191611"/>
                  </a:lnTo>
                  <a:lnTo>
                    <a:pt x="1679523" y="186673"/>
                  </a:lnTo>
                  <a:lnTo>
                    <a:pt x="1671028" y="182586"/>
                  </a:lnTo>
                  <a:lnTo>
                    <a:pt x="1662343" y="179324"/>
                  </a:lnTo>
                  <a:lnTo>
                    <a:pt x="1653531" y="176865"/>
                  </a:lnTo>
                  <a:lnTo>
                    <a:pt x="1705430" y="98592"/>
                  </a:lnTo>
                  <a:lnTo>
                    <a:pt x="1733631" y="64117"/>
                  </a:lnTo>
                  <a:lnTo>
                    <a:pt x="1767085" y="36770"/>
                  </a:lnTo>
                  <a:lnTo>
                    <a:pt x="1804570" y="16800"/>
                  </a:lnTo>
                  <a:lnTo>
                    <a:pt x="1844862" y="4460"/>
                  </a:lnTo>
                  <a:lnTo>
                    <a:pt x="1886737" y="0"/>
                  </a:lnTo>
                  <a:lnTo>
                    <a:pt x="1928971" y="3670"/>
                  </a:lnTo>
                  <a:lnTo>
                    <a:pt x="1932508" y="4700"/>
                  </a:lnTo>
                  <a:close/>
                </a:path>
              </a:pathLst>
            </a:custGeom>
            <a:solidFill>
              <a:srgbClr val="FD86B0"/>
            </a:solidFill>
          </p:spPr>
          <p:txBody>
            <a:bodyPr wrap="square" lIns="0" tIns="0" rIns="0" bIns="0" rtlCol="0"/>
            <a:lstStyle/>
            <a:p>
              <a:endParaRPr/>
            </a:p>
          </p:txBody>
        </p:sp>
      </p:grpSp>
      <p:sp>
        <p:nvSpPr>
          <p:cNvPr id="27" name="object 27"/>
          <p:cNvSpPr txBox="1"/>
          <p:nvPr/>
        </p:nvSpPr>
        <p:spPr>
          <a:xfrm>
            <a:off x="1945227" y="2351697"/>
            <a:ext cx="14354810" cy="6207125"/>
          </a:xfrm>
          <a:prstGeom prst="rect">
            <a:avLst/>
          </a:prstGeom>
        </p:spPr>
        <p:txBody>
          <a:bodyPr vert="horz" wrap="square" lIns="0" tIns="12700" rIns="0" bIns="0" rtlCol="0">
            <a:spAutoFit/>
          </a:bodyPr>
          <a:lstStyle/>
          <a:p>
            <a:pPr marL="12700" marR="5080">
              <a:lnSpc>
                <a:spcPct val="115199"/>
              </a:lnSpc>
              <a:spcBef>
                <a:spcPts val="100"/>
              </a:spcBef>
            </a:pPr>
            <a:r>
              <a:rPr sz="3200" spc="-130" dirty="0">
                <a:solidFill>
                  <a:srgbClr val="262525"/>
                </a:solidFill>
                <a:latin typeface="Microsoft Sans Serif"/>
                <a:cs typeface="Microsoft Sans Serif"/>
              </a:rPr>
              <a:t>Mesleki</a:t>
            </a:r>
            <a:r>
              <a:rPr sz="3200" spc="355" dirty="0">
                <a:solidFill>
                  <a:srgbClr val="262525"/>
                </a:solidFill>
                <a:latin typeface="Microsoft Sans Serif"/>
                <a:cs typeface="Microsoft Sans Serif"/>
              </a:rPr>
              <a:t> </a:t>
            </a:r>
            <a:r>
              <a:rPr sz="3200" spc="-110" dirty="0">
                <a:solidFill>
                  <a:srgbClr val="262525"/>
                </a:solidFill>
                <a:latin typeface="Microsoft Sans Serif"/>
                <a:cs typeface="Microsoft Sans Serif"/>
              </a:rPr>
              <a:t>ve</a:t>
            </a:r>
            <a:r>
              <a:rPr sz="3200" spc="355" dirty="0">
                <a:solidFill>
                  <a:srgbClr val="262525"/>
                </a:solidFill>
                <a:latin typeface="Microsoft Sans Serif"/>
                <a:cs typeface="Microsoft Sans Serif"/>
              </a:rPr>
              <a:t> </a:t>
            </a:r>
            <a:r>
              <a:rPr sz="3200" spc="-5" dirty="0">
                <a:solidFill>
                  <a:srgbClr val="262525"/>
                </a:solidFill>
                <a:latin typeface="Microsoft Sans Serif"/>
                <a:cs typeface="Microsoft Sans Serif"/>
              </a:rPr>
              <a:t>teknik</a:t>
            </a:r>
            <a:r>
              <a:rPr sz="3200" spc="355" dirty="0">
                <a:solidFill>
                  <a:srgbClr val="262525"/>
                </a:solidFill>
                <a:latin typeface="Microsoft Sans Serif"/>
                <a:cs typeface="Microsoft Sans Serif"/>
              </a:rPr>
              <a:t> </a:t>
            </a:r>
            <a:r>
              <a:rPr sz="3200" spc="-114" dirty="0">
                <a:solidFill>
                  <a:srgbClr val="262525"/>
                </a:solidFill>
                <a:latin typeface="Microsoft Sans Serif"/>
                <a:cs typeface="Microsoft Sans Serif"/>
              </a:rPr>
              <a:t>Anadolu</a:t>
            </a:r>
            <a:r>
              <a:rPr sz="3200" spc="355" dirty="0">
                <a:solidFill>
                  <a:srgbClr val="262525"/>
                </a:solidFill>
                <a:latin typeface="Microsoft Sans Serif"/>
                <a:cs typeface="Microsoft Sans Serif"/>
              </a:rPr>
              <a:t> </a:t>
            </a:r>
            <a:r>
              <a:rPr sz="3200" spc="-10" dirty="0">
                <a:solidFill>
                  <a:srgbClr val="262525"/>
                </a:solidFill>
                <a:latin typeface="Microsoft Sans Serif"/>
                <a:cs typeface="Microsoft Sans Serif"/>
              </a:rPr>
              <a:t>liselerinin</a:t>
            </a:r>
            <a:r>
              <a:rPr sz="3200" spc="355" dirty="0">
                <a:solidFill>
                  <a:srgbClr val="262525"/>
                </a:solidFill>
                <a:latin typeface="Microsoft Sans Serif"/>
                <a:cs typeface="Microsoft Sans Serif"/>
              </a:rPr>
              <a:t> </a:t>
            </a:r>
            <a:r>
              <a:rPr sz="3200" spc="-114" dirty="0">
                <a:solidFill>
                  <a:srgbClr val="262525"/>
                </a:solidFill>
                <a:latin typeface="Microsoft Sans Serif"/>
                <a:cs typeface="Microsoft Sans Serif"/>
              </a:rPr>
              <a:t>Anadolu</a:t>
            </a:r>
            <a:r>
              <a:rPr sz="3200" spc="355" dirty="0">
                <a:solidFill>
                  <a:srgbClr val="262525"/>
                </a:solidFill>
                <a:latin typeface="Microsoft Sans Serif"/>
                <a:cs typeface="Microsoft Sans Serif"/>
              </a:rPr>
              <a:t> </a:t>
            </a:r>
            <a:r>
              <a:rPr sz="3200" spc="-5" dirty="0">
                <a:solidFill>
                  <a:srgbClr val="262525"/>
                </a:solidFill>
                <a:latin typeface="Microsoft Sans Serif"/>
                <a:cs typeface="Microsoft Sans Serif"/>
              </a:rPr>
              <a:t>teknik</a:t>
            </a:r>
            <a:r>
              <a:rPr sz="3200" spc="355" dirty="0">
                <a:solidFill>
                  <a:srgbClr val="262525"/>
                </a:solidFill>
                <a:latin typeface="Microsoft Sans Serif"/>
                <a:cs typeface="Microsoft Sans Serif"/>
              </a:rPr>
              <a:t> </a:t>
            </a:r>
            <a:r>
              <a:rPr sz="3200" spc="-5" dirty="0">
                <a:solidFill>
                  <a:srgbClr val="262525"/>
                </a:solidFill>
                <a:latin typeface="Microsoft Sans Serif"/>
                <a:cs typeface="Microsoft Sans Serif"/>
              </a:rPr>
              <a:t>programları,</a:t>
            </a:r>
            <a:r>
              <a:rPr sz="3200" spc="355" dirty="0">
                <a:solidFill>
                  <a:srgbClr val="262525"/>
                </a:solidFill>
                <a:latin typeface="Microsoft Sans Serif"/>
                <a:cs typeface="Microsoft Sans Serif"/>
              </a:rPr>
              <a:t> </a:t>
            </a:r>
            <a:r>
              <a:rPr sz="3200" spc="-45" dirty="0">
                <a:solidFill>
                  <a:srgbClr val="262525"/>
                </a:solidFill>
                <a:latin typeface="Microsoft Sans Serif"/>
                <a:cs typeface="Microsoft Sans Serif"/>
              </a:rPr>
              <a:t>merkezi</a:t>
            </a:r>
            <a:r>
              <a:rPr sz="3200" spc="355" dirty="0">
                <a:solidFill>
                  <a:srgbClr val="262525"/>
                </a:solidFill>
                <a:latin typeface="Microsoft Sans Serif"/>
                <a:cs typeface="Microsoft Sans Serif"/>
              </a:rPr>
              <a:t> </a:t>
            </a:r>
            <a:r>
              <a:rPr sz="3200" spc="-114" dirty="0">
                <a:solidFill>
                  <a:srgbClr val="262525"/>
                </a:solidFill>
                <a:latin typeface="Microsoft Sans Serif"/>
                <a:cs typeface="Microsoft Sans Serif"/>
              </a:rPr>
              <a:t>sistem </a:t>
            </a:r>
            <a:r>
              <a:rPr sz="3200" spc="-835" dirty="0">
                <a:solidFill>
                  <a:srgbClr val="262525"/>
                </a:solidFill>
                <a:latin typeface="Microsoft Sans Serif"/>
                <a:cs typeface="Microsoft Sans Serif"/>
              </a:rPr>
              <a:t> </a:t>
            </a:r>
            <a:r>
              <a:rPr sz="3200" spc="-135" dirty="0">
                <a:solidFill>
                  <a:srgbClr val="262525"/>
                </a:solidFill>
                <a:latin typeface="Microsoft Sans Serif"/>
                <a:cs typeface="Microsoft Sans Serif"/>
              </a:rPr>
              <a:t>sınav</a:t>
            </a:r>
            <a:r>
              <a:rPr sz="3200" spc="-130" dirty="0">
                <a:solidFill>
                  <a:srgbClr val="262525"/>
                </a:solidFill>
                <a:latin typeface="Microsoft Sans Serif"/>
                <a:cs typeface="Microsoft Sans Serif"/>
              </a:rPr>
              <a:t> </a:t>
            </a:r>
            <a:r>
              <a:rPr sz="3200" spc="-175" dirty="0">
                <a:solidFill>
                  <a:srgbClr val="262525"/>
                </a:solidFill>
                <a:latin typeface="Microsoft Sans Serif"/>
                <a:cs typeface="Microsoft Sans Serif"/>
              </a:rPr>
              <a:t>puanına</a:t>
            </a:r>
            <a:r>
              <a:rPr sz="3200" spc="-170" dirty="0">
                <a:solidFill>
                  <a:srgbClr val="262525"/>
                </a:solidFill>
                <a:latin typeface="Microsoft Sans Serif"/>
                <a:cs typeface="Microsoft Sans Serif"/>
              </a:rPr>
              <a:t> </a:t>
            </a:r>
            <a:r>
              <a:rPr sz="3200" spc="-25" dirty="0">
                <a:solidFill>
                  <a:srgbClr val="262525"/>
                </a:solidFill>
                <a:latin typeface="Microsoft Sans Serif"/>
                <a:cs typeface="Microsoft Sans Serif"/>
              </a:rPr>
              <a:t>göre </a:t>
            </a:r>
            <a:r>
              <a:rPr sz="3200" spc="-80" dirty="0">
                <a:solidFill>
                  <a:srgbClr val="262525"/>
                </a:solidFill>
                <a:latin typeface="Microsoft Sans Serif"/>
                <a:cs typeface="Microsoft Sans Serif"/>
              </a:rPr>
              <a:t>öğrenci</a:t>
            </a:r>
            <a:r>
              <a:rPr sz="3200" spc="-75" dirty="0">
                <a:solidFill>
                  <a:srgbClr val="262525"/>
                </a:solidFill>
                <a:latin typeface="Microsoft Sans Serif"/>
                <a:cs typeface="Microsoft Sans Serif"/>
              </a:rPr>
              <a:t> </a:t>
            </a:r>
            <a:r>
              <a:rPr sz="3200" spc="70" dirty="0">
                <a:solidFill>
                  <a:srgbClr val="262525"/>
                </a:solidFill>
                <a:latin typeface="Microsoft Sans Serif"/>
                <a:cs typeface="Microsoft Sans Serif"/>
              </a:rPr>
              <a:t>alır. </a:t>
            </a:r>
            <a:r>
              <a:rPr sz="3200" spc="-114" dirty="0">
                <a:solidFill>
                  <a:srgbClr val="262525"/>
                </a:solidFill>
                <a:latin typeface="Microsoft Sans Serif"/>
                <a:cs typeface="Microsoft Sans Serif"/>
              </a:rPr>
              <a:t>Anadolu</a:t>
            </a:r>
            <a:r>
              <a:rPr sz="3200" spc="-110" dirty="0">
                <a:solidFill>
                  <a:srgbClr val="262525"/>
                </a:solidFill>
                <a:latin typeface="Microsoft Sans Serif"/>
                <a:cs typeface="Microsoft Sans Serif"/>
              </a:rPr>
              <a:t> </a:t>
            </a:r>
            <a:r>
              <a:rPr sz="3200" spc="-165" dirty="0">
                <a:solidFill>
                  <a:srgbClr val="262525"/>
                </a:solidFill>
                <a:latin typeface="Microsoft Sans Serif"/>
                <a:cs typeface="Microsoft Sans Serif"/>
              </a:rPr>
              <a:t>Teknik</a:t>
            </a:r>
            <a:r>
              <a:rPr sz="3200" spc="-160" dirty="0">
                <a:solidFill>
                  <a:srgbClr val="262525"/>
                </a:solidFill>
                <a:latin typeface="Microsoft Sans Serif"/>
                <a:cs typeface="Microsoft Sans Serif"/>
              </a:rPr>
              <a:t> </a:t>
            </a:r>
            <a:r>
              <a:rPr sz="3200" spc="-30" dirty="0">
                <a:solidFill>
                  <a:srgbClr val="262525"/>
                </a:solidFill>
                <a:latin typeface="Microsoft Sans Serif"/>
                <a:cs typeface="Microsoft Sans Serif"/>
              </a:rPr>
              <a:t>Programlarında </a:t>
            </a:r>
            <a:r>
              <a:rPr sz="3200" spc="-130" dirty="0">
                <a:solidFill>
                  <a:srgbClr val="262525"/>
                </a:solidFill>
                <a:latin typeface="Microsoft Sans Serif"/>
                <a:cs typeface="Microsoft Sans Serif"/>
              </a:rPr>
              <a:t>doğrudan</a:t>
            </a:r>
            <a:r>
              <a:rPr sz="3200" spc="-125" dirty="0">
                <a:solidFill>
                  <a:srgbClr val="262525"/>
                </a:solidFill>
                <a:latin typeface="Microsoft Sans Serif"/>
                <a:cs typeface="Microsoft Sans Serif"/>
              </a:rPr>
              <a:t> </a:t>
            </a:r>
            <a:r>
              <a:rPr sz="3200" spc="5" dirty="0">
                <a:solidFill>
                  <a:srgbClr val="262525"/>
                </a:solidFill>
                <a:latin typeface="Microsoft Sans Serif"/>
                <a:cs typeface="Microsoft Sans Serif"/>
              </a:rPr>
              <a:t>alana </a:t>
            </a:r>
            <a:r>
              <a:rPr sz="3200" spc="10" dirty="0">
                <a:solidFill>
                  <a:srgbClr val="262525"/>
                </a:solidFill>
                <a:latin typeface="Microsoft Sans Serif"/>
                <a:cs typeface="Microsoft Sans Serif"/>
              </a:rPr>
              <a:t> </a:t>
            </a:r>
            <a:r>
              <a:rPr sz="3200" spc="-80" dirty="0">
                <a:solidFill>
                  <a:srgbClr val="262525"/>
                </a:solidFill>
                <a:latin typeface="Microsoft Sans Serif"/>
                <a:cs typeface="Microsoft Sans Serif"/>
              </a:rPr>
              <a:t>öğrenci</a:t>
            </a:r>
            <a:r>
              <a:rPr sz="3200" spc="335" dirty="0">
                <a:solidFill>
                  <a:srgbClr val="262525"/>
                </a:solidFill>
                <a:latin typeface="Microsoft Sans Serif"/>
                <a:cs typeface="Microsoft Sans Serif"/>
              </a:rPr>
              <a:t> </a:t>
            </a:r>
            <a:r>
              <a:rPr sz="3200" spc="-35" dirty="0">
                <a:solidFill>
                  <a:srgbClr val="262525"/>
                </a:solidFill>
                <a:latin typeface="Microsoft Sans Serif"/>
                <a:cs typeface="Microsoft Sans Serif"/>
              </a:rPr>
              <a:t>kaydı</a:t>
            </a:r>
            <a:r>
              <a:rPr sz="3200" spc="340" dirty="0">
                <a:solidFill>
                  <a:srgbClr val="262525"/>
                </a:solidFill>
                <a:latin typeface="Microsoft Sans Serif"/>
                <a:cs typeface="Microsoft Sans Serif"/>
              </a:rPr>
              <a:t> </a:t>
            </a:r>
            <a:r>
              <a:rPr sz="3200" spc="20" dirty="0">
                <a:solidFill>
                  <a:srgbClr val="262525"/>
                </a:solidFill>
                <a:latin typeface="Microsoft Sans Serif"/>
                <a:cs typeface="Microsoft Sans Serif"/>
              </a:rPr>
              <a:t>yapılır.</a:t>
            </a:r>
            <a:endParaRPr sz="3200">
              <a:latin typeface="Microsoft Sans Serif"/>
              <a:cs typeface="Microsoft Sans Serif"/>
            </a:endParaRPr>
          </a:p>
          <a:p>
            <a:pPr>
              <a:lnSpc>
                <a:spcPct val="100000"/>
              </a:lnSpc>
            </a:pPr>
            <a:endParaRPr sz="3300">
              <a:latin typeface="Microsoft Sans Serif"/>
              <a:cs typeface="Microsoft Sans Serif"/>
            </a:endParaRPr>
          </a:p>
          <a:p>
            <a:pPr>
              <a:lnSpc>
                <a:spcPct val="100000"/>
              </a:lnSpc>
              <a:spcBef>
                <a:spcPts val="20"/>
              </a:spcBef>
            </a:pPr>
            <a:endParaRPr sz="4500">
              <a:latin typeface="Microsoft Sans Serif"/>
              <a:cs typeface="Microsoft Sans Serif"/>
            </a:endParaRPr>
          </a:p>
          <a:p>
            <a:pPr marL="12700" marR="589280">
              <a:lnSpc>
                <a:spcPct val="115199"/>
              </a:lnSpc>
              <a:spcBef>
                <a:spcPts val="5"/>
              </a:spcBef>
            </a:pPr>
            <a:r>
              <a:rPr sz="3200" spc="15" dirty="0">
                <a:solidFill>
                  <a:srgbClr val="262525"/>
                </a:solidFill>
                <a:latin typeface="Microsoft Sans Serif"/>
                <a:cs typeface="Microsoft Sans Serif"/>
              </a:rPr>
              <a:t>Alan</a:t>
            </a:r>
            <a:r>
              <a:rPr sz="3200" spc="335" dirty="0">
                <a:solidFill>
                  <a:srgbClr val="262525"/>
                </a:solidFill>
                <a:latin typeface="Microsoft Sans Serif"/>
                <a:cs typeface="Microsoft Sans Serif"/>
              </a:rPr>
              <a:t> </a:t>
            </a:r>
            <a:r>
              <a:rPr sz="3200" spc="-210" dirty="0">
                <a:solidFill>
                  <a:srgbClr val="262525"/>
                </a:solidFill>
                <a:latin typeface="Microsoft Sans Serif"/>
                <a:cs typeface="Microsoft Sans Serif"/>
              </a:rPr>
              <a:t>seçimi</a:t>
            </a:r>
            <a:r>
              <a:rPr sz="3200" spc="340" dirty="0">
                <a:solidFill>
                  <a:srgbClr val="262525"/>
                </a:solidFill>
                <a:latin typeface="Microsoft Sans Serif"/>
                <a:cs typeface="Microsoft Sans Serif"/>
              </a:rPr>
              <a:t> </a:t>
            </a:r>
            <a:r>
              <a:rPr sz="3200" spc="-10" dirty="0">
                <a:solidFill>
                  <a:srgbClr val="262525"/>
                </a:solidFill>
                <a:latin typeface="Microsoft Sans Serif"/>
                <a:cs typeface="Microsoft Sans Serif"/>
              </a:rPr>
              <a:t>işlemleri</a:t>
            </a:r>
            <a:r>
              <a:rPr sz="3200" spc="340" dirty="0">
                <a:solidFill>
                  <a:srgbClr val="262525"/>
                </a:solidFill>
                <a:latin typeface="Microsoft Sans Serif"/>
                <a:cs typeface="Microsoft Sans Serif"/>
              </a:rPr>
              <a:t> </a:t>
            </a:r>
            <a:r>
              <a:rPr sz="3200" spc="-345" dirty="0">
                <a:solidFill>
                  <a:srgbClr val="262525"/>
                </a:solidFill>
                <a:latin typeface="Microsoft Sans Serif"/>
                <a:cs typeface="Microsoft Sans Serif"/>
              </a:rPr>
              <a:t>9.</a:t>
            </a:r>
            <a:r>
              <a:rPr sz="3200" spc="-160" dirty="0">
                <a:solidFill>
                  <a:srgbClr val="262525"/>
                </a:solidFill>
                <a:latin typeface="Microsoft Sans Serif"/>
                <a:cs typeface="Microsoft Sans Serif"/>
              </a:rPr>
              <a:t> </a:t>
            </a:r>
            <a:r>
              <a:rPr sz="3200" spc="100" dirty="0">
                <a:solidFill>
                  <a:srgbClr val="262525"/>
                </a:solidFill>
                <a:latin typeface="Microsoft Sans Serif"/>
                <a:cs typeface="Microsoft Sans Serif"/>
              </a:rPr>
              <a:t>sınıfta</a:t>
            </a:r>
            <a:r>
              <a:rPr sz="3200" spc="340" dirty="0">
                <a:solidFill>
                  <a:srgbClr val="262525"/>
                </a:solidFill>
                <a:latin typeface="Microsoft Sans Serif"/>
                <a:cs typeface="Microsoft Sans Serif"/>
              </a:rPr>
              <a:t> </a:t>
            </a:r>
            <a:r>
              <a:rPr sz="3200" dirty="0">
                <a:solidFill>
                  <a:srgbClr val="262525"/>
                </a:solidFill>
                <a:latin typeface="Microsoft Sans Serif"/>
                <a:cs typeface="Microsoft Sans Serif"/>
              </a:rPr>
              <a:t>yapılmaktadır.</a:t>
            </a:r>
            <a:r>
              <a:rPr sz="3200" spc="340" dirty="0">
                <a:solidFill>
                  <a:srgbClr val="262525"/>
                </a:solidFill>
                <a:latin typeface="Microsoft Sans Serif"/>
                <a:cs typeface="Microsoft Sans Serif"/>
              </a:rPr>
              <a:t> </a:t>
            </a:r>
            <a:r>
              <a:rPr sz="3200" spc="5" dirty="0">
                <a:solidFill>
                  <a:srgbClr val="262525"/>
                </a:solidFill>
                <a:latin typeface="Microsoft Sans Serif"/>
                <a:cs typeface="Microsoft Sans Serif"/>
              </a:rPr>
              <a:t>Alana</a:t>
            </a:r>
            <a:r>
              <a:rPr sz="3200" spc="340" dirty="0">
                <a:solidFill>
                  <a:srgbClr val="262525"/>
                </a:solidFill>
                <a:latin typeface="Microsoft Sans Serif"/>
                <a:cs typeface="Microsoft Sans Serif"/>
              </a:rPr>
              <a:t> </a:t>
            </a:r>
            <a:r>
              <a:rPr sz="3200" spc="-185" dirty="0">
                <a:solidFill>
                  <a:srgbClr val="262525"/>
                </a:solidFill>
                <a:latin typeface="Microsoft Sans Serif"/>
                <a:cs typeface="Microsoft Sans Serif"/>
              </a:rPr>
              <a:t>geçiş</a:t>
            </a:r>
            <a:r>
              <a:rPr sz="3200" spc="340" dirty="0">
                <a:solidFill>
                  <a:srgbClr val="262525"/>
                </a:solidFill>
                <a:latin typeface="Microsoft Sans Serif"/>
                <a:cs typeface="Microsoft Sans Serif"/>
              </a:rPr>
              <a:t> </a:t>
            </a:r>
            <a:r>
              <a:rPr sz="3200" spc="-10" dirty="0">
                <a:solidFill>
                  <a:srgbClr val="262525"/>
                </a:solidFill>
                <a:latin typeface="Microsoft Sans Serif"/>
                <a:cs typeface="Microsoft Sans Serif"/>
              </a:rPr>
              <a:t>işlemleri</a:t>
            </a:r>
            <a:r>
              <a:rPr sz="3200" spc="340" dirty="0">
                <a:solidFill>
                  <a:srgbClr val="262525"/>
                </a:solidFill>
                <a:latin typeface="Microsoft Sans Serif"/>
                <a:cs typeface="Microsoft Sans Serif"/>
              </a:rPr>
              <a:t> </a:t>
            </a:r>
            <a:r>
              <a:rPr sz="3200" spc="-110" dirty="0">
                <a:solidFill>
                  <a:srgbClr val="262525"/>
                </a:solidFill>
                <a:latin typeface="Microsoft Sans Serif"/>
                <a:cs typeface="Microsoft Sans Serif"/>
              </a:rPr>
              <a:t>öğrencinin </a:t>
            </a:r>
            <a:r>
              <a:rPr sz="3200" spc="-835" dirty="0">
                <a:solidFill>
                  <a:srgbClr val="262525"/>
                </a:solidFill>
                <a:latin typeface="Microsoft Sans Serif"/>
                <a:cs typeface="Microsoft Sans Serif"/>
              </a:rPr>
              <a:t> </a:t>
            </a:r>
            <a:r>
              <a:rPr sz="3200" spc="10" dirty="0">
                <a:solidFill>
                  <a:srgbClr val="262525"/>
                </a:solidFill>
                <a:latin typeface="Microsoft Sans Serif"/>
                <a:cs typeface="Microsoft Sans Serif"/>
              </a:rPr>
              <a:t>Ortaokul</a:t>
            </a:r>
            <a:r>
              <a:rPr sz="3200" spc="15" dirty="0">
                <a:solidFill>
                  <a:srgbClr val="262525"/>
                </a:solidFill>
                <a:latin typeface="Microsoft Sans Serif"/>
                <a:cs typeface="Microsoft Sans Serif"/>
              </a:rPr>
              <a:t> </a:t>
            </a:r>
            <a:r>
              <a:rPr sz="3200" spc="-459" dirty="0">
                <a:solidFill>
                  <a:srgbClr val="262525"/>
                </a:solidFill>
                <a:latin typeface="Microsoft Sans Serif"/>
                <a:cs typeface="Microsoft Sans Serif"/>
              </a:rPr>
              <a:t>OBP</a:t>
            </a:r>
            <a:r>
              <a:rPr sz="3200" spc="-455" dirty="0">
                <a:solidFill>
                  <a:srgbClr val="262525"/>
                </a:solidFill>
                <a:latin typeface="Microsoft Sans Serif"/>
                <a:cs typeface="Microsoft Sans Serif"/>
              </a:rPr>
              <a:t> </a:t>
            </a:r>
            <a:r>
              <a:rPr sz="3200" spc="35" dirty="0">
                <a:solidFill>
                  <a:srgbClr val="262525"/>
                </a:solidFill>
                <a:latin typeface="Microsoft Sans Serif"/>
                <a:cs typeface="Microsoft Sans Serif"/>
              </a:rPr>
              <a:t>ile </a:t>
            </a:r>
            <a:r>
              <a:rPr sz="3200" spc="5" dirty="0">
                <a:solidFill>
                  <a:srgbClr val="262525"/>
                </a:solidFill>
                <a:latin typeface="Microsoft Sans Serif"/>
                <a:cs typeface="Microsoft Sans Serif"/>
              </a:rPr>
              <a:t>alana</a:t>
            </a:r>
            <a:r>
              <a:rPr sz="3200" spc="10" dirty="0">
                <a:solidFill>
                  <a:srgbClr val="262525"/>
                </a:solidFill>
                <a:latin typeface="Microsoft Sans Serif"/>
                <a:cs typeface="Microsoft Sans Serif"/>
              </a:rPr>
              <a:t> </a:t>
            </a:r>
            <a:r>
              <a:rPr sz="3200" spc="-185" dirty="0">
                <a:solidFill>
                  <a:srgbClr val="262525"/>
                </a:solidFill>
                <a:latin typeface="Microsoft Sans Serif"/>
                <a:cs typeface="Microsoft Sans Serif"/>
              </a:rPr>
              <a:t>geçiş</a:t>
            </a:r>
            <a:r>
              <a:rPr sz="3200" spc="-180" dirty="0">
                <a:solidFill>
                  <a:srgbClr val="262525"/>
                </a:solidFill>
                <a:latin typeface="Microsoft Sans Serif"/>
                <a:cs typeface="Microsoft Sans Serif"/>
              </a:rPr>
              <a:t> </a:t>
            </a:r>
            <a:r>
              <a:rPr sz="3200" dirty="0">
                <a:solidFill>
                  <a:srgbClr val="262525"/>
                </a:solidFill>
                <a:latin typeface="Microsoft Sans Serif"/>
                <a:cs typeface="Microsoft Sans Serif"/>
              </a:rPr>
              <a:t>koşulları</a:t>
            </a:r>
            <a:r>
              <a:rPr sz="3200" spc="5" dirty="0">
                <a:solidFill>
                  <a:srgbClr val="262525"/>
                </a:solidFill>
                <a:latin typeface="Microsoft Sans Serif"/>
                <a:cs typeface="Microsoft Sans Serif"/>
              </a:rPr>
              <a:t> </a:t>
            </a:r>
            <a:r>
              <a:rPr sz="3200" spc="-30" dirty="0">
                <a:solidFill>
                  <a:srgbClr val="262525"/>
                </a:solidFill>
                <a:latin typeface="Microsoft Sans Serif"/>
                <a:cs typeface="Microsoft Sans Serif"/>
              </a:rPr>
              <a:t>(Özel</a:t>
            </a:r>
            <a:r>
              <a:rPr sz="3200" spc="-25" dirty="0">
                <a:solidFill>
                  <a:srgbClr val="262525"/>
                </a:solidFill>
                <a:latin typeface="Microsoft Sans Serif"/>
                <a:cs typeface="Microsoft Sans Serif"/>
              </a:rPr>
              <a:t> </a:t>
            </a:r>
            <a:r>
              <a:rPr sz="3200" spc="-35" dirty="0">
                <a:solidFill>
                  <a:srgbClr val="262525"/>
                </a:solidFill>
                <a:latin typeface="Microsoft Sans Serif"/>
                <a:cs typeface="Microsoft Sans Serif"/>
              </a:rPr>
              <a:t>yetenek,</a:t>
            </a:r>
            <a:r>
              <a:rPr sz="3200" spc="-30" dirty="0">
                <a:solidFill>
                  <a:srgbClr val="262525"/>
                </a:solidFill>
                <a:latin typeface="Microsoft Sans Serif"/>
                <a:cs typeface="Microsoft Sans Serif"/>
              </a:rPr>
              <a:t> </a:t>
            </a:r>
            <a:r>
              <a:rPr sz="3200" spc="10" dirty="0">
                <a:solidFill>
                  <a:srgbClr val="262525"/>
                </a:solidFill>
                <a:latin typeface="Microsoft Sans Serif"/>
                <a:cs typeface="Microsoft Sans Serif"/>
              </a:rPr>
              <a:t>mülakat</a:t>
            </a:r>
            <a:r>
              <a:rPr sz="3200" spc="15" dirty="0">
                <a:solidFill>
                  <a:srgbClr val="262525"/>
                </a:solidFill>
                <a:latin typeface="Microsoft Sans Serif"/>
                <a:cs typeface="Microsoft Sans Serif"/>
              </a:rPr>
              <a:t> </a:t>
            </a:r>
            <a:r>
              <a:rPr sz="3200" spc="-110" dirty="0">
                <a:solidFill>
                  <a:srgbClr val="262525"/>
                </a:solidFill>
                <a:latin typeface="Microsoft Sans Serif"/>
                <a:cs typeface="Microsoft Sans Serif"/>
              </a:rPr>
              <a:t>ve</a:t>
            </a:r>
            <a:r>
              <a:rPr sz="3200" spc="-105" dirty="0">
                <a:solidFill>
                  <a:srgbClr val="262525"/>
                </a:solidFill>
                <a:latin typeface="Microsoft Sans Serif"/>
                <a:cs typeface="Microsoft Sans Serif"/>
              </a:rPr>
              <a:t> </a:t>
            </a:r>
            <a:r>
              <a:rPr sz="3200" spc="-150" dirty="0">
                <a:solidFill>
                  <a:srgbClr val="262525"/>
                </a:solidFill>
                <a:latin typeface="Microsoft Sans Serif"/>
                <a:cs typeface="Microsoft Sans Serif"/>
              </a:rPr>
              <a:t>beden </a:t>
            </a:r>
            <a:r>
              <a:rPr sz="3200" spc="-145" dirty="0">
                <a:solidFill>
                  <a:srgbClr val="262525"/>
                </a:solidFill>
                <a:latin typeface="Microsoft Sans Serif"/>
                <a:cs typeface="Microsoft Sans Serif"/>
              </a:rPr>
              <a:t> </a:t>
            </a:r>
            <a:r>
              <a:rPr sz="3200" spc="75" dirty="0">
                <a:solidFill>
                  <a:srgbClr val="262525"/>
                </a:solidFill>
                <a:latin typeface="Microsoft Sans Serif"/>
                <a:cs typeface="Microsoft Sans Serif"/>
              </a:rPr>
              <a:t>yeterliliği)</a:t>
            </a:r>
            <a:r>
              <a:rPr sz="3200" spc="335" dirty="0">
                <a:solidFill>
                  <a:srgbClr val="262525"/>
                </a:solidFill>
                <a:latin typeface="Microsoft Sans Serif"/>
                <a:cs typeface="Microsoft Sans Serif"/>
              </a:rPr>
              <a:t> </a:t>
            </a:r>
            <a:r>
              <a:rPr sz="3200" spc="5" dirty="0">
                <a:solidFill>
                  <a:srgbClr val="262525"/>
                </a:solidFill>
                <a:latin typeface="Microsoft Sans Serif"/>
                <a:cs typeface="Microsoft Sans Serif"/>
              </a:rPr>
              <a:t>dikkate</a:t>
            </a:r>
            <a:r>
              <a:rPr sz="3200" spc="340" dirty="0">
                <a:solidFill>
                  <a:srgbClr val="262525"/>
                </a:solidFill>
                <a:latin typeface="Microsoft Sans Serif"/>
                <a:cs typeface="Microsoft Sans Serif"/>
              </a:rPr>
              <a:t> </a:t>
            </a:r>
            <a:r>
              <a:rPr sz="3200" spc="40" dirty="0">
                <a:solidFill>
                  <a:srgbClr val="262525"/>
                </a:solidFill>
                <a:latin typeface="Microsoft Sans Serif"/>
                <a:cs typeface="Microsoft Sans Serif"/>
              </a:rPr>
              <a:t>alınarak</a:t>
            </a:r>
            <a:r>
              <a:rPr sz="3200" spc="340" dirty="0">
                <a:solidFill>
                  <a:srgbClr val="262525"/>
                </a:solidFill>
                <a:latin typeface="Microsoft Sans Serif"/>
                <a:cs typeface="Microsoft Sans Serif"/>
              </a:rPr>
              <a:t> </a:t>
            </a:r>
            <a:r>
              <a:rPr sz="3200" dirty="0">
                <a:solidFill>
                  <a:srgbClr val="262525"/>
                </a:solidFill>
                <a:latin typeface="Microsoft Sans Serif"/>
                <a:cs typeface="Microsoft Sans Serif"/>
              </a:rPr>
              <a:t>yapılmaktadır.</a:t>
            </a:r>
            <a:endParaRPr sz="3200">
              <a:latin typeface="Microsoft Sans Serif"/>
              <a:cs typeface="Microsoft Sans Serif"/>
            </a:endParaRPr>
          </a:p>
          <a:p>
            <a:pPr>
              <a:lnSpc>
                <a:spcPct val="100000"/>
              </a:lnSpc>
              <a:spcBef>
                <a:spcPts val="10"/>
              </a:spcBef>
            </a:pPr>
            <a:endParaRPr sz="3900">
              <a:latin typeface="Microsoft Sans Serif"/>
              <a:cs typeface="Microsoft Sans Serif"/>
            </a:endParaRPr>
          </a:p>
          <a:p>
            <a:pPr marL="12700" marR="1766570">
              <a:lnSpc>
                <a:spcPct val="115199"/>
              </a:lnSpc>
            </a:pPr>
            <a:r>
              <a:rPr sz="3200" spc="-30" dirty="0">
                <a:solidFill>
                  <a:srgbClr val="262525"/>
                </a:solidFill>
                <a:latin typeface="Microsoft Sans Serif"/>
                <a:cs typeface="Microsoft Sans Serif"/>
              </a:rPr>
              <a:t>Üniversiteye</a:t>
            </a:r>
            <a:r>
              <a:rPr sz="3200" spc="340" dirty="0">
                <a:solidFill>
                  <a:srgbClr val="262525"/>
                </a:solidFill>
                <a:latin typeface="Microsoft Sans Serif"/>
                <a:cs typeface="Microsoft Sans Serif"/>
              </a:rPr>
              <a:t> </a:t>
            </a:r>
            <a:r>
              <a:rPr sz="3200" spc="-185" dirty="0">
                <a:solidFill>
                  <a:srgbClr val="262525"/>
                </a:solidFill>
                <a:latin typeface="Microsoft Sans Serif"/>
                <a:cs typeface="Microsoft Sans Serif"/>
              </a:rPr>
              <a:t>geçiş</a:t>
            </a:r>
            <a:r>
              <a:rPr sz="3200" spc="340" dirty="0">
                <a:solidFill>
                  <a:srgbClr val="262525"/>
                </a:solidFill>
                <a:latin typeface="Microsoft Sans Serif"/>
                <a:cs typeface="Microsoft Sans Serif"/>
              </a:rPr>
              <a:t> </a:t>
            </a:r>
            <a:r>
              <a:rPr sz="3200" spc="-135" dirty="0">
                <a:solidFill>
                  <a:srgbClr val="262525"/>
                </a:solidFill>
                <a:latin typeface="Microsoft Sans Serif"/>
                <a:cs typeface="Microsoft Sans Serif"/>
              </a:rPr>
              <a:t>sınav</a:t>
            </a:r>
            <a:r>
              <a:rPr sz="3200" spc="340" dirty="0">
                <a:solidFill>
                  <a:srgbClr val="262525"/>
                </a:solidFill>
                <a:latin typeface="Microsoft Sans Serif"/>
                <a:cs typeface="Microsoft Sans Serif"/>
              </a:rPr>
              <a:t> </a:t>
            </a:r>
            <a:r>
              <a:rPr sz="3200" spc="-245" dirty="0">
                <a:solidFill>
                  <a:srgbClr val="262525"/>
                </a:solidFill>
                <a:latin typeface="Microsoft Sans Serif"/>
                <a:cs typeface="Microsoft Sans Serif"/>
              </a:rPr>
              <a:t>sonucuna</a:t>
            </a:r>
            <a:r>
              <a:rPr sz="3200" spc="340" dirty="0">
                <a:solidFill>
                  <a:srgbClr val="262525"/>
                </a:solidFill>
                <a:latin typeface="Microsoft Sans Serif"/>
                <a:cs typeface="Microsoft Sans Serif"/>
              </a:rPr>
              <a:t> </a:t>
            </a:r>
            <a:r>
              <a:rPr sz="3200" spc="-25" dirty="0">
                <a:solidFill>
                  <a:srgbClr val="262525"/>
                </a:solidFill>
                <a:latin typeface="Microsoft Sans Serif"/>
                <a:cs typeface="Microsoft Sans Serif"/>
              </a:rPr>
              <a:t>göre</a:t>
            </a:r>
            <a:r>
              <a:rPr sz="3200" spc="340" dirty="0">
                <a:solidFill>
                  <a:srgbClr val="262525"/>
                </a:solidFill>
                <a:latin typeface="Microsoft Sans Serif"/>
                <a:cs typeface="Microsoft Sans Serif"/>
              </a:rPr>
              <a:t> </a:t>
            </a:r>
            <a:r>
              <a:rPr sz="3200" spc="-55" dirty="0">
                <a:solidFill>
                  <a:srgbClr val="262525"/>
                </a:solidFill>
                <a:latin typeface="Microsoft Sans Serif"/>
                <a:cs typeface="Microsoft Sans Serif"/>
              </a:rPr>
              <a:t>alanında</a:t>
            </a:r>
            <a:r>
              <a:rPr sz="3200" spc="345" dirty="0">
                <a:solidFill>
                  <a:srgbClr val="262525"/>
                </a:solidFill>
                <a:latin typeface="Microsoft Sans Serif"/>
                <a:cs typeface="Microsoft Sans Serif"/>
              </a:rPr>
              <a:t> </a:t>
            </a:r>
            <a:r>
              <a:rPr sz="3200" spc="-95" dirty="0">
                <a:solidFill>
                  <a:srgbClr val="262525"/>
                </a:solidFill>
                <a:latin typeface="Microsoft Sans Serif"/>
                <a:cs typeface="Microsoft Sans Serif"/>
              </a:rPr>
              <a:t>eğitim</a:t>
            </a:r>
            <a:r>
              <a:rPr sz="3200" spc="335" dirty="0">
                <a:solidFill>
                  <a:srgbClr val="262525"/>
                </a:solidFill>
                <a:latin typeface="Microsoft Sans Serif"/>
                <a:cs typeface="Microsoft Sans Serif"/>
              </a:rPr>
              <a:t> </a:t>
            </a:r>
            <a:r>
              <a:rPr sz="3200" spc="-120" dirty="0">
                <a:solidFill>
                  <a:srgbClr val="262525"/>
                </a:solidFill>
                <a:latin typeface="Microsoft Sans Serif"/>
                <a:cs typeface="Microsoft Sans Serif"/>
              </a:rPr>
              <a:t>yapmak</a:t>
            </a:r>
            <a:r>
              <a:rPr sz="3200" spc="340" dirty="0">
                <a:solidFill>
                  <a:srgbClr val="262525"/>
                </a:solidFill>
                <a:latin typeface="Microsoft Sans Serif"/>
                <a:cs typeface="Microsoft Sans Serif"/>
              </a:rPr>
              <a:t> </a:t>
            </a:r>
            <a:r>
              <a:rPr sz="3200" spc="-20" dirty="0">
                <a:solidFill>
                  <a:srgbClr val="262525"/>
                </a:solidFill>
                <a:latin typeface="Microsoft Sans Serif"/>
                <a:cs typeface="Microsoft Sans Serif"/>
              </a:rPr>
              <a:t>isteyen </a:t>
            </a:r>
            <a:r>
              <a:rPr sz="3200" spc="-835" dirty="0">
                <a:solidFill>
                  <a:srgbClr val="262525"/>
                </a:solidFill>
                <a:latin typeface="Microsoft Sans Serif"/>
                <a:cs typeface="Microsoft Sans Serif"/>
              </a:rPr>
              <a:t> </a:t>
            </a:r>
            <a:r>
              <a:rPr sz="3200" spc="-40" dirty="0">
                <a:solidFill>
                  <a:srgbClr val="262525"/>
                </a:solidFill>
                <a:latin typeface="Microsoft Sans Serif"/>
                <a:cs typeface="Microsoft Sans Serif"/>
              </a:rPr>
              <a:t>öğrencilerimize</a:t>
            </a:r>
            <a:r>
              <a:rPr sz="3200" spc="345" dirty="0">
                <a:solidFill>
                  <a:srgbClr val="262525"/>
                </a:solidFill>
                <a:latin typeface="Microsoft Sans Serif"/>
                <a:cs typeface="Microsoft Sans Serif"/>
              </a:rPr>
              <a:t> </a:t>
            </a:r>
            <a:r>
              <a:rPr sz="3200" spc="-125" dirty="0">
                <a:solidFill>
                  <a:srgbClr val="262525"/>
                </a:solidFill>
                <a:latin typeface="Microsoft Sans Serif"/>
                <a:cs typeface="Microsoft Sans Serif"/>
              </a:rPr>
              <a:t>meslek</a:t>
            </a:r>
            <a:r>
              <a:rPr sz="3200" spc="345" dirty="0">
                <a:solidFill>
                  <a:srgbClr val="262525"/>
                </a:solidFill>
                <a:latin typeface="Microsoft Sans Serif"/>
                <a:cs typeface="Microsoft Sans Serif"/>
              </a:rPr>
              <a:t> </a:t>
            </a:r>
            <a:r>
              <a:rPr sz="3200" spc="-40" dirty="0">
                <a:solidFill>
                  <a:srgbClr val="262525"/>
                </a:solidFill>
                <a:latin typeface="Microsoft Sans Serif"/>
                <a:cs typeface="Microsoft Sans Serif"/>
              </a:rPr>
              <a:t>yüksekokullarına</a:t>
            </a:r>
            <a:r>
              <a:rPr sz="3200" spc="350" dirty="0">
                <a:solidFill>
                  <a:srgbClr val="262525"/>
                </a:solidFill>
                <a:latin typeface="Microsoft Sans Serif"/>
                <a:cs typeface="Microsoft Sans Serif"/>
              </a:rPr>
              <a:t> </a:t>
            </a:r>
            <a:r>
              <a:rPr sz="3200" spc="-75" dirty="0">
                <a:solidFill>
                  <a:srgbClr val="262525"/>
                </a:solidFill>
                <a:latin typeface="Microsoft Sans Serif"/>
                <a:cs typeface="Microsoft Sans Serif"/>
              </a:rPr>
              <a:t>geçişte</a:t>
            </a:r>
            <a:r>
              <a:rPr sz="3200" spc="345" dirty="0">
                <a:solidFill>
                  <a:srgbClr val="262525"/>
                </a:solidFill>
                <a:latin typeface="Microsoft Sans Serif"/>
                <a:cs typeface="Microsoft Sans Serif"/>
              </a:rPr>
              <a:t> </a:t>
            </a:r>
            <a:r>
              <a:rPr sz="3200" spc="-110" dirty="0">
                <a:solidFill>
                  <a:srgbClr val="262525"/>
                </a:solidFill>
                <a:latin typeface="Microsoft Sans Serif"/>
                <a:cs typeface="Microsoft Sans Serif"/>
              </a:rPr>
              <a:t>ek</a:t>
            </a:r>
            <a:r>
              <a:rPr sz="3200" spc="350" dirty="0">
                <a:solidFill>
                  <a:srgbClr val="262525"/>
                </a:solidFill>
                <a:latin typeface="Microsoft Sans Serif"/>
                <a:cs typeface="Microsoft Sans Serif"/>
              </a:rPr>
              <a:t> </a:t>
            </a:r>
            <a:r>
              <a:rPr sz="3200" spc="-215" dirty="0">
                <a:solidFill>
                  <a:srgbClr val="262525"/>
                </a:solidFill>
                <a:latin typeface="Microsoft Sans Serif"/>
                <a:cs typeface="Microsoft Sans Serif"/>
              </a:rPr>
              <a:t>puan</a:t>
            </a:r>
            <a:r>
              <a:rPr sz="3200" spc="345" dirty="0">
                <a:solidFill>
                  <a:srgbClr val="262525"/>
                </a:solidFill>
                <a:latin typeface="Microsoft Sans Serif"/>
                <a:cs typeface="Microsoft Sans Serif"/>
              </a:rPr>
              <a:t> </a:t>
            </a:r>
            <a:r>
              <a:rPr sz="3200" spc="65" dirty="0">
                <a:solidFill>
                  <a:srgbClr val="262525"/>
                </a:solidFill>
                <a:latin typeface="Microsoft Sans Serif"/>
                <a:cs typeface="Microsoft Sans Serif"/>
              </a:rPr>
              <a:t>verilir.</a:t>
            </a:r>
            <a:endParaRPr sz="3200">
              <a:latin typeface="Microsoft Sans Serif"/>
              <a:cs typeface="Microsoft Sans Serif"/>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18184" y="499205"/>
            <a:ext cx="17732375" cy="9769475"/>
          </a:xfrm>
          <a:custGeom>
            <a:avLst/>
            <a:gdLst/>
            <a:ahLst/>
            <a:cxnLst/>
            <a:rect l="l" t="t" r="r" b="b"/>
            <a:pathLst>
              <a:path w="17732375" h="9769475">
                <a:moveTo>
                  <a:pt x="5888393" y="9769107"/>
                </a:moveTo>
                <a:lnTo>
                  <a:pt x="230667" y="9603398"/>
                </a:lnTo>
                <a:lnTo>
                  <a:pt x="162523" y="9599667"/>
                </a:lnTo>
                <a:lnTo>
                  <a:pt x="112631" y="9593137"/>
                </a:lnTo>
                <a:lnTo>
                  <a:pt x="54812" y="9560489"/>
                </a:lnTo>
                <a:lnTo>
                  <a:pt x="31632" y="9483066"/>
                </a:lnTo>
                <a:lnTo>
                  <a:pt x="25037" y="9420567"/>
                </a:lnTo>
                <a:lnTo>
                  <a:pt x="9964" y="9175850"/>
                </a:lnTo>
                <a:lnTo>
                  <a:pt x="2824" y="8932455"/>
                </a:lnTo>
                <a:lnTo>
                  <a:pt x="32110" y="5520184"/>
                </a:lnTo>
                <a:lnTo>
                  <a:pt x="0" y="4149843"/>
                </a:lnTo>
                <a:lnTo>
                  <a:pt x="2588" y="3796500"/>
                </a:lnTo>
                <a:lnTo>
                  <a:pt x="18535" y="3393035"/>
                </a:lnTo>
                <a:lnTo>
                  <a:pt x="48055" y="2990232"/>
                </a:lnTo>
                <a:lnTo>
                  <a:pt x="90853" y="2588386"/>
                </a:lnTo>
                <a:lnTo>
                  <a:pt x="146636" y="2187791"/>
                </a:lnTo>
                <a:lnTo>
                  <a:pt x="186442" y="1887856"/>
                </a:lnTo>
                <a:lnTo>
                  <a:pt x="245898" y="1337936"/>
                </a:lnTo>
                <a:lnTo>
                  <a:pt x="242923" y="1304607"/>
                </a:lnTo>
                <a:lnTo>
                  <a:pt x="244946" y="1271278"/>
                </a:lnTo>
                <a:lnTo>
                  <a:pt x="261130" y="1193194"/>
                </a:lnTo>
                <a:lnTo>
                  <a:pt x="753710" y="1077437"/>
                </a:lnTo>
                <a:lnTo>
                  <a:pt x="953241" y="1036134"/>
                </a:lnTo>
                <a:lnTo>
                  <a:pt x="2758886" y="733396"/>
                </a:lnTo>
                <a:lnTo>
                  <a:pt x="3317053" y="654107"/>
                </a:lnTo>
                <a:lnTo>
                  <a:pt x="3620904" y="621391"/>
                </a:lnTo>
                <a:lnTo>
                  <a:pt x="4942199" y="527916"/>
                </a:lnTo>
                <a:lnTo>
                  <a:pt x="5300207" y="513144"/>
                </a:lnTo>
                <a:lnTo>
                  <a:pt x="5759485" y="509090"/>
                </a:lnTo>
                <a:lnTo>
                  <a:pt x="6370536" y="524342"/>
                </a:lnTo>
                <a:lnTo>
                  <a:pt x="7183994" y="568523"/>
                </a:lnTo>
                <a:lnTo>
                  <a:pt x="7641548" y="595292"/>
                </a:lnTo>
                <a:lnTo>
                  <a:pt x="8100160" y="607459"/>
                </a:lnTo>
                <a:lnTo>
                  <a:pt x="8610712" y="604626"/>
                </a:lnTo>
                <a:lnTo>
                  <a:pt x="9122019" y="585422"/>
                </a:lnTo>
                <a:lnTo>
                  <a:pt x="9684981" y="546427"/>
                </a:lnTo>
                <a:lnTo>
                  <a:pt x="9940954" y="522816"/>
                </a:lnTo>
                <a:lnTo>
                  <a:pt x="10143604" y="503286"/>
                </a:lnTo>
                <a:lnTo>
                  <a:pt x="10954202" y="459428"/>
                </a:lnTo>
                <a:lnTo>
                  <a:pt x="11106189" y="446636"/>
                </a:lnTo>
                <a:lnTo>
                  <a:pt x="12697914" y="233334"/>
                </a:lnTo>
                <a:lnTo>
                  <a:pt x="13737274" y="70737"/>
                </a:lnTo>
                <a:lnTo>
                  <a:pt x="14086182" y="27113"/>
                </a:lnTo>
                <a:lnTo>
                  <a:pt x="14236328" y="12414"/>
                </a:lnTo>
                <a:lnTo>
                  <a:pt x="14391890" y="3562"/>
                </a:lnTo>
                <a:lnTo>
                  <a:pt x="14546606" y="0"/>
                </a:lnTo>
                <a:lnTo>
                  <a:pt x="14700899" y="1939"/>
                </a:lnTo>
                <a:lnTo>
                  <a:pt x="14855191" y="9592"/>
                </a:lnTo>
                <a:lnTo>
                  <a:pt x="15009907" y="23171"/>
                </a:lnTo>
                <a:lnTo>
                  <a:pt x="15571494" y="97935"/>
                </a:lnTo>
                <a:lnTo>
                  <a:pt x="16483022" y="248570"/>
                </a:lnTo>
                <a:lnTo>
                  <a:pt x="16580507" y="267841"/>
                </a:lnTo>
                <a:lnTo>
                  <a:pt x="16677044" y="290805"/>
                </a:lnTo>
                <a:lnTo>
                  <a:pt x="16772516" y="317420"/>
                </a:lnTo>
                <a:lnTo>
                  <a:pt x="16866803" y="347648"/>
                </a:lnTo>
                <a:lnTo>
                  <a:pt x="16959788" y="381450"/>
                </a:lnTo>
                <a:lnTo>
                  <a:pt x="17051351" y="418785"/>
                </a:lnTo>
                <a:lnTo>
                  <a:pt x="17141375" y="459615"/>
                </a:lnTo>
                <a:lnTo>
                  <a:pt x="17229742" y="503900"/>
                </a:lnTo>
                <a:lnTo>
                  <a:pt x="17316332" y="551600"/>
                </a:lnTo>
                <a:lnTo>
                  <a:pt x="17401027" y="602675"/>
                </a:lnTo>
                <a:lnTo>
                  <a:pt x="17484187" y="654537"/>
                </a:lnTo>
                <a:lnTo>
                  <a:pt x="17521954" y="683767"/>
                </a:lnTo>
                <a:lnTo>
                  <a:pt x="17555792" y="716746"/>
                </a:lnTo>
                <a:lnTo>
                  <a:pt x="17585563" y="753060"/>
                </a:lnTo>
                <a:lnTo>
                  <a:pt x="17611129" y="792300"/>
                </a:lnTo>
                <a:lnTo>
                  <a:pt x="17632355" y="834054"/>
                </a:lnTo>
                <a:lnTo>
                  <a:pt x="17649102" y="877911"/>
                </a:lnTo>
                <a:lnTo>
                  <a:pt x="17661234" y="923458"/>
                </a:lnTo>
                <a:lnTo>
                  <a:pt x="17668614" y="970286"/>
                </a:lnTo>
                <a:lnTo>
                  <a:pt x="17671104" y="1017982"/>
                </a:lnTo>
                <a:lnTo>
                  <a:pt x="17673603" y="1119634"/>
                </a:lnTo>
                <a:lnTo>
                  <a:pt x="17693953" y="1421732"/>
                </a:lnTo>
                <a:lnTo>
                  <a:pt x="17731928" y="5167218"/>
                </a:lnTo>
                <a:lnTo>
                  <a:pt x="17719057" y="5725867"/>
                </a:lnTo>
                <a:lnTo>
                  <a:pt x="17605281" y="8050862"/>
                </a:lnTo>
                <a:lnTo>
                  <a:pt x="17590597" y="8251382"/>
                </a:lnTo>
                <a:lnTo>
                  <a:pt x="17568739" y="8447720"/>
                </a:lnTo>
                <a:lnTo>
                  <a:pt x="17546698" y="8594373"/>
                </a:lnTo>
                <a:lnTo>
                  <a:pt x="17518786" y="8742570"/>
                </a:lnTo>
                <a:lnTo>
                  <a:pt x="17505705" y="8789936"/>
                </a:lnTo>
                <a:lnTo>
                  <a:pt x="17482682" y="8832011"/>
                </a:lnTo>
                <a:lnTo>
                  <a:pt x="17451195" y="8867314"/>
                </a:lnTo>
                <a:lnTo>
                  <a:pt x="17412728" y="8894365"/>
                </a:lnTo>
                <a:lnTo>
                  <a:pt x="17368760" y="8911682"/>
                </a:lnTo>
                <a:lnTo>
                  <a:pt x="17169763" y="8938137"/>
                </a:lnTo>
                <a:lnTo>
                  <a:pt x="17122758" y="8940637"/>
                </a:lnTo>
                <a:lnTo>
                  <a:pt x="16811412" y="8951387"/>
                </a:lnTo>
                <a:lnTo>
                  <a:pt x="16502066" y="8972669"/>
                </a:lnTo>
                <a:lnTo>
                  <a:pt x="16194089" y="9004481"/>
                </a:lnTo>
                <a:lnTo>
                  <a:pt x="15886849" y="9046825"/>
                </a:lnTo>
                <a:lnTo>
                  <a:pt x="15686147" y="9075366"/>
                </a:lnTo>
                <a:lnTo>
                  <a:pt x="15435618" y="9102496"/>
                </a:lnTo>
                <a:lnTo>
                  <a:pt x="15082826" y="9128528"/>
                </a:lnTo>
                <a:lnTo>
                  <a:pt x="12467533" y="9200255"/>
                </a:lnTo>
                <a:lnTo>
                  <a:pt x="12317119" y="9207265"/>
                </a:lnTo>
                <a:lnTo>
                  <a:pt x="11962696" y="9241223"/>
                </a:lnTo>
                <a:lnTo>
                  <a:pt x="11609563" y="9286594"/>
                </a:lnTo>
                <a:lnTo>
                  <a:pt x="11209212" y="9350768"/>
                </a:lnTo>
                <a:lnTo>
                  <a:pt x="10661408" y="9445742"/>
                </a:lnTo>
                <a:lnTo>
                  <a:pt x="10162546" y="9516064"/>
                </a:lnTo>
                <a:lnTo>
                  <a:pt x="9712275" y="9565211"/>
                </a:lnTo>
                <a:lnTo>
                  <a:pt x="9260194" y="9600377"/>
                </a:lnTo>
                <a:lnTo>
                  <a:pt x="7217486" y="9741311"/>
                </a:lnTo>
                <a:lnTo>
                  <a:pt x="6654464" y="9763935"/>
                </a:lnTo>
                <a:lnTo>
                  <a:pt x="5888393" y="9769107"/>
                </a:lnTo>
                <a:close/>
              </a:path>
            </a:pathLst>
          </a:custGeom>
          <a:solidFill>
            <a:srgbClr val="FFFFFF"/>
          </a:solidFill>
        </p:spPr>
        <p:txBody>
          <a:bodyPr wrap="square" lIns="0" tIns="0" rIns="0" bIns="0" rtlCol="0"/>
          <a:lstStyle/>
          <a:p>
            <a:endParaRPr/>
          </a:p>
        </p:txBody>
      </p:sp>
      <p:sp>
        <p:nvSpPr>
          <p:cNvPr id="3" name="object 3"/>
          <p:cNvSpPr txBox="1">
            <a:spLocks noGrp="1"/>
          </p:cNvSpPr>
          <p:nvPr>
            <p:ph type="title"/>
          </p:nvPr>
        </p:nvSpPr>
        <p:spPr>
          <a:xfrm>
            <a:off x="1226792" y="1456423"/>
            <a:ext cx="16363315" cy="1625600"/>
          </a:xfrm>
          <a:prstGeom prst="rect">
            <a:avLst/>
          </a:prstGeom>
        </p:spPr>
        <p:txBody>
          <a:bodyPr vert="horz" wrap="square" lIns="0" tIns="12065" rIns="0" bIns="0" rtlCol="0">
            <a:spAutoFit/>
          </a:bodyPr>
          <a:lstStyle/>
          <a:p>
            <a:pPr marL="2722880" marR="5080" indent="-2710815">
              <a:lnSpc>
                <a:spcPct val="116700"/>
              </a:lnSpc>
              <a:spcBef>
                <a:spcPts val="95"/>
              </a:spcBef>
            </a:pPr>
            <a:r>
              <a:rPr sz="4500" spc="-375" dirty="0"/>
              <a:t>İLİMİZDE</a:t>
            </a:r>
            <a:r>
              <a:rPr sz="4500" spc="-335" dirty="0"/>
              <a:t> </a:t>
            </a:r>
            <a:r>
              <a:rPr sz="4500" spc="-55" dirty="0" smtClean="0"/>
              <a:t>202</a:t>
            </a:r>
            <a:r>
              <a:rPr lang="tr-TR" sz="4500" spc="-55" dirty="0" smtClean="0"/>
              <a:t>4</a:t>
            </a:r>
            <a:r>
              <a:rPr sz="4500" spc="475" dirty="0" smtClean="0"/>
              <a:t> </a:t>
            </a:r>
            <a:r>
              <a:rPr sz="4500" spc="-340" dirty="0"/>
              <a:t>YILINDA</a:t>
            </a:r>
            <a:r>
              <a:rPr sz="4500" spc="480" dirty="0"/>
              <a:t> </a:t>
            </a:r>
            <a:r>
              <a:rPr sz="4500" spc="-285" dirty="0"/>
              <a:t>SINAV</a:t>
            </a:r>
            <a:r>
              <a:rPr sz="4500" spc="475" dirty="0"/>
              <a:t> </a:t>
            </a:r>
            <a:r>
              <a:rPr sz="4500" spc="-430" dirty="0"/>
              <a:t>PUANI</a:t>
            </a:r>
            <a:r>
              <a:rPr sz="4500" spc="-285" dirty="0"/>
              <a:t> </a:t>
            </a:r>
            <a:r>
              <a:rPr sz="4500" spc="-275" dirty="0"/>
              <a:t>İLE</a:t>
            </a:r>
            <a:r>
              <a:rPr sz="4500" spc="480" dirty="0"/>
              <a:t> </a:t>
            </a:r>
            <a:r>
              <a:rPr sz="4500" spc="-550" dirty="0"/>
              <a:t>ÖČRENCİ</a:t>
            </a:r>
            <a:r>
              <a:rPr sz="4500" spc="-165" dirty="0"/>
              <a:t> ALAN</a:t>
            </a:r>
            <a:r>
              <a:rPr sz="4500" spc="475" dirty="0"/>
              <a:t> </a:t>
            </a:r>
            <a:r>
              <a:rPr sz="4500" spc="-415" dirty="0"/>
              <a:t>MESLEKİ </a:t>
            </a:r>
            <a:r>
              <a:rPr sz="4500" spc="-1185" dirty="0"/>
              <a:t> </a:t>
            </a:r>
            <a:r>
              <a:rPr sz="4500" spc="-65" dirty="0"/>
              <a:t>VE</a:t>
            </a:r>
            <a:r>
              <a:rPr sz="4500" spc="470" dirty="0"/>
              <a:t> </a:t>
            </a:r>
            <a:r>
              <a:rPr sz="4500" spc="-395" dirty="0"/>
              <a:t>TEKNİK</a:t>
            </a:r>
            <a:r>
              <a:rPr sz="4500" spc="-320" dirty="0"/>
              <a:t> </a:t>
            </a:r>
            <a:r>
              <a:rPr sz="4500" spc="-375" dirty="0"/>
              <a:t>ANADOLU</a:t>
            </a:r>
            <a:r>
              <a:rPr sz="4500" spc="-345" dirty="0"/>
              <a:t> </a:t>
            </a:r>
            <a:r>
              <a:rPr sz="4500" spc="-465" dirty="0"/>
              <a:t>LİSESİ</a:t>
            </a:r>
            <a:r>
              <a:rPr sz="4500" spc="-254" dirty="0"/>
              <a:t> </a:t>
            </a:r>
            <a:r>
              <a:rPr sz="4500" spc="-65" dirty="0"/>
              <a:t>VE</a:t>
            </a:r>
            <a:r>
              <a:rPr sz="4500" spc="475" dirty="0"/>
              <a:t> </a:t>
            </a:r>
            <a:r>
              <a:rPr sz="4500" spc="-240" dirty="0"/>
              <a:t>ALANLARI</a:t>
            </a:r>
            <a:endParaRPr sz="4500" dirty="0"/>
          </a:p>
        </p:txBody>
      </p:sp>
      <p:graphicFrame>
        <p:nvGraphicFramePr>
          <p:cNvPr id="4" name="object 4"/>
          <p:cNvGraphicFramePr>
            <a:graphicFrameLocks noGrp="1"/>
          </p:cNvGraphicFramePr>
          <p:nvPr>
            <p:extLst>
              <p:ext uri="{D42A27DB-BD31-4B8C-83A1-F6EECF244321}">
                <p14:modId xmlns:p14="http://schemas.microsoft.com/office/powerpoint/2010/main" val="2885262909"/>
              </p:ext>
            </p:extLst>
          </p:nvPr>
        </p:nvGraphicFramePr>
        <p:xfrm>
          <a:off x="715040" y="3603191"/>
          <a:ext cx="17437098" cy="4072662"/>
        </p:xfrm>
        <a:graphic>
          <a:graphicData uri="http://schemas.openxmlformats.org/drawingml/2006/table">
            <a:tbl>
              <a:tblPr firstRow="1" bandRow="1">
                <a:tableStyleId>{2D5ABB26-0587-4C30-8999-92F81FD0307C}</a:tableStyleId>
              </a:tblPr>
              <a:tblGrid>
                <a:gridCol w="4470400"/>
                <a:gridCol w="3424554"/>
                <a:gridCol w="3185795"/>
                <a:gridCol w="3608069"/>
                <a:gridCol w="2748280"/>
              </a:tblGrid>
              <a:tr h="1023164">
                <a:tc>
                  <a:txBody>
                    <a:bodyPr/>
                    <a:lstStyle/>
                    <a:p>
                      <a:pPr marL="1080135">
                        <a:lnSpc>
                          <a:spcPct val="100000"/>
                        </a:lnSpc>
                        <a:spcBef>
                          <a:spcPts val="2105"/>
                        </a:spcBef>
                      </a:pPr>
                      <a:r>
                        <a:rPr sz="2500" b="1" spc="-5" dirty="0">
                          <a:latin typeface="Arial"/>
                          <a:cs typeface="Arial"/>
                        </a:rPr>
                        <a:t>OKULUN</a:t>
                      </a:r>
                      <a:r>
                        <a:rPr sz="2500" b="1" spc="-50" dirty="0">
                          <a:latin typeface="Arial"/>
                          <a:cs typeface="Arial"/>
                        </a:rPr>
                        <a:t> </a:t>
                      </a:r>
                      <a:r>
                        <a:rPr sz="2500" b="1" spc="-5" dirty="0">
                          <a:latin typeface="Arial"/>
                          <a:cs typeface="Arial"/>
                        </a:rPr>
                        <a:t>ADI</a:t>
                      </a:r>
                      <a:endParaRPr sz="2500" dirty="0">
                        <a:latin typeface="Arial"/>
                        <a:cs typeface="Arial"/>
                      </a:endParaRPr>
                    </a:p>
                  </a:txBody>
                  <a:tcPr marL="0" marR="0" marT="267335" marB="0">
                    <a:lnL w="53975">
                      <a:solidFill>
                        <a:srgbClr val="73C7B0"/>
                      </a:solidFill>
                      <a:prstDash val="solid"/>
                    </a:lnL>
                    <a:lnR w="53975">
                      <a:solidFill>
                        <a:srgbClr val="73C7B0"/>
                      </a:solidFill>
                      <a:prstDash val="solid"/>
                    </a:lnR>
                    <a:lnT w="53975">
                      <a:solidFill>
                        <a:srgbClr val="73C7B0"/>
                      </a:solidFill>
                      <a:prstDash val="solid"/>
                    </a:lnT>
                    <a:lnB w="53975">
                      <a:solidFill>
                        <a:srgbClr val="73C7B0"/>
                      </a:solidFill>
                      <a:prstDash val="solid"/>
                    </a:lnB>
                  </a:tcPr>
                </a:tc>
                <a:tc>
                  <a:txBody>
                    <a:bodyPr/>
                    <a:lstStyle/>
                    <a:p>
                      <a:pPr marL="101600">
                        <a:lnSpc>
                          <a:spcPct val="100000"/>
                        </a:lnSpc>
                        <a:spcBef>
                          <a:spcPts val="2105"/>
                        </a:spcBef>
                      </a:pPr>
                      <a:r>
                        <a:rPr sz="2500" b="1" spc="-5" dirty="0">
                          <a:latin typeface="Arial"/>
                          <a:cs typeface="Arial"/>
                        </a:rPr>
                        <a:t>PANSİYON</a:t>
                      </a:r>
                      <a:r>
                        <a:rPr sz="2500" b="1" spc="-45" dirty="0">
                          <a:latin typeface="Arial"/>
                          <a:cs typeface="Arial"/>
                        </a:rPr>
                        <a:t> </a:t>
                      </a:r>
                      <a:r>
                        <a:rPr sz="2500" b="1" spc="-5" dirty="0">
                          <a:latin typeface="Arial"/>
                          <a:cs typeface="Arial"/>
                        </a:rPr>
                        <a:t>DURUMU</a:t>
                      </a:r>
                      <a:endParaRPr sz="2500">
                        <a:latin typeface="Arial"/>
                        <a:cs typeface="Arial"/>
                      </a:endParaRPr>
                    </a:p>
                  </a:txBody>
                  <a:tcPr marL="0" marR="0" marT="267335" marB="0">
                    <a:lnL w="53975">
                      <a:solidFill>
                        <a:srgbClr val="73C7B0"/>
                      </a:solidFill>
                      <a:prstDash val="solid"/>
                    </a:lnL>
                    <a:lnR w="53975">
                      <a:solidFill>
                        <a:srgbClr val="73C7B0"/>
                      </a:solidFill>
                      <a:prstDash val="solid"/>
                    </a:lnR>
                    <a:lnT w="53975">
                      <a:solidFill>
                        <a:srgbClr val="73C7B0"/>
                      </a:solidFill>
                      <a:prstDash val="solid"/>
                    </a:lnT>
                    <a:lnB w="53975">
                      <a:solidFill>
                        <a:srgbClr val="73C7B0"/>
                      </a:solidFill>
                      <a:prstDash val="solid"/>
                    </a:lnB>
                  </a:tcPr>
                </a:tc>
                <a:tc>
                  <a:txBody>
                    <a:bodyPr/>
                    <a:lstStyle/>
                    <a:p>
                      <a:pPr marL="755015">
                        <a:lnSpc>
                          <a:spcPct val="100000"/>
                        </a:lnSpc>
                        <a:spcBef>
                          <a:spcPts val="2155"/>
                        </a:spcBef>
                      </a:pPr>
                      <a:r>
                        <a:rPr sz="3000" b="1" dirty="0">
                          <a:latin typeface="Arial"/>
                          <a:cs typeface="Arial"/>
                        </a:rPr>
                        <a:t>Kontenjan</a:t>
                      </a:r>
                      <a:endParaRPr sz="3000">
                        <a:latin typeface="Arial"/>
                        <a:cs typeface="Arial"/>
                      </a:endParaRPr>
                    </a:p>
                  </a:txBody>
                  <a:tcPr marL="0" marR="0" marT="273685" marB="0">
                    <a:lnL w="53975">
                      <a:solidFill>
                        <a:srgbClr val="73C7B0"/>
                      </a:solidFill>
                      <a:prstDash val="solid"/>
                    </a:lnL>
                    <a:lnR w="53975">
                      <a:solidFill>
                        <a:srgbClr val="73C7B0"/>
                      </a:solidFill>
                      <a:prstDash val="solid"/>
                    </a:lnR>
                    <a:lnT w="53975">
                      <a:solidFill>
                        <a:srgbClr val="73C7B0"/>
                      </a:solidFill>
                      <a:prstDash val="solid"/>
                    </a:lnT>
                    <a:lnB w="53975">
                      <a:solidFill>
                        <a:srgbClr val="73C7B0"/>
                      </a:solidFill>
                      <a:prstDash val="solid"/>
                    </a:lnB>
                  </a:tcPr>
                </a:tc>
                <a:tc>
                  <a:txBody>
                    <a:bodyPr/>
                    <a:lstStyle/>
                    <a:p>
                      <a:pPr marL="621665">
                        <a:lnSpc>
                          <a:spcPct val="100000"/>
                        </a:lnSpc>
                        <a:spcBef>
                          <a:spcPts val="2155"/>
                        </a:spcBef>
                        <a:tabLst>
                          <a:tab pos="3117215" algn="l"/>
                        </a:tabLst>
                      </a:pPr>
                      <a:r>
                        <a:rPr sz="3000" b="1" dirty="0">
                          <a:latin typeface="Arial"/>
                          <a:cs typeface="Arial"/>
                        </a:rPr>
                        <a:t>Taban Puan	</a:t>
                      </a:r>
                      <a:r>
                        <a:rPr sz="4500" b="1" baseline="5555" dirty="0">
                          <a:latin typeface="Arial"/>
                          <a:cs typeface="Arial"/>
                        </a:rPr>
                        <a:t>Yü</a:t>
                      </a:r>
                      <a:endParaRPr sz="4500" baseline="5555">
                        <a:latin typeface="Arial"/>
                        <a:cs typeface="Arial"/>
                      </a:endParaRPr>
                    </a:p>
                  </a:txBody>
                  <a:tcPr marL="0" marR="0" marT="273685" marB="0">
                    <a:lnL w="53975">
                      <a:solidFill>
                        <a:srgbClr val="73C7B0"/>
                      </a:solidFill>
                      <a:prstDash val="solid"/>
                    </a:lnL>
                    <a:lnR w="53975">
                      <a:solidFill>
                        <a:srgbClr val="73C7B0"/>
                      </a:solidFill>
                      <a:prstDash val="solid"/>
                    </a:lnR>
                    <a:lnT w="53975">
                      <a:solidFill>
                        <a:srgbClr val="73C7B0"/>
                      </a:solidFill>
                      <a:prstDash val="solid"/>
                    </a:lnT>
                    <a:lnB w="53975">
                      <a:solidFill>
                        <a:srgbClr val="73C7B0"/>
                      </a:solidFill>
                      <a:prstDash val="solid"/>
                    </a:lnB>
                  </a:tcPr>
                </a:tc>
                <a:tc>
                  <a:txBody>
                    <a:bodyPr/>
                    <a:lstStyle/>
                    <a:p>
                      <a:pPr marL="462915">
                        <a:lnSpc>
                          <a:spcPct val="100000"/>
                        </a:lnSpc>
                        <a:spcBef>
                          <a:spcPts val="1830"/>
                        </a:spcBef>
                      </a:pPr>
                      <a:r>
                        <a:rPr sz="3000" b="1" dirty="0">
                          <a:latin typeface="Arial"/>
                          <a:cs typeface="Arial"/>
                        </a:rPr>
                        <a:t>zdelik</a:t>
                      </a:r>
                      <a:r>
                        <a:rPr sz="3000" b="1" spc="-50" dirty="0">
                          <a:latin typeface="Arial"/>
                          <a:cs typeface="Arial"/>
                        </a:rPr>
                        <a:t> </a:t>
                      </a:r>
                      <a:r>
                        <a:rPr sz="3000" b="1" dirty="0">
                          <a:latin typeface="Arial"/>
                          <a:cs typeface="Arial"/>
                        </a:rPr>
                        <a:t>Dilim</a:t>
                      </a:r>
                      <a:endParaRPr sz="3000">
                        <a:latin typeface="Arial"/>
                        <a:cs typeface="Arial"/>
                      </a:endParaRPr>
                    </a:p>
                  </a:txBody>
                  <a:tcPr marL="0" marR="0" marT="232410" marB="0">
                    <a:lnL w="53975">
                      <a:solidFill>
                        <a:srgbClr val="73C7B0"/>
                      </a:solidFill>
                      <a:prstDash val="solid"/>
                    </a:lnL>
                    <a:lnR w="53975">
                      <a:solidFill>
                        <a:srgbClr val="73C7B0"/>
                      </a:solidFill>
                      <a:prstDash val="solid"/>
                    </a:lnR>
                    <a:lnT w="53975">
                      <a:solidFill>
                        <a:srgbClr val="73C7B0"/>
                      </a:solidFill>
                      <a:prstDash val="solid"/>
                    </a:lnT>
                    <a:lnB w="53975">
                      <a:solidFill>
                        <a:srgbClr val="73C7B0"/>
                      </a:solidFill>
                      <a:prstDash val="solid"/>
                    </a:lnB>
                  </a:tcPr>
                </a:tc>
              </a:tr>
              <a:tr h="1450860">
                <a:tc>
                  <a:txBody>
                    <a:bodyPr/>
                    <a:lstStyle/>
                    <a:p>
                      <a:pPr marL="121920" marR="104775">
                        <a:lnSpc>
                          <a:spcPct val="114100"/>
                        </a:lnSpc>
                        <a:spcBef>
                          <a:spcPts val="345"/>
                        </a:spcBef>
                      </a:pPr>
                      <a:r>
                        <a:rPr sz="2300" b="1" spc="-5" dirty="0">
                          <a:latin typeface="Arial"/>
                          <a:cs typeface="Arial"/>
                        </a:rPr>
                        <a:t>Gümüşhane Mesleki ve Teknik </a:t>
                      </a:r>
                      <a:r>
                        <a:rPr sz="2300" b="1" spc="-625" dirty="0">
                          <a:latin typeface="Arial"/>
                          <a:cs typeface="Arial"/>
                        </a:rPr>
                        <a:t> </a:t>
                      </a:r>
                      <a:r>
                        <a:rPr sz="2300" b="1" spc="-5" dirty="0">
                          <a:latin typeface="Arial"/>
                          <a:cs typeface="Arial"/>
                        </a:rPr>
                        <a:t>Anadolu Lisesi(Elektrik- </a:t>
                      </a:r>
                      <a:r>
                        <a:rPr sz="2300" b="1" dirty="0">
                          <a:latin typeface="Arial"/>
                          <a:cs typeface="Arial"/>
                        </a:rPr>
                        <a:t> </a:t>
                      </a:r>
                      <a:r>
                        <a:rPr sz="2300" b="1" spc="-5" dirty="0">
                          <a:latin typeface="Arial"/>
                          <a:cs typeface="Arial"/>
                        </a:rPr>
                        <a:t>Elektronik</a:t>
                      </a:r>
                      <a:r>
                        <a:rPr sz="2300" b="1" spc="-20" dirty="0">
                          <a:latin typeface="Arial"/>
                          <a:cs typeface="Arial"/>
                        </a:rPr>
                        <a:t> </a:t>
                      </a:r>
                      <a:r>
                        <a:rPr sz="2300" b="1" spc="-5" dirty="0">
                          <a:latin typeface="Arial"/>
                          <a:cs typeface="Arial"/>
                        </a:rPr>
                        <a:t>Teknolojisi</a:t>
                      </a:r>
                      <a:r>
                        <a:rPr sz="2300" b="1" spc="-15" dirty="0">
                          <a:latin typeface="Arial"/>
                          <a:cs typeface="Arial"/>
                        </a:rPr>
                        <a:t> </a:t>
                      </a:r>
                      <a:r>
                        <a:rPr sz="2300" b="1" spc="-5" dirty="0">
                          <a:latin typeface="Arial"/>
                          <a:cs typeface="Arial"/>
                        </a:rPr>
                        <a:t>Alanı</a:t>
                      </a:r>
                      <a:endParaRPr sz="2300">
                        <a:latin typeface="Arial"/>
                        <a:cs typeface="Arial"/>
                      </a:endParaRPr>
                    </a:p>
                  </a:txBody>
                  <a:tcPr marL="0" marR="0" marT="43815" marB="0">
                    <a:lnL w="53975">
                      <a:solidFill>
                        <a:srgbClr val="73C7B0"/>
                      </a:solidFill>
                      <a:prstDash val="solid"/>
                    </a:lnL>
                    <a:lnR w="53975">
                      <a:solidFill>
                        <a:srgbClr val="73C7B0"/>
                      </a:solidFill>
                      <a:prstDash val="solid"/>
                    </a:lnR>
                    <a:lnT w="53975">
                      <a:solidFill>
                        <a:srgbClr val="73C7B0"/>
                      </a:solidFill>
                      <a:prstDash val="solid"/>
                    </a:lnT>
                    <a:lnB w="53975">
                      <a:solidFill>
                        <a:srgbClr val="73C7B0"/>
                      </a:solidFill>
                      <a:prstDash val="solid"/>
                    </a:lnB>
                  </a:tcPr>
                </a:tc>
                <a:tc>
                  <a:txBody>
                    <a:bodyPr/>
                    <a:lstStyle/>
                    <a:p>
                      <a:pPr>
                        <a:lnSpc>
                          <a:spcPct val="100000"/>
                        </a:lnSpc>
                      </a:pPr>
                      <a:endParaRPr sz="3200">
                        <a:latin typeface="Times New Roman"/>
                        <a:cs typeface="Times New Roman"/>
                      </a:endParaRPr>
                    </a:p>
                    <a:p>
                      <a:pPr marR="247015" algn="ctr">
                        <a:lnSpc>
                          <a:spcPct val="100000"/>
                        </a:lnSpc>
                        <a:spcBef>
                          <a:spcPts val="5"/>
                        </a:spcBef>
                      </a:pPr>
                      <a:r>
                        <a:rPr sz="2500" b="1" spc="-5" dirty="0">
                          <a:latin typeface="Arial"/>
                          <a:cs typeface="Arial"/>
                        </a:rPr>
                        <a:t>Erkek</a:t>
                      </a:r>
                      <a:endParaRPr sz="2500">
                        <a:latin typeface="Arial"/>
                        <a:cs typeface="Arial"/>
                      </a:endParaRPr>
                    </a:p>
                  </a:txBody>
                  <a:tcPr marL="0" marR="0" marT="0" marB="0">
                    <a:lnL w="53975">
                      <a:solidFill>
                        <a:srgbClr val="73C7B0"/>
                      </a:solidFill>
                      <a:prstDash val="solid"/>
                    </a:lnL>
                    <a:lnR w="53975">
                      <a:solidFill>
                        <a:srgbClr val="73C7B0"/>
                      </a:solidFill>
                      <a:prstDash val="solid"/>
                    </a:lnR>
                    <a:lnT w="53975">
                      <a:solidFill>
                        <a:srgbClr val="73C7B0"/>
                      </a:solidFill>
                      <a:prstDash val="solid"/>
                    </a:lnT>
                    <a:lnB w="53975">
                      <a:solidFill>
                        <a:srgbClr val="73C7B0"/>
                      </a:solidFill>
                      <a:prstDash val="solid"/>
                    </a:lnB>
                  </a:tcPr>
                </a:tc>
                <a:tc>
                  <a:txBody>
                    <a:bodyPr/>
                    <a:lstStyle/>
                    <a:p>
                      <a:pPr marL="81915" algn="ctr">
                        <a:lnSpc>
                          <a:spcPct val="100000"/>
                        </a:lnSpc>
                        <a:spcBef>
                          <a:spcPts val="2520"/>
                        </a:spcBef>
                      </a:pPr>
                      <a:r>
                        <a:rPr sz="3000" b="1" dirty="0">
                          <a:latin typeface="Arial"/>
                          <a:cs typeface="Arial"/>
                        </a:rPr>
                        <a:t>30</a:t>
                      </a:r>
                      <a:endParaRPr sz="3000">
                        <a:latin typeface="Arial"/>
                        <a:cs typeface="Arial"/>
                      </a:endParaRPr>
                    </a:p>
                  </a:txBody>
                  <a:tcPr marL="0" marR="0" marT="320040" marB="0">
                    <a:lnL w="53975">
                      <a:solidFill>
                        <a:srgbClr val="73C7B0"/>
                      </a:solidFill>
                      <a:prstDash val="solid"/>
                    </a:lnL>
                    <a:lnR w="53975">
                      <a:solidFill>
                        <a:srgbClr val="73C7B0"/>
                      </a:solidFill>
                      <a:prstDash val="solid"/>
                    </a:lnR>
                    <a:lnT w="53975">
                      <a:solidFill>
                        <a:srgbClr val="73C7B0"/>
                      </a:solidFill>
                      <a:prstDash val="solid"/>
                    </a:lnT>
                    <a:lnB w="53975">
                      <a:solidFill>
                        <a:srgbClr val="73C7B0"/>
                      </a:solidFill>
                      <a:prstDash val="solid"/>
                    </a:lnB>
                  </a:tcPr>
                </a:tc>
                <a:tc>
                  <a:txBody>
                    <a:bodyPr/>
                    <a:lstStyle/>
                    <a:p>
                      <a:pPr marR="460375">
                        <a:lnSpc>
                          <a:spcPct val="100000"/>
                        </a:lnSpc>
                        <a:spcBef>
                          <a:spcPts val="35"/>
                        </a:spcBef>
                      </a:pPr>
                      <a:endParaRPr sz="2650" dirty="0">
                        <a:latin typeface="Times New Roman"/>
                        <a:cs typeface="Times New Roman"/>
                      </a:endParaRPr>
                    </a:p>
                    <a:p>
                      <a:pPr marL="814705" marR="460375">
                        <a:lnSpc>
                          <a:spcPct val="100000"/>
                        </a:lnSpc>
                      </a:pPr>
                      <a:r>
                        <a:rPr lang="tr-TR" sz="3000" b="1" dirty="0" smtClean="0">
                          <a:latin typeface="Arial"/>
                          <a:cs typeface="Arial"/>
                        </a:rPr>
                        <a:t>223,6775</a:t>
                      </a:r>
                      <a:endParaRPr sz="3000" dirty="0">
                        <a:latin typeface="Arial"/>
                        <a:cs typeface="Arial"/>
                      </a:endParaRPr>
                    </a:p>
                  </a:txBody>
                  <a:tcPr marL="0" marR="0" marT="4445" marB="0">
                    <a:lnL w="53975">
                      <a:solidFill>
                        <a:srgbClr val="73C7B0"/>
                      </a:solidFill>
                      <a:prstDash val="solid"/>
                    </a:lnL>
                    <a:lnR w="53975">
                      <a:solidFill>
                        <a:srgbClr val="73C7B0"/>
                      </a:solidFill>
                      <a:prstDash val="solid"/>
                    </a:lnR>
                    <a:lnT w="53975">
                      <a:solidFill>
                        <a:srgbClr val="73C7B0"/>
                      </a:solidFill>
                      <a:prstDash val="solid"/>
                    </a:lnT>
                    <a:lnB w="53975">
                      <a:solidFill>
                        <a:srgbClr val="73C7B0"/>
                      </a:solidFill>
                      <a:prstDash val="solid"/>
                    </a:lnB>
                  </a:tcPr>
                </a:tc>
                <a:tc>
                  <a:txBody>
                    <a:bodyPr/>
                    <a:lstStyle/>
                    <a:p>
                      <a:pPr>
                        <a:lnSpc>
                          <a:spcPct val="100000"/>
                        </a:lnSpc>
                        <a:spcBef>
                          <a:spcPts val="35"/>
                        </a:spcBef>
                      </a:pPr>
                      <a:endParaRPr sz="2650" dirty="0">
                        <a:latin typeface="Times New Roman"/>
                        <a:cs typeface="Times New Roman"/>
                      </a:endParaRPr>
                    </a:p>
                    <a:p>
                      <a:pPr marL="638175">
                        <a:lnSpc>
                          <a:spcPct val="100000"/>
                        </a:lnSpc>
                      </a:pPr>
                      <a:r>
                        <a:rPr lang="tr-TR" sz="3000" b="1" dirty="0" smtClean="0">
                          <a:latin typeface="Arial"/>
                          <a:cs typeface="Arial"/>
                        </a:rPr>
                        <a:t>75,01</a:t>
                      </a:r>
                      <a:endParaRPr sz="3000" dirty="0">
                        <a:latin typeface="Arial"/>
                        <a:cs typeface="Arial"/>
                      </a:endParaRPr>
                    </a:p>
                  </a:txBody>
                  <a:tcPr marL="0" marR="0" marT="4445" marB="0">
                    <a:lnL w="53975">
                      <a:solidFill>
                        <a:srgbClr val="73C7B0"/>
                      </a:solidFill>
                      <a:prstDash val="solid"/>
                    </a:lnL>
                    <a:lnR w="53975">
                      <a:solidFill>
                        <a:srgbClr val="73C7B0"/>
                      </a:solidFill>
                      <a:prstDash val="solid"/>
                    </a:lnR>
                    <a:lnT w="53975">
                      <a:solidFill>
                        <a:srgbClr val="73C7B0"/>
                      </a:solidFill>
                      <a:prstDash val="solid"/>
                    </a:lnT>
                    <a:lnB w="53975">
                      <a:solidFill>
                        <a:srgbClr val="73C7B0"/>
                      </a:solidFill>
                      <a:prstDash val="solid"/>
                    </a:lnB>
                  </a:tcPr>
                </a:tc>
              </a:tr>
              <a:tr h="1598638">
                <a:tc>
                  <a:txBody>
                    <a:bodyPr/>
                    <a:lstStyle/>
                    <a:p>
                      <a:pPr marL="149860" marR="564515">
                        <a:lnSpc>
                          <a:spcPct val="114100"/>
                        </a:lnSpc>
                        <a:spcBef>
                          <a:spcPts val="1410"/>
                        </a:spcBef>
                      </a:pPr>
                      <a:r>
                        <a:rPr sz="2300" b="1" spc="-5" dirty="0">
                          <a:latin typeface="Arial"/>
                          <a:cs typeface="Arial"/>
                        </a:rPr>
                        <a:t>Gümüşhane Mesleki ve </a:t>
                      </a:r>
                      <a:r>
                        <a:rPr sz="2300" b="1" dirty="0">
                          <a:latin typeface="Arial"/>
                          <a:cs typeface="Arial"/>
                        </a:rPr>
                        <a:t> </a:t>
                      </a:r>
                      <a:r>
                        <a:rPr sz="2300" b="1" spc="-5" dirty="0">
                          <a:latin typeface="Arial"/>
                          <a:cs typeface="Arial"/>
                        </a:rPr>
                        <a:t>Teknik Anadolu Lisesi </a:t>
                      </a:r>
                      <a:r>
                        <a:rPr sz="2300" b="1" dirty="0">
                          <a:latin typeface="Arial"/>
                          <a:cs typeface="Arial"/>
                        </a:rPr>
                        <a:t> </a:t>
                      </a:r>
                      <a:r>
                        <a:rPr sz="2300" b="1" spc="-5" dirty="0">
                          <a:latin typeface="Arial"/>
                          <a:cs typeface="Arial"/>
                        </a:rPr>
                        <a:t>(Bilişim</a:t>
                      </a:r>
                      <a:r>
                        <a:rPr sz="2300" b="1" spc="-45" dirty="0">
                          <a:latin typeface="Arial"/>
                          <a:cs typeface="Arial"/>
                        </a:rPr>
                        <a:t> </a:t>
                      </a:r>
                      <a:r>
                        <a:rPr sz="2300" b="1" spc="-5" dirty="0">
                          <a:latin typeface="Arial"/>
                          <a:cs typeface="Arial"/>
                        </a:rPr>
                        <a:t>Teknolojileri</a:t>
                      </a:r>
                      <a:r>
                        <a:rPr sz="2300" b="1" spc="-45" dirty="0">
                          <a:latin typeface="Arial"/>
                          <a:cs typeface="Arial"/>
                        </a:rPr>
                        <a:t> </a:t>
                      </a:r>
                      <a:r>
                        <a:rPr sz="2300" b="1" spc="-5" dirty="0">
                          <a:latin typeface="Arial"/>
                          <a:cs typeface="Arial"/>
                        </a:rPr>
                        <a:t>Alanı)</a:t>
                      </a:r>
                      <a:endParaRPr sz="2300" dirty="0">
                        <a:latin typeface="Arial"/>
                        <a:cs typeface="Arial"/>
                      </a:endParaRPr>
                    </a:p>
                  </a:txBody>
                  <a:tcPr marL="0" marR="0" marT="179070" marB="0">
                    <a:lnL w="53975">
                      <a:solidFill>
                        <a:srgbClr val="73C7B0"/>
                      </a:solidFill>
                      <a:prstDash val="solid"/>
                    </a:lnL>
                    <a:lnR w="53975" cap="flat" cmpd="sng" algn="ctr">
                      <a:solidFill>
                        <a:srgbClr val="73C7B0"/>
                      </a:solidFill>
                      <a:prstDash val="solid"/>
                      <a:round/>
                      <a:headEnd type="none" w="med" len="med"/>
                      <a:tailEnd type="none" w="med" len="med"/>
                    </a:lnR>
                    <a:lnT w="53975" cap="flat" cmpd="sng" algn="ctr">
                      <a:solidFill>
                        <a:srgbClr val="73C7B0"/>
                      </a:solidFill>
                      <a:prstDash val="solid"/>
                      <a:round/>
                      <a:headEnd type="none" w="med" len="med"/>
                      <a:tailEnd type="none" w="med" len="med"/>
                    </a:lnT>
                    <a:lnB w="53975">
                      <a:solidFill>
                        <a:srgbClr val="73C7B0"/>
                      </a:solidFill>
                      <a:prstDash val="solid"/>
                    </a:lnB>
                  </a:tcPr>
                </a:tc>
                <a:tc>
                  <a:txBody>
                    <a:bodyPr/>
                    <a:lstStyle/>
                    <a:p>
                      <a:pPr>
                        <a:lnSpc>
                          <a:spcPct val="100000"/>
                        </a:lnSpc>
                        <a:spcBef>
                          <a:spcPts val="30"/>
                        </a:spcBef>
                      </a:pPr>
                      <a:endParaRPr sz="4100">
                        <a:latin typeface="Times New Roman"/>
                        <a:cs typeface="Times New Roman"/>
                      </a:endParaRPr>
                    </a:p>
                    <a:p>
                      <a:pPr marR="247015" algn="ctr">
                        <a:lnSpc>
                          <a:spcPct val="100000"/>
                        </a:lnSpc>
                        <a:spcBef>
                          <a:spcPts val="5"/>
                        </a:spcBef>
                      </a:pPr>
                      <a:r>
                        <a:rPr sz="2500" b="1" spc="-5" dirty="0">
                          <a:latin typeface="Arial"/>
                          <a:cs typeface="Arial"/>
                        </a:rPr>
                        <a:t>Erkek</a:t>
                      </a:r>
                      <a:endParaRPr sz="2500">
                        <a:latin typeface="Arial"/>
                        <a:cs typeface="Arial"/>
                      </a:endParaRPr>
                    </a:p>
                  </a:txBody>
                  <a:tcPr marL="0" marR="0" marT="3810" marB="0">
                    <a:lnL w="53975" cap="flat" cmpd="sng" algn="ctr">
                      <a:solidFill>
                        <a:srgbClr val="73C7B0"/>
                      </a:solidFill>
                      <a:prstDash val="solid"/>
                      <a:round/>
                      <a:headEnd type="none" w="med" len="med"/>
                      <a:tailEnd type="none" w="med" len="med"/>
                    </a:lnL>
                    <a:lnR w="53975" cap="flat" cmpd="sng" algn="ctr">
                      <a:solidFill>
                        <a:srgbClr val="73C7B0"/>
                      </a:solidFill>
                      <a:prstDash val="solid"/>
                      <a:round/>
                      <a:headEnd type="none" w="med" len="med"/>
                      <a:tailEnd type="none" w="med" len="med"/>
                    </a:lnR>
                    <a:lnT w="53975" cap="flat" cmpd="sng" algn="ctr">
                      <a:solidFill>
                        <a:srgbClr val="73C7B0"/>
                      </a:solidFill>
                      <a:prstDash val="solid"/>
                      <a:round/>
                      <a:headEnd type="none" w="med" len="med"/>
                      <a:tailEnd type="none" w="med" len="med"/>
                    </a:lnT>
                    <a:lnB w="53975">
                      <a:solidFill>
                        <a:srgbClr val="73C7B0"/>
                      </a:solidFill>
                      <a:prstDash val="solid"/>
                    </a:lnB>
                  </a:tcPr>
                </a:tc>
                <a:tc>
                  <a:txBody>
                    <a:bodyPr/>
                    <a:lstStyle/>
                    <a:p>
                      <a:pPr>
                        <a:lnSpc>
                          <a:spcPct val="100000"/>
                        </a:lnSpc>
                        <a:spcBef>
                          <a:spcPts val="5"/>
                        </a:spcBef>
                      </a:pPr>
                      <a:endParaRPr sz="3100">
                        <a:latin typeface="Times New Roman"/>
                        <a:cs typeface="Times New Roman"/>
                      </a:endParaRPr>
                    </a:p>
                    <a:p>
                      <a:pPr marL="81915" algn="ctr">
                        <a:lnSpc>
                          <a:spcPct val="100000"/>
                        </a:lnSpc>
                        <a:spcBef>
                          <a:spcPts val="5"/>
                        </a:spcBef>
                      </a:pPr>
                      <a:r>
                        <a:rPr sz="3000" b="1" dirty="0">
                          <a:latin typeface="Arial"/>
                          <a:cs typeface="Arial"/>
                        </a:rPr>
                        <a:t>30</a:t>
                      </a:r>
                      <a:endParaRPr sz="3000">
                        <a:latin typeface="Arial"/>
                        <a:cs typeface="Arial"/>
                      </a:endParaRPr>
                    </a:p>
                  </a:txBody>
                  <a:tcPr marL="0" marR="0" marT="635" marB="0">
                    <a:lnL w="53975" cap="flat" cmpd="sng" algn="ctr">
                      <a:solidFill>
                        <a:srgbClr val="73C7B0"/>
                      </a:solidFill>
                      <a:prstDash val="solid"/>
                      <a:round/>
                      <a:headEnd type="none" w="med" len="med"/>
                      <a:tailEnd type="none" w="med" len="med"/>
                    </a:lnL>
                    <a:lnR w="53975" cap="flat" cmpd="sng" algn="ctr">
                      <a:solidFill>
                        <a:srgbClr val="73C7B0"/>
                      </a:solidFill>
                      <a:prstDash val="solid"/>
                      <a:round/>
                      <a:headEnd type="none" w="med" len="med"/>
                      <a:tailEnd type="none" w="med" len="med"/>
                    </a:lnR>
                    <a:lnT w="53975" cap="flat" cmpd="sng" algn="ctr">
                      <a:solidFill>
                        <a:srgbClr val="73C7B0"/>
                      </a:solidFill>
                      <a:prstDash val="solid"/>
                      <a:round/>
                      <a:headEnd type="none" w="med" len="med"/>
                      <a:tailEnd type="none" w="med" len="med"/>
                    </a:lnT>
                    <a:lnB w="53975">
                      <a:solidFill>
                        <a:srgbClr val="73C7B0"/>
                      </a:solidFill>
                      <a:prstDash val="solid"/>
                    </a:lnB>
                  </a:tcPr>
                </a:tc>
                <a:tc>
                  <a:txBody>
                    <a:bodyPr/>
                    <a:lstStyle/>
                    <a:p>
                      <a:pPr marR="460375">
                        <a:lnSpc>
                          <a:spcPct val="100000"/>
                        </a:lnSpc>
                        <a:spcBef>
                          <a:spcPts val="45"/>
                        </a:spcBef>
                      </a:pPr>
                      <a:endParaRPr sz="3850" dirty="0">
                        <a:latin typeface="Times New Roman"/>
                        <a:cs typeface="Times New Roman"/>
                      </a:endParaRPr>
                    </a:p>
                    <a:p>
                      <a:pPr marL="981710" marR="460375">
                        <a:lnSpc>
                          <a:spcPct val="100000"/>
                        </a:lnSpc>
                      </a:pPr>
                      <a:r>
                        <a:rPr lang="tr-TR" sz="3000" b="1" dirty="0" smtClean="0">
                          <a:latin typeface="Arial"/>
                          <a:cs typeface="Arial"/>
                        </a:rPr>
                        <a:t>187,9439</a:t>
                      </a:r>
                      <a:endParaRPr sz="3000" dirty="0">
                        <a:latin typeface="Arial"/>
                        <a:cs typeface="Arial"/>
                      </a:endParaRPr>
                    </a:p>
                  </a:txBody>
                  <a:tcPr marL="0" marR="0" marT="5715" marB="0">
                    <a:lnL w="53975" cap="flat" cmpd="sng" algn="ctr">
                      <a:solidFill>
                        <a:srgbClr val="73C7B0"/>
                      </a:solidFill>
                      <a:prstDash val="solid"/>
                      <a:round/>
                      <a:headEnd type="none" w="med" len="med"/>
                      <a:tailEnd type="none" w="med" len="med"/>
                    </a:lnL>
                    <a:lnR w="53975" cap="flat" cmpd="sng" algn="ctr">
                      <a:solidFill>
                        <a:srgbClr val="73C7B0"/>
                      </a:solidFill>
                      <a:prstDash val="solid"/>
                      <a:round/>
                      <a:headEnd type="none" w="med" len="med"/>
                      <a:tailEnd type="none" w="med" len="med"/>
                    </a:lnR>
                    <a:lnT w="53975" cap="flat" cmpd="sng" algn="ctr">
                      <a:solidFill>
                        <a:srgbClr val="73C7B0"/>
                      </a:solidFill>
                      <a:prstDash val="solid"/>
                      <a:round/>
                      <a:headEnd type="none" w="med" len="med"/>
                      <a:tailEnd type="none" w="med" len="med"/>
                    </a:lnT>
                    <a:lnB w="53975">
                      <a:solidFill>
                        <a:srgbClr val="73C7B0"/>
                      </a:solidFill>
                      <a:prstDash val="solid"/>
                    </a:lnB>
                  </a:tcPr>
                </a:tc>
                <a:tc>
                  <a:txBody>
                    <a:bodyPr/>
                    <a:lstStyle/>
                    <a:p>
                      <a:pPr>
                        <a:lnSpc>
                          <a:spcPct val="100000"/>
                        </a:lnSpc>
                        <a:spcBef>
                          <a:spcPts val="45"/>
                        </a:spcBef>
                      </a:pPr>
                      <a:endParaRPr sz="3850" dirty="0">
                        <a:latin typeface="Times New Roman"/>
                        <a:cs typeface="Times New Roman"/>
                      </a:endParaRPr>
                    </a:p>
                    <a:p>
                      <a:pPr marL="699770">
                        <a:lnSpc>
                          <a:spcPct val="100000"/>
                        </a:lnSpc>
                      </a:pPr>
                      <a:r>
                        <a:rPr lang="tr-TR" sz="3000" b="1" dirty="0" smtClean="0">
                          <a:latin typeface="Arial"/>
                          <a:cs typeface="Arial"/>
                        </a:rPr>
                        <a:t>96,05</a:t>
                      </a:r>
                      <a:endParaRPr sz="3000" dirty="0">
                        <a:latin typeface="Arial"/>
                        <a:cs typeface="Arial"/>
                      </a:endParaRPr>
                    </a:p>
                  </a:txBody>
                  <a:tcPr marL="0" marR="0" marT="5715" marB="0">
                    <a:lnL w="53975" cap="flat" cmpd="sng" algn="ctr">
                      <a:solidFill>
                        <a:srgbClr val="73C7B0"/>
                      </a:solidFill>
                      <a:prstDash val="solid"/>
                      <a:round/>
                      <a:headEnd type="none" w="med" len="med"/>
                      <a:tailEnd type="none" w="med" len="med"/>
                    </a:lnL>
                    <a:lnR w="53975">
                      <a:solidFill>
                        <a:srgbClr val="73C7B0"/>
                      </a:solidFill>
                      <a:prstDash val="solid"/>
                    </a:lnR>
                    <a:lnT w="53975" cap="flat" cmpd="sng" algn="ctr">
                      <a:solidFill>
                        <a:srgbClr val="73C7B0"/>
                      </a:solidFill>
                      <a:prstDash val="solid"/>
                      <a:round/>
                      <a:headEnd type="none" w="med" len="med"/>
                      <a:tailEnd type="none" w="med" len="med"/>
                    </a:lnT>
                    <a:lnB w="53975">
                      <a:solidFill>
                        <a:srgbClr val="73C7B0"/>
                      </a:solidFill>
                      <a:prstDash val="solid"/>
                    </a:lnB>
                  </a:tcPr>
                </a:tc>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6430" y="735212"/>
            <a:ext cx="18215610" cy="73025"/>
          </a:xfrm>
          <a:custGeom>
            <a:avLst/>
            <a:gdLst/>
            <a:ahLst/>
            <a:cxnLst/>
            <a:rect l="l" t="t" r="r" b="b"/>
            <a:pathLst>
              <a:path w="18215610" h="73025">
                <a:moveTo>
                  <a:pt x="18215138" y="72860"/>
                </a:moveTo>
                <a:lnTo>
                  <a:pt x="0" y="72860"/>
                </a:lnTo>
                <a:lnTo>
                  <a:pt x="0" y="0"/>
                </a:lnTo>
                <a:lnTo>
                  <a:pt x="18215138" y="0"/>
                </a:lnTo>
                <a:lnTo>
                  <a:pt x="18215138" y="72860"/>
                </a:lnTo>
                <a:close/>
              </a:path>
            </a:pathLst>
          </a:custGeom>
          <a:solidFill>
            <a:srgbClr val="FFFFFF">
              <a:alpha val="19999"/>
            </a:srgbClr>
          </a:solidFill>
        </p:spPr>
        <p:txBody>
          <a:bodyPr wrap="square" lIns="0" tIns="0" rIns="0" bIns="0" rtlCol="0"/>
          <a:lstStyle/>
          <a:p>
            <a:endParaRPr/>
          </a:p>
        </p:txBody>
      </p:sp>
      <p:sp>
        <p:nvSpPr>
          <p:cNvPr id="3" name="object 3"/>
          <p:cNvSpPr/>
          <p:nvPr/>
        </p:nvSpPr>
        <p:spPr>
          <a:xfrm>
            <a:off x="36430" y="3649634"/>
            <a:ext cx="18215610" cy="73025"/>
          </a:xfrm>
          <a:custGeom>
            <a:avLst/>
            <a:gdLst/>
            <a:ahLst/>
            <a:cxnLst/>
            <a:rect l="l" t="t" r="r" b="b"/>
            <a:pathLst>
              <a:path w="18215610" h="73025">
                <a:moveTo>
                  <a:pt x="18215138" y="72860"/>
                </a:moveTo>
                <a:lnTo>
                  <a:pt x="0" y="72860"/>
                </a:lnTo>
                <a:lnTo>
                  <a:pt x="0" y="0"/>
                </a:lnTo>
                <a:lnTo>
                  <a:pt x="18215138" y="0"/>
                </a:lnTo>
                <a:lnTo>
                  <a:pt x="18215138" y="72860"/>
                </a:lnTo>
                <a:close/>
              </a:path>
            </a:pathLst>
          </a:custGeom>
          <a:solidFill>
            <a:srgbClr val="FFFFFF">
              <a:alpha val="19999"/>
            </a:srgbClr>
          </a:solidFill>
        </p:spPr>
        <p:txBody>
          <a:bodyPr wrap="square" lIns="0" tIns="0" rIns="0" bIns="0" rtlCol="0"/>
          <a:lstStyle/>
          <a:p>
            <a:endParaRPr/>
          </a:p>
        </p:txBody>
      </p:sp>
      <p:sp>
        <p:nvSpPr>
          <p:cNvPr id="4" name="object 4"/>
          <p:cNvSpPr/>
          <p:nvPr/>
        </p:nvSpPr>
        <p:spPr>
          <a:xfrm>
            <a:off x="36430" y="6564057"/>
            <a:ext cx="18215610" cy="73025"/>
          </a:xfrm>
          <a:custGeom>
            <a:avLst/>
            <a:gdLst/>
            <a:ahLst/>
            <a:cxnLst/>
            <a:rect l="l" t="t" r="r" b="b"/>
            <a:pathLst>
              <a:path w="18215610" h="73025">
                <a:moveTo>
                  <a:pt x="18215138" y="72860"/>
                </a:moveTo>
                <a:lnTo>
                  <a:pt x="0" y="72860"/>
                </a:lnTo>
                <a:lnTo>
                  <a:pt x="0" y="0"/>
                </a:lnTo>
                <a:lnTo>
                  <a:pt x="18215138" y="0"/>
                </a:lnTo>
                <a:lnTo>
                  <a:pt x="18215138" y="72860"/>
                </a:lnTo>
                <a:close/>
              </a:path>
            </a:pathLst>
          </a:custGeom>
          <a:solidFill>
            <a:srgbClr val="FFFFFF">
              <a:alpha val="19999"/>
            </a:srgbClr>
          </a:solidFill>
        </p:spPr>
        <p:txBody>
          <a:bodyPr wrap="square" lIns="0" tIns="0" rIns="0" bIns="0" rtlCol="0"/>
          <a:lstStyle/>
          <a:p>
            <a:endParaRPr/>
          </a:p>
        </p:txBody>
      </p:sp>
      <p:sp>
        <p:nvSpPr>
          <p:cNvPr id="5" name="object 5"/>
          <p:cNvSpPr/>
          <p:nvPr/>
        </p:nvSpPr>
        <p:spPr>
          <a:xfrm>
            <a:off x="36430" y="8021268"/>
            <a:ext cx="18215610" cy="73025"/>
          </a:xfrm>
          <a:custGeom>
            <a:avLst/>
            <a:gdLst/>
            <a:ahLst/>
            <a:cxnLst/>
            <a:rect l="l" t="t" r="r" b="b"/>
            <a:pathLst>
              <a:path w="18215610" h="73025">
                <a:moveTo>
                  <a:pt x="18215138" y="72860"/>
                </a:moveTo>
                <a:lnTo>
                  <a:pt x="0" y="72860"/>
                </a:lnTo>
                <a:lnTo>
                  <a:pt x="0" y="0"/>
                </a:lnTo>
                <a:lnTo>
                  <a:pt x="18215138" y="0"/>
                </a:lnTo>
                <a:lnTo>
                  <a:pt x="18215138" y="72860"/>
                </a:lnTo>
                <a:close/>
              </a:path>
            </a:pathLst>
          </a:custGeom>
          <a:solidFill>
            <a:srgbClr val="FFFFFF">
              <a:alpha val="19999"/>
            </a:srgbClr>
          </a:solidFill>
        </p:spPr>
        <p:txBody>
          <a:bodyPr wrap="square" lIns="0" tIns="0" rIns="0" bIns="0" rtlCol="0"/>
          <a:lstStyle/>
          <a:p>
            <a:endParaRPr/>
          </a:p>
        </p:txBody>
      </p:sp>
      <p:sp>
        <p:nvSpPr>
          <p:cNvPr id="6" name="object 6"/>
          <p:cNvSpPr/>
          <p:nvPr/>
        </p:nvSpPr>
        <p:spPr>
          <a:xfrm>
            <a:off x="36430" y="2192423"/>
            <a:ext cx="18215610" cy="73025"/>
          </a:xfrm>
          <a:custGeom>
            <a:avLst/>
            <a:gdLst/>
            <a:ahLst/>
            <a:cxnLst/>
            <a:rect l="l" t="t" r="r" b="b"/>
            <a:pathLst>
              <a:path w="18215610" h="73025">
                <a:moveTo>
                  <a:pt x="18215138" y="72860"/>
                </a:moveTo>
                <a:lnTo>
                  <a:pt x="0" y="72860"/>
                </a:lnTo>
                <a:lnTo>
                  <a:pt x="0" y="0"/>
                </a:lnTo>
                <a:lnTo>
                  <a:pt x="18215138" y="0"/>
                </a:lnTo>
                <a:lnTo>
                  <a:pt x="18215138" y="72860"/>
                </a:lnTo>
                <a:close/>
              </a:path>
            </a:pathLst>
          </a:custGeom>
          <a:solidFill>
            <a:srgbClr val="FFFFFF">
              <a:alpha val="19999"/>
            </a:srgbClr>
          </a:solidFill>
        </p:spPr>
        <p:txBody>
          <a:bodyPr wrap="square" lIns="0" tIns="0" rIns="0" bIns="0" rtlCol="0"/>
          <a:lstStyle/>
          <a:p>
            <a:endParaRPr/>
          </a:p>
        </p:txBody>
      </p:sp>
      <p:sp>
        <p:nvSpPr>
          <p:cNvPr id="7" name="object 7"/>
          <p:cNvSpPr/>
          <p:nvPr/>
        </p:nvSpPr>
        <p:spPr>
          <a:xfrm>
            <a:off x="36430" y="2921029"/>
            <a:ext cx="18215610" cy="73025"/>
          </a:xfrm>
          <a:custGeom>
            <a:avLst/>
            <a:gdLst/>
            <a:ahLst/>
            <a:cxnLst/>
            <a:rect l="l" t="t" r="r" b="b"/>
            <a:pathLst>
              <a:path w="18215610" h="73025">
                <a:moveTo>
                  <a:pt x="18215138" y="72860"/>
                </a:moveTo>
                <a:lnTo>
                  <a:pt x="0" y="72860"/>
                </a:lnTo>
                <a:lnTo>
                  <a:pt x="0" y="0"/>
                </a:lnTo>
                <a:lnTo>
                  <a:pt x="18215138" y="0"/>
                </a:lnTo>
                <a:lnTo>
                  <a:pt x="18215138" y="72860"/>
                </a:lnTo>
                <a:close/>
              </a:path>
            </a:pathLst>
          </a:custGeom>
          <a:solidFill>
            <a:srgbClr val="FFFFFF">
              <a:alpha val="19999"/>
            </a:srgbClr>
          </a:solidFill>
        </p:spPr>
        <p:txBody>
          <a:bodyPr wrap="square" lIns="0" tIns="0" rIns="0" bIns="0" rtlCol="0"/>
          <a:lstStyle/>
          <a:p>
            <a:endParaRPr/>
          </a:p>
        </p:txBody>
      </p:sp>
      <p:sp>
        <p:nvSpPr>
          <p:cNvPr id="8" name="object 8"/>
          <p:cNvSpPr/>
          <p:nvPr/>
        </p:nvSpPr>
        <p:spPr>
          <a:xfrm>
            <a:off x="36430" y="5835451"/>
            <a:ext cx="18215610" cy="73025"/>
          </a:xfrm>
          <a:custGeom>
            <a:avLst/>
            <a:gdLst/>
            <a:ahLst/>
            <a:cxnLst/>
            <a:rect l="l" t="t" r="r" b="b"/>
            <a:pathLst>
              <a:path w="18215610" h="73025">
                <a:moveTo>
                  <a:pt x="18215138" y="72860"/>
                </a:moveTo>
                <a:lnTo>
                  <a:pt x="0" y="72860"/>
                </a:lnTo>
                <a:lnTo>
                  <a:pt x="0" y="0"/>
                </a:lnTo>
                <a:lnTo>
                  <a:pt x="18215138" y="0"/>
                </a:lnTo>
                <a:lnTo>
                  <a:pt x="18215138" y="72860"/>
                </a:lnTo>
                <a:close/>
              </a:path>
            </a:pathLst>
          </a:custGeom>
          <a:solidFill>
            <a:srgbClr val="FFFFFF">
              <a:alpha val="19999"/>
            </a:srgbClr>
          </a:solidFill>
        </p:spPr>
        <p:txBody>
          <a:bodyPr wrap="square" lIns="0" tIns="0" rIns="0" bIns="0" rtlCol="0"/>
          <a:lstStyle/>
          <a:p>
            <a:endParaRPr/>
          </a:p>
        </p:txBody>
      </p:sp>
      <p:sp>
        <p:nvSpPr>
          <p:cNvPr id="9" name="object 9"/>
          <p:cNvSpPr/>
          <p:nvPr/>
        </p:nvSpPr>
        <p:spPr>
          <a:xfrm>
            <a:off x="36430" y="1463818"/>
            <a:ext cx="18215610" cy="73025"/>
          </a:xfrm>
          <a:custGeom>
            <a:avLst/>
            <a:gdLst/>
            <a:ahLst/>
            <a:cxnLst/>
            <a:rect l="l" t="t" r="r" b="b"/>
            <a:pathLst>
              <a:path w="18215610" h="73025">
                <a:moveTo>
                  <a:pt x="18215138" y="72860"/>
                </a:moveTo>
                <a:lnTo>
                  <a:pt x="0" y="72860"/>
                </a:lnTo>
                <a:lnTo>
                  <a:pt x="0" y="0"/>
                </a:lnTo>
                <a:lnTo>
                  <a:pt x="18215138" y="0"/>
                </a:lnTo>
                <a:lnTo>
                  <a:pt x="18215138" y="72860"/>
                </a:lnTo>
                <a:close/>
              </a:path>
            </a:pathLst>
          </a:custGeom>
          <a:solidFill>
            <a:srgbClr val="FFFFFF">
              <a:alpha val="19999"/>
            </a:srgbClr>
          </a:solidFill>
        </p:spPr>
        <p:txBody>
          <a:bodyPr wrap="square" lIns="0" tIns="0" rIns="0" bIns="0" rtlCol="0"/>
          <a:lstStyle/>
          <a:p>
            <a:endParaRPr/>
          </a:p>
        </p:txBody>
      </p:sp>
      <p:sp>
        <p:nvSpPr>
          <p:cNvPr id="10" name="object 10"/>
          <p:cNvSpPr/>
          <p:nvPr/>
        </p:nvSpPr>
        <p:spPr>
          <a:xfrm>
            <a:off x="36430" y="4378240"/>
            <a:ext cx="18215610" cy="73025"/>
          </a:xfrm>
          <a:custGeom>
            <a:avLst/>
            <a:gdLst/>
            <a:ahLst/>
            <a:cxnLst/>
            <a:rect l="l" t="t" r="r" b="b"/>
            <a:pathLst>
              <a:path w="18215610" h="73025">
                <a:moveTo>
                  <a:pt x="18215138" y="72860"/>
                </a:moveTo>
                <a:lnTo>
                  <a:pt x="0" y="72860"/>
                </a:lnTo>
                <a:lnTo>
                  <a:pt x="0" y="0"/>
                </a:lnTo>
                <a:lnTo>
                  <a:pt x="18215138" y="0"/>
                </a:lnTo>
                <a:lnTo>
                  <a:pt x="18215138" y="72860"/>
                </a:lnTo>
                <a:close/>
              </a:path>
            </a:pathLst>
          </a:custGeom>
          <a:solidFill>
            <a:srgbClr val="FFFFFF">
              <a:alpha val="19999"/>
            </a:srgbClr>
          </a:solidFill>
        </p:spPr>
        <p:txBody>
          <a:bodyPr wrap="square" lIns="0" tIns="0" rIns="0" bIns="0" rtlCol="0"/>
          <a:lstStyle/>
          <a:p>
            <a:endParaRPr/>
          </a:p>
        </p:txBody>
      </p:sp>
      <p:sp>
        <p:nvSpPr>
          <p:cNvPr id="11" name="object 11"/>
          <p:cNvSpPr/>
          <p:nvPr/>
        </p:nvSpPr>
        <p:spPr>
          <a:xfrm>
            <a:off x="36430" y="5106846"/>
            <a:ext cx="18215610" cy="73025"/>
          </a:xfrm>
          <a:custGeom>
            <a:avLst/>
            <a:gdLst/>
            <a:ahLst/>
            <a:cxnLst/>
            <a:rect l="l" t="t" r="r" b="b"/>
            <a:pathLst>
              <a:path w="18215610" h="73025">
                <a:moveTo>
                  <a:pt x="18215138" y="72860"/>
                </a:moveTo>
                <a:lnTo>
                  <a:pt x="0" y="72860"/>
                </a:lnTo>
                <a:lnTo>
                  <a:pt x="0" y="0"/>
                </a:lnTo>
                <a:lnTo>
                  <a:pt x="18215138" y="0"/>
                </a:lnTo>
                <a:lnTo>
                  <a:pt x="18215138" y="72860"/>
                </a:lnTo>
                <a:close/>
              </a:path>
            </a:pathLst>
          </a:custGeom>
          <a:solidFill>
            <a:srgbClr val="FFFFFF">
              <a:alpha val="19999"/>
            </a:srgbClr>
          </a:solidFill>
        </p:spPr>
        <p:txBody>
          <a:bodyPr wrap="square" lIns="0" tIns="0" rIns="0" bIns="0" rtlCol="0"/>
          <a:lstStyle/>
          <a:p>
            <a:endParaRPr/>
          </a:p>
        </p:txBody>
      </p:sp>
      <p:sp>
        <p:nvSpPr>
          <p:cNvPr id="12" name="object 12"/>
          <p:cNvSpPr/>
          <p:nvPr/>
        </p:nvSpPr>
        <p:spPr>
          <a:xfrm>
            <a:off x="36430" y="7292662"/>
            <a:ext cx="18215610" cy="73025"/>
          </a:xfrm>
          <a:custGeom>
            <a:avLst/>
            <a:gdLst/>
            <a:ahLst/>
            <a:cxnLst/>
            <a:rect l="l" t="t" r="r" b="b"/>
            <a:pathLst>
              <a:path w="18215610" h="73025">
                <a:moveTo>
                  <a:pt x="18215138" y="72860"/>
                </a:moveTo>
                <a:lnTo>
                  <a:pt x="0" y="72860"/>
                </a:lnTo>
                <a:lnTo>
                  <a:pt x="0" y="0"/>
                </a:lnTo>
                <a:lnTo>
                  <a:pt x="18215138" y="0"/>
                </a:lnTo>
                <a:lnTo>
                  <a:pt x="18215138" y="72860"/>
                </a:lnTo>
                <a:close/>
              </a:path>
            </a:pathLst>
          </a:custGeom>
          <a:solidFill>
            <a:srgbClr val="FFFFFF">
              <a:alpha val="19999"/>
            </a:srgbClr>
          </a:solidFill>
        </p:spPr>
        <p:txBody>
          <a:bodyPr wrap="square" lIns="0" tIns="0" rIns="0" bIns="0" rtlCol="0"/>
          <a:lstStyle/>
          <a:p>
            <a:endParaRPr/>
          </a:p>
        </p:txBody>
      </p:sp>
      <p:sp>
        <p:nvSpPr>
          <p:cNvPr id="13" name="object 13"/>
          <p:cNvSpPr/>
          <p:nvPr/>
        </p:nvSpPr>
        <p:spPr>
          <a:xfrm>
            <a:off x="36430" y="8749873"/>
            <a:ext cx="18215610" cy="73025"/>
          </a:xfrm>
          <a:custGeom>
            <a:avLst/>
            <a:gdLst/>
            <a:ahLst/>
            <a:cxnLst/>
            <a:rect l="l" t="t" r="r" b="b"/>
            <a:pathLst>
              <a:path w="18215610" h="73025">
                <a:moveTo>
                  <a:pt x="18215138" y="72860"/>
                </a:moveTo>
                <a:lnTo>
                  <a:pt x="0" y="72860"/>
                </a:lnTo>
                <a:lnTo>
                  <a:pt x="0" y="0"/>
                </a:lnTo>
                <a:lnTo>
                  <a:pt x="18215138" y="0"/>
                </a:lnTo>
                <a:lnTo>
                  <a:pt x="18215138" y="72860"/>
                </a:lnTo>
                <a:close/>
              </a:path>
            </a:pathLst>
          </a:custGeom>
          <a:solidFill>
            <a:srgbClr val="FFFFFF">
              <a:alpha val="19999"/>
            </a:srgbClr>
          </a:solidFill>
        </p:spPr>
        <p:txBody>
          <a:bodyPr wrap="square" lIns="0" tIns="0" rIns="0" bIns="0" rtlCol="0"/>
          <a:lstStyle/>
          <a:p>
            <a:endParaRPr/>
          </a:p>
        </p:txBody>
      </p:sp>
      <p:sp>
        <p:nvSpPr>
          <p:cNvPr id="14" name="object 14"/>
          <p:cNvSpPr/>
          <p:nvPr/>
        </p:nvSpPr>
        <p:spPr>
          <a:xfrm>
            <a:off x="36430" y="9478479"/>
            <a:ext cx="18215610" cy="73025"/>
          </a:xfrm>
          <a:custGeom>
            <a:avLst/>
            <a:gdLst/>
            <a:ahLst/>
            <a:cxnLst/>
            <a:rect l="l" t="t" r="r" b="b"/>
            <a:pathLst>
              <a:path w="18215610" h="73025">
                <a:moveTo>
                  <a:pt x="18215138" y="72860"/>
                </a:moveTo>
                <a:lnTo>
                  <a:pt x="0" y="72860"/>
                </a:lnTo>
                <a:lnTo>
                  <a:pt x="0" y="0"/>
                </a:lnTo>
                <a:lnTo>
                  <a:pt x="18215138" y="0"/>
                </a:lnTo>
                <a:lnTo>
                  <a:pt x="18215138" y="72860"/>
                </a:lnTo>
                <a:close/>
              </a:path>
            </a:pathLst>
          </a:custGeom>
          <a:solidFill>
            <a:srgbClr val="FFFFFF">
              <a:alpha val="19999"/>
            </a:srgbClr>
          </a:solidFill>
        </p:spPr>
        <p:txBody>
          <a:bodyPr wrap="square" lIns="0" tIns="0" rIns="0" bIns="0" rtlCol="0"/>
          <a:lstStyle/>
          <a:p>
            <a:endParaRPr/>
          </a:p>
        </p:txBody>
      </p:sp>
      <p:grpSp>
        <p:nvGrpSpPr>
          <p:cNvPr id="15" name="object 15"/>
          <p:cNvGrpSpPr/>
          <p:nvPr/>
        </p:nvGrpSpPr>
        <p:grpSpPr>
          <a:xfrm>
            <a:off x="0" y="6607"/>
            <a:ext cx="18289905" cy="10277475"/>
            <a:chOff x="0" y="6607"/>
            <a:chExt cx="18289905" cy="10277475"/>
          </a:xfrm>
        </p:grpSpPr>
        <p:sp>
          <p:nvSpPr>
            <p:cNvPr id="16" name="object 16"/>
            <p:cNvSpPr/>
            <p:nvPr/>
          </p:nvSpPr>
          <p:spPr>
            <a:xfrm>
              <a:off x="0" y="6615"/>
              <a:ext cx="18288000" cy="10277475"/>
            </a:xfrm>
            <a:custGeom>
              <a:avLst/>
              <a:gdLst/>
              <a:ahLst/>
              <a:cxnLst/>
              <a:rect l="l" t="t" r="r" b="b"/>
              <a:pathLst>
                <a:path w="18288000" h="10277475">
                  <a:moveTo>
                    <a:pt x="18287988" y="0"/>
                  </a:moveTo>
                  <a:lnTo>
                    <a:pt x="17486529" y="0"/>
                  </a:lnTo>
                  <a:lnTo>
                    <a:pt x="17486529" y="72390"/>
                  </a:lnTo>
                  <a:lnTo>
                    <a:pt x="17486529" y="10200475"/>
                  </a:lnTo>
                  <a:lnTo>
                    <a:pt x="16830777" y="10200475"/>
                  </a:lnTo>
                  <a:lnTo>
                    <a:pt x="16830777" y="72390"/>
                  </a:lnTo>
                  <a:lnTo>
                    <a:pt x="17486529" y="72390"/>
                  </a:lnTo>
                  <a:lnTo>
                    <a:pt x="17486529" y="0"/>
                  </a:lnTo>
                  <a:lnTo>
                    <a:pt x="16757917" y="0"/>
                  </a:lnTo>
                  <a:lnTo>
                    <a:pt x="16757917" y="72390"/>
                  </a:lnTo>
                  <a:lnTo>
                    <a:pt x="16757917" y="10200475"/>
                  </a:lnTo>
                  <a:lnTo>
                    <a:pt x="16102178" y="10200475"/>
                  </a:lnTo>
                  <a:lnTo>
                    <a:pt x="16102178" y="72390"/>
                  </a:lnTo>
                  <a:lnTo>
                    <a:pt x="16757917" y="72390"/>
                  </a:lnTo>
                  <a:lnTo>
                    <a:pt x="16757917" y="0"/>
                  </a:lnTo>
                  <a:lnTo>
                    <a:pt x="16029318" y="0"/>
                  </a:lnTo>
                  <a:lnTo>
                    <a:pt x="16029318" y="72390"/>
                  </a:lnTo>
                  <a:lnTo>
                    <a:pt x="16029318" y="10200475"/>
                  </a:lnTo>
                  <a:lnTo>
                    <a:pt x="15373566" y="10200475"/>
                  </a:lnTo>
                  <a:lnTo>
                    <a:pt x="15373566" y="72390"/>
                  </a:lnTo>
                  <a:lnTo>
                    <a:pt x="16029318" y="72390"/>
                  </a:lnTo>
                  <a:lnTo>
                    <a:pt x="16029318" y="0"/>
                  </a:lnTo>
                  <a:lnTo>
                    <a:pt x="15300706" y="0"/>
                  </a:lnTo>
                  <a:lnTo>
                    <a:pt x="15300706" y="72390"/>
                  </a:lnTo>
                  <a:lnTo>
                    <a:pt x="15300706" y="10200475"/>
                  </a:lnTo>
                  <a:lnTo>
                    <a:pt x="14644967" y="10200475"/>
                  </a:lnTo>
                  <a:lnTo>
                    <a:pt x="14644967" y="72390"/>
                  </a:lnTo>
                  <a:lnTo>
                    <a:pt x="15300706" y="72390"/>
                  </a:lnTo>
                  <a:lnTo>
                    <a:pt x="15300706" y="0"/>
                  </a:lnTo>
                  <a:lnTo>
                    <a:pt x="14572107" y="0"/>
                  </a:lnTo>
                  <a:lnTo>
                    <a:pt x="14572107" y="72390"/>
                  </a:lnTo>
                  <a:lnTo>
                    <a:pt x="14572107" y="10200475"/>
                  </a:lnTo>
                  <a:lnTo>
                    <a:pt x="13916355" y="10200475"/>
                  </a:lnTo>
                  <a:lnTo>
                    <a:pt x="13916355" y="72390"/>
                  </a:lnTo>
                  <a:lnTo>
                    <a:pt x="14572107" y="72390"/>
                  </a:lnTo>
                  <a:lnTo>
                    <a:pt x="14572107" y="0"/>
                  </a:lnTo>
                  <a:lnTo>
                    <a:pt x="13843495" y="0"/>
                  </a:lnTo>
                  <a:lnTo>
                    <a:pt x="13843495" y="72390"/>
                  </a:lnTo>
                  <a:lnTo>
                    <a:pt x="13843495" y="10200475"/>
                  </a:lnTo>
                  <a:lnTo>
                    <a:pt x="13187756" y="10200475"/>
                  </a:lnTo>
                  <a:lnTo>
                    <a:pt x="13187756" y="72390"/>
                  </a:lnTo>
                  <a:lnTo>
                    <a:pt x="13843495" y="72390"/>
                  </a:lnTo>
                  <a:lnTo>
                    <a:pt x="13843495" y="0"/>
                  </a:lnTo>
                  <a:lnTo>
                    <a:pt x="13114896" y="0"/>
                  </a:lnTo>
                  <a:lnTo>
                    <a:pt x="13114896" y="72390"/>
                  </a:lnTo>
                  <a:lnTo>
                    <a:pt x="13114896" y="10200475"/>
                  </a:lnTo>
                  <a:lnTo>
                    <a:pt x="12459145" y="10200475"/>
                  </a:lnTo>
                  <a:lnTo>
                    <a:pt x="12459145" y="72390"/>
                  </a:lnTo>
                  <a:lnTo>
                    <a:pt x="13114896" y="72390"/>
                  </a:lnTo>
                  <a:lnTo>
                    <a:pt x="13114896" y="0"/>
                  </a:lnTo>
                  <a:lnTo>
                    <a:pt x="12386285" y="0"/>
                  </a:lnTo>
                  <a:lnTo>
                    <a:pt x="12386285" y="72390"/>
                  </a:lnTo>
                  <a:lnTo>
                    <a:pt x="12386285" y="10200475"/>
                  </a:lnTo>
                  <a:lnTo>
                    <a:pt x="11730546" y="10200475"/>
                  </a:lnTo>
                  <a:lnTo>
                    <a:pt x="11730546" y="72390"/>
                  </a:lnTo>
                  <a:lnTo>
                    <a:pt x="12386285" y="72390"/>
                  </a:lnTo>
                  <a:lnTo>
                    <a:pt x="12386285" y="0"/>
                  </a:lnTo>
                  <a:lnTo>
                    <a:pt x="11657686" y="0"/>
                  </a:lnTo>
                  <a:lnTo>
                    <a:pt x="11657686" y="72390"/>
                  </a:lnTo>
                  <a:lnTo>
                    <a:pt x="11657686" y="10200475"/>
                  </a:lnTo>
                  <a:lnTo>
                    <a:pt x="11001934" y="10200475"/>
                  </a:lnTo>
                  <a:lnTo>
                    <a:pt x="11001934" y="72390"/>
                  </a:lnTo>
                  <a:lnTo>
                    <a:pt x="11657686" y="72390"/>
                  </a:lnTo>
                  <a:lnTo>
                    <a:pt x="11657686" y="0"/>
                  </a:lnTo>
                  <a:lnTo>
                    <a:pt x="10929074" y="0"/>
                  </a:lnTo>
                  <a:lnTo>
                    <a:pt x="10929074" y="72390"/>
                  </a:lnTo>
                  <a:lnTo>
                    <a:pt x="10929074" y="10200475"/>
                  </a:lnTo>
                  <a:lnTo>
                    <a:pt x="10273335" y="10200475"/>
                  </a:lnTo>
                  <a:lnTo>
                    <a:pt x="10273335" y="72390"/>
                  </a:lnTo>
                  <a:lnTo>
                    <a:pt x="10929074" y="72390"/>
                  </a:lnTo>
                  <a:lnTo>
                    <a:pt x="10929074" y="0"/>
                  </a:lnTo>
                  <a:lnTo>
                    <a:pt x="10200475" y="0"/>
                  </a:lnTo>
                  <a:lnTo>
                    <a:pt x="10200475" y="72390"/>
                  </a:lnTo>
                  <a:lnTo>
                    <a:pt x="10200475" y="10200475"/>
                  </a:lnTo>
                  <a:lnTo>
                    <a:pt x="9544723" y="10200475"/>
                  </a:lnTo>
                  <a:lnTo>
                    <a:pt x="9544723" y="72390"/>
                  </a:lnTo>
                  <a:lnTo>
                    <a:pt x="10200475" y="72390"/>
                  </a:lnTo>
                  <a:lnTo>
                    <a:pt x="10200475" y="0"/>
                  </a:lnTo>
                  <a:lnTo>
                    <a:pt x="9471863" y="0"/>
                  </a:lnTo>
                  <a:lnTo>
                    <a:pt x="9471863" y="72390"/>
                  </a:lnTo>
                  <a:lnTo>
                    <a:pt x="9471863" y="10200475"/>
                  </a:lnTo>
                  <a:lnTo>
                    <a:pt x="8816124" y="10200475"/>
                  </a:lnTo>
                  <a:lnTo>
                    <a:pt x="8816124" y="72390"/>
                  </a:lnTo>
                  <a:lnTo>
                    <a:pt x="9471863" y="72390"/>
                  </a:lnTo>
                  <a:lnTo>
                    <a:pt x="9471863" y="0"/>
                  </a:lnTo>
                  <a:lnTo>
                    <a:pt x="8743264" y="0"/>
                  </a:lnTo>
                  <a:lnTo>
                    <a:pt x="8743264" y="72390"/>
                  </a:lnTo>
                  <a:lnTo>
                    <a:pt x="8743264" y="10200475"/>
                  </a:lnTo>
                  <a:lnTo>
                    <a:pt x="8087512" y="10200475"/>
                  </a:lnTo>
                  <a:lnTo>
                    <a:pt x="8087512" y="72390"/>
                  </a:lnTo>
                  <a:lnTo>
                    <a:pt x="8743264" y="72390"/>
                  </a:lnTo>
                  <a:lnTo>
                    <a:pt x="8743264" y="0"/>
                  </a:lnTo>
                  <a:lnTo>
                    <a:pt x="8014652" y="0"/>
                  </a:lnTo>
                  <a:lnTo>
                    <a:pt x="8014652" y="72390"/>
                  </a:lnTo>
                  <a:lnTo>
                    <a:pt x="8014652" y="10200475"/>
                  </a:lnTo>
                  <a:lnTo>
                    <a:pt x="7358913" y="10200475"/>
                  </a:lnTo>
                  <a:lnTo>
                    <a:pt x="7358913" y="72390"/>
                  </a:lnTo>
                  <a:lnTo>
                    <a:pt x="8014652" y="72390"/>
                  </a:lnTo>
                  <a:lnTo>
                    <a:pt x="8014652" y="0"/>
                  </a:lnTo>
                  <a:lnTo>
                    <a:pt x="7286053" y="0"/>
                  </a:lnTo>
                  <a:lnTo>
                    <a:pt x="7286053" y="72390"/>
                  </a:lnTo>
                  <a:lnTo>
                    <a:pt x="7286053" y="10200475"/>
                  </a:lnTo>
                  <a:lnTo>
                    <a:pt x="6630302" y="10200475"/>
                  </a:lnTo>
                  <a:lnTo>
                    <a:pt x="6630302" y="72390"/>
                  </a:lnTo>
                  <a:lnTo>
                    <a:pt x="7286053" y="72390"/>
                  </a:lnTo>
                  <a:lnTo>
                    <a:pt x="7286053" y="0"/>
                  </a:lnTo>
                  <a:lnTo>
                    <a:pt x="6557442" y="0"/>
                  </a:lnTo>
                  <a:lnTo>
                    <a:pt x="6557442" y="72390"/>
                  </a:lnTo>
                  <a:lnTo>
                    <a:pt x="6557442" y="10200475"/>
                  </a:lnTo>
                  <a:lnTo>
                    <a:pt x="5901702" y="10200475"/>
                  </a:lnTo>
                  <a:lnTo>
                    <a:pt x="5901702" y="72390"/>
                  </a:lnTo>
                  <a:lnTo>
                    <a:pt x="6557442" y="72390"/>
                  </a:lnTo>
                  <a:lnTo>
                    <a:pt x="6557442" y="0"/>
                  </a:lnTo>
                  <a:lnTo>
                    <a:pt x="5828843" y="0"/>
                  </a:lnTo>
                  <a:lnTo>
                    <a:pt x="5828843" y="72390"/>
                  </a:lnTo>
                  <a:lnTo>
                    <a:pt x="5828843" y="10200475"/>
                  </a:lnTo>
                  <a:lnTo>
                    <a:pt x="5173091" y="10200475"/>
                  </a:lnTo>
                  <a:lnTo>
                    <a:pt x="5173091" y="72390"/>
                  </a:lnTo>
                  <a:lnTo>
                    <a:pt x="5828843" y="72390"/>
                  </a:lnTo>
                  <a:lnTo>
                    <a:pt x="5828843" y="0"/>
                  </a:lnTo>
                  <a:lnTo>
                    <a:pt x="5100231" y="0"/>
                  </a:lnTo>
                  <a:lnTo>
                    <a:pt x="5100231" y="72390"/>
                  </a:lnTo>
                  <a:lnTo>
                    <a:pt x="5100231" y="10200475"/>
                  </a:lnTo>
                  <a:lnTo>
                    <a:pt x="4444492" y="10200475"/>
                  </a:lnTo>
                  <a:lnTo>
                    <a:pt x="4444492" y="72390"/>
                  </a:lnTo>
                  <a:lnTo>
                    <a:pt x="5100231" y="72390"/>
                  </a:lnTo>
                  <a:lnTo>
                    <a:pt x="5100231" y="0"/>
                  </a:lnTo>
                  <a:lnTo>
                    <a:pt x="4371632" y="0"/>
                  </a:lnTo>
                  <a:lnTo>
                    <a:pt x="4371632" y="72390"/>
                  </a:lnTo>
                  <a:lnTo>
                    <a:pt x="4371632" y="10200475"/>
                  </a:lnTo>
                  <a:lnTo>
                    <a:pt x="3715880" y="10200475"/>
                  </a:lnTo>
                  <a:lnTo>
                    <a:pt x="3715880" y="72390"/>
                  </a:lnTo>
                  <a:lnTo>
                    <a:pt x="4371632" y="72390"/>
                  </a:lnTo>
                  <a:lnTo>
                    <a:pt x="4371632" y="0"/>
                  </a:lnTo>
                  <a:lnTo>
                    <a:pt x="3643020" y="0"/>
                  </a:lnTo>
                  <a:lnTo>
                    <a:pt x="3643020" y="72390"/>
                  </a:lnTo>
                  <a:lnTo>
                    <a:pt x="3643020" y="10200475"/>
                  </a:lnTo>
                  <a:lnTo>
                    <a:pt x="2987281" y="10200475"/>
                  </a:lnTo>
                  <a:lnTo>
                    <a:pt x="2987281" y="72390"/>
                  </a:lnTo>
                  <a:lnTo>
                    <a:pt x="3643020" y="72390"/>
                  </a:lnTo>
                  <a:lnTo>
                    <a:pt x="3643020" y="0"/>
                  </a:lnTo>
                  <a:lnTo>
                    <a:pt x="2914421" y="0"/>
                  </a:lnTo>
                  <a:lnTo>
                    <a:pt x="2914421" y="72390"/>
                  </a:lnTo>
                  <a:lnTo>
                    <a:pt x="2914421" y="10200475"/>
                  </a:lnTo>
                  <a:lnTo>
                    <a:pt x="2258669" y="10200475"/>
                  </a:lnTo>
                  <a:lnTo>
                    <a:pt x="2258669" y="72390"/>
                  </a:lnTo>
                  <a:lnTo>
                    <a:pt x="2914421" y="72390"/>
                  </a:lnTo>
                  <a:lnTo>
                    <a:pt x="2914421" y="0"/>
                  </a:lnTo>
                  <a:lnTo>
                    <a:pt x="2185809" y="0"/>
                  </a:lnTo>
                  <a:lnTo>
                    <a:pt x="2185809" y="72390"/>
                  </a:lnTo>
                  <a:lnTo>
                    <a:pt x="2185809" y="10200475"/>
                  </a:lnTo>
                  <a:lnTo>
                    <a:pt x="1530070" y="10200475"/>
                  </a:lnTo>
                  <a:lnTo>
                    <a:pt x="1530070" y="72390"/>
                  </a:lnTo>
                  <a:lnTo>
                    <a:pt x="2185809" y="72390"/>
                  </a:lnTo>
                  <a:lnTo>
                    <a:pt x="2185809" y="0"/>
                  </a:lnTo>
                  <a:lnTo>
                    <a:pt x="1457210" y="0"/>
                  </a:lnTo>
                  <a:lnTo>
                    <a:pt x="1457210" y="72390"/>
                  </a:lnTo>
                  <a:lnTo>
                    <a:pt x="1457210" y="10200475"/>
                  </a:lnTo>
                  <a:lnTo>
                    <a:pt x="801458" y="10200475"/>
                  </a:lnTo>
                  <a:lnTo>
                    <a:pt x="801458" y="72390"/>
                  </a:lnTo>
                  <a:lnTo>
                    <a:pt x="1457210" y="72390"/>
                  </a:lnTo>
                  <a:lnTo>
                    <a:pt x="1457210" y="0"/>
                  </a:lnTo>
                  <a:lnTo>
                    <a:pt x="728599" y="0"/>
                  </a:lnTo>
                  <a:lnTo>
                    <a:pt x="728599" y="72390"/>
                  </a:lnTo>
                  <a:lnTo>
                    <a:pt x="728599" y="10200475"/>
                  </a:lnTo>
                  <a:lnTo>
                    <a:pt x="72859" y="10200475"/>
                  </a:lnTo>
                  <a:lnTo>
                    <a:pt x="72859" y="72390"/>
                  </a:lnTo>
                  <a:lnTo>
                    <a:pt x="728599" y="72390"/>
                  </a:lnTo>
                  <a:lnTo>
                    <a:pt x="728599" y="0"/>
                  </a:lnTo>
                  <a:lnTo>
                    <a:pt x="0" y="0"/>
                  </a:lnTo>
                  <a:lnTo>
                    <a:pt x="0" y="72390"/>
                  </a:lnTo>
                  <a:lnTo>
                    <a:pt x="0" y="10276840"/>
                  </a:lnTo>
                  <a:lnTo>
                    <a:pt x="72859" y="10276840"/>
                  </a:lnTo>
                  <a:lnTo>
                    <a:pt x="72859" y="10273335"/>
                  </a:lnTo>
                  <a:lnTo>
                    <a:pt x="728599" y="10273335"/>
                  </a:lnTo>
                  <a:lnTo>
                    <a:pt x="728599" y="10277475"/>
                  </a:lnTo>
                  <a:lnTo>
                    <a:pt x="801458" y="10277475"/>
                  </a:lnTo>
                  <a:lnTo>
                    <a:pt x="801458" y="10273335"/>
                  </a:lnTo>
                  <a:lnTo>
                    <a:pt x="1457210" y="10273335"/>
                  </a:lnTo>
                  <a:lnTo>
                    <a:pt x="1457210" y="10277475"/>
                  </a:lnTo>
                  <a:lnTo>
                    <a:pt x="1530070" y="10277475"/>
                  </a:lnTo>
                  <a:lnTo>
                    <a:pt x="1530070" y="10273335"/>
                  </a:lnTo>
                  <a:lnTo>
                    <a:pt x="2185809" y="10273335"/>
                  </a:lnTo>
                  <a:lnTo>
                    <a:pt x="2185809" y="10277475"/>
                  </a:lnTo>
                  <a:lnTo>
                    <a:pt x="2258669" y="10277475"/>
                  </a:lnTo>
                  <a:lnTo>
                    <a:pt x="2258669" y="10273335"/>
                  </a:lnTo>
                  <a:lnTo>
                    <a:pt x="2914421" y="10273335"/>
                  </a:lnTo>
                  <a:lnTo>
                    <a:pt x="2914421" y="10277475"/>
                  </a:lnTo>
                  <a:lnTo>
                    <a:pt x="2987281" y="10277475"/>
                  </a:lnTo>
                  <a:lnTo>
                    <a:pt x="2987281" y="10273335"/>
                  </a:lnTo>
                  <a:lnTo>
                    <a:pt x="3643020" y="10273335"/>
                  </a:lnTo>
                  <a:lnTo>
                    <a:pt x="3643020" y="10277475"/>
                  </a:lnTo>
                  <a:lnTo>
                    <a:pt x="3715880" y="10277475"/>
                  </a:lnTo>
                  <a:lnTo>
                    <a:pt x="3715880" y="10273335"/>
                  </a:lnTo>
                  <a:lnTo>
                    <a:pt x="4371632" y="10273335"/>
                  </a:lnTo>
                  <a:lnTo>
                    <a:pt x="4371632" y="10277475"/>
                  </a:lnTo>
                  <a:lnTo>
                    <a:pt x="4444492" y="10277475"/>
                  </a:lnTo>
                  <a:lnTo>
                    <a:pt x="4444492" y="10273335"/>
                  </a:lnTo>
                  <a:lnTo>
                    <a:pt x="5100231" y="10273335"/>
                  </a:lnTo>
                  <a:lnTo>
                    <a:pt x="5100231" y="10277475"/>
                  </a:lnTo>
                  <a:lnTo>
                    <a:pt x="5173091" y="10277475"/>
                  </a:lnTo>
                  <a:lnTo>
                    <a:pt x="5173091" y="10273335"/>
                  </a:lnTo>
                  <a:lnTo>
                    <a:pt x="5828843" y="10273335"/>
                  </a:lnTo>
                  <a:lnTo>
                    <a:pt x="5828843" y="10277475"/>
                  </a:lnTo>
                  <a:lnTo>
                    <a:pt x="5901702" y="10277475"/>
                  </a:lnTo>
                  <a:lnTo>
                    <a:pt x="5901702" y="10273335"/>
                  </a:lnTo>
                  <a:lnTo>
                    <a:pt x="6557442" y="10273335"/>
                  </a:lnTo>
                  <a:lnTo>
                    <a:pt x="6557442" y="10277475"/>
                  </a:lnTo>
                  <a:lnTo>
                    <a:pt x="6630302" y="10277475"/>
                  </a:lnTo>
                  <a:lnTo>
                    <a:pt x="6630302" y="10273335"/>
                  </a:lnTo>
                  <a:lnTo>
                    <a:pt x="7286053" y="10273335"/>
                  </a:lnTo>
                  <a:lnTo>
                    <a:pt x="7286053" y="10277475"/>
                  </a:lnTo>
                  <a:lnTo>
                    <a:pt x="7358913" y="10277475"/>
                  </a:lnTo>
                  <a:lnTo>
                    <a:pt x="7358913" y="10273335"/>
                  </a:lnTo>
                  <a:lnTo>
                    <a:pt x="8014652" y="10273335"/>
                  </a:lnTo>
                  <a:lnTo>
                    <a:pt x="8014652" y="10277475"/>
                  </a:lnTo>
                  <a:lnTo>
                    <a:pt x="8087512" y="10277475"/>
                  </a:lnTo>
                  <a:lnTo>
                    <a:pt x="8087512" y="10273335"/>
                  </a:lnTo>
                  <a:lnTo>
                    <a:pt x="8743264" y="10273335"/>
                  </a:lnTo>
                  <a:lnTo>
                    <a:pt x="8743264" y="10277475"/>
                  </a:lnTo>
                  <a:lnTo>
                    <a:pt x="8816124" y="10277475"/>
                  </a:lnTo>
                  <a:lnTo>
                    <a:pt x="8816124" y="10273335"/>
                  </a:lnTo>
                  <a:lnTo>
                    <a:pt x="9471863" y="10273335"/>
                  </a:lnTo>
                  <a:lnTo>
                    <a:pt x="9471863" y="10277475"/>
                  </a:lnTo>
                  <a:lnTo>
                    <a:pt x="9544723" y="10277475"/>
                  </a:lnTo>
                  <a:lnTo>
                    <a:pt x="9544723" y="10273335"/>
                  </a:lnTo>
                  <a:lnTo>
                    <a:pt x="10200475" y="10273335"/>
                  </a:lnTo>
                  <a:lnTo>
                    <a:pt x="10200475" y="10277475"/>
                  </a:lnTo>
                  <a:lnTo>
                    <a:pt x="10273335" y="10277475"/>
                  </a:lnTo>
                  <a:lnTo>
                    <a:pt x="10273335" y="10273335"/>
                  </a:lnTo>
                  <a:lnTo>
                    <a:pt x="10929074" y="10273335"/>
                  </a:lnTo>
                  <a:lnTo>
                    <a:pt x="10929074" y="10277475"/>
                  </a:lnTo>
                  <a:lnTo>
                    <a:pt x="11001934" y="10277475"/>
                  </a:lnTo>
                  <a:lnTo>
                    <a:pt x="11001934" y="10273335"/>
                  </a:lnTo>
                  <a:lnTo>
                    <a:pt x="11657686" y="10273335"/>
                  </a:lnTo>
                  <a:lnTo>
                    <a:pt x="11657686" y="10277475"/>
                  </a:lnTo>
                  <a:lnTo>
                    <a:pt x="11730546" y="10277475"/>
                  </a:lnTo>
                  <a:lnTo>
                    <a:pt x="11730546" y="10273335"/>
                  </a:lnTo>
                  <a:lnTo>
                    <a:pt x="12386285" y="10273335"/>
                  </a:lnTo>
                  <a:lnTo>
                    <a:pt x="12386285" y="10277475"/>
                  </a:lnTo>
                  <a:lnTo>
                    <a:pt x="12459145" y="10277475"/>
                  </a:lnTo>
                  <a:lnTo>
                    <a:pt x="12459145" y="10273335"/>
                  </a:lnTo>
                  <a:lnTo>
                    <a:pt x="13114896" y="10273335"/>
                  </a:lnTo>
                  <a:lnTo>
                    <a:pt x="13114896" y="10277475"/>
                  </a:lnTo>
                  <a:lnTo>
                    <a:pt x="13187756" y="10277475"/>
                  </a:lnTo>
                  <a:lnTo>
                    <a:pt x="13187756" y="10273335"/>
                  </a:lnTo>
                  <a:lnTo>
                    <a:pt x="13843495" y="10273335"/>
                  </a:lnTo>
                  <a:lnTo>
                    <a:pt x="13843495" y="10277475"/>
                  </a:lnTo>
                  <a:lnTo>
                    <a:pt x="13916355" y="10277475"/>
                  </a:lnTo>
                  <a:lnTo>
                    <a:pt x="13916355" y="10273335"/>
                  </a:lnTo>
                  <a:lnTo>
                    <a:pt x="14572107" y="10273335"/>
                  </a:lnTo>
                  <a:lnTo>
                    <a:pt x="14572107" y="10277475"/>
                  </a:lnTo>
                  <a:lnTo>
                    <a:pt x="14644967" y="10277475"/>
                  </a:lnTo>
                  <a:lnTo>
                    <a:pt x="14644967" y="10273335"/>
                  </a:lnTo>
                  <a:lnTo>
                    <a:pt x="15300706" y="10273335"/>
                  </a:lnTo>
                  <a:lnTo>
                    <a:pt x="15300706" y="10277475"/>
                  </a:lnTo>
                  <a:lnTo>
                    <a:pt x="15373566" y="10277475"/>
                  </a:lnTo>
                  <a:lnTo>
                    <a:pt x="15373566" y="10273335"/>
                  </a:lnTo>
                  <a:lnTo>
                    <a:pt x="16029318" y="10273335"/>
                  </a:lnTo>
                  <a:lnTo>
                    <a:pt x="16029318" y="10277475"/>
                  </a:lnTo>
                  <a:lnTo>
                    <a:pt x="16102178" y="10277475"/>
                  </a:lnTo>
                  <a:lnTo>
                    <a:pt x="16102178" y="10273335"/>
                  </a:lnTo>
                  <a:lnTo>
                    <a:pt x="16757917" y="10273335"/>
                  </a:lnTo>
                  <a:lnTo>
                    <a:pt x="16757917" y="10277475"/>
                  </a:lnTo>
                  <a:lnTo>
                    <a:pt x="16830777" y="10277475"/>
                  </a:lnTo>
                  <a:lnTo>
                    <a:pt x="16830777" y="10273335"/>
                  </a:lnTo>
                  <a:lnTo>
                    <a:pt x="17486529" y="10273335"/>
                  </a:lnTo>
                  <a:lnTo>
                    <a:pt x="17486529" y="10277475"/>
                  </a:lnTo>
                  <a:lnTo>
                    <a:pt x="17559389" y="10277475"/>
                  </a:lnTo>
                  <a:lnTo>
                    <a:pt x="17559389" y="10273335"/>
                  </a:lnTo>
                  <a:lnTo>
                    <a:pt x="18215128" y="10273335"/>
                  </a:lnTo>
                  <a:lnTo>
                    <a:pt x="18215128" y="10277475"/>
                  </a:lnTo>
                  <a:lnTo>
                    <a:pt x="18287988" y="10277475"/>
                  </a:lnTo>
                  <a:lnTo>
                    <a:pt x="18287988" y="72859"/>
                  </a:lnTo>
                  <a:lnTo>
                    <a:pt x="18215128" y="72859"/>
                  </a:lnTo>
                  <a:lnTo>
                    <a:pt x="18215128" y="10200475"/>
                  </a:lnTo>
                  <a:lnTo>
                    <a:pt x="17559389" y="10200475"/>
                  </a:lnTo>
                  <a:lnTo>
                    <a:pt x="17559389" y="72390"/>
                  </a:lnTo>
                  <a:lnTo>
                    <a:pt x="18287988" y="72390"/>
                  </a:lnTo>
                  <a:lnTo>
                    <a:pt x="18287988" y="0"/>
                  </a:lnTo>
                  <a:close/>
                </a:path>
              </a:pathLst>
            </a:custGeom>
            <a:solidFill>
              <a:srgbClr val="FFFFFF">
                <a:alpha val="19999"/>
              </a:srgbClr>
            </a:solidFill>
          </p:spPr>
          <p:txBody>
            <a:bodyPr wrap="square" lIns="0" tIns="0" rIns="0" bIns="0" rtlCol="0"/>
            <a:lstStyle/>
            <a:p>
              <a:endParaRPr/>
            </a:p>
          </p:txBody>
        </p:sp>
        <p:pic>
          <p:nvPicPr>
            <p:cNvPr id="17" name="object 17"/>
            <p:cNvPicPr/>
            <p:nvPr/>
          </p:nvPicPr>
          <p:blipFill>
            <a:blip r:embed="rId2" cstate="print"/>
            <a:stretch>
              <a:fillRect/>
            </a:stretch>
          </p:blipFill>
          <p:spPr>
            <a:xfrm>
              <a:off x="18505" y="247801"/>
              <a:ext cx="18271100" cy="9913187"/>
            </a:xfrm>
            <a:prstGeom prst="rect">
              <a:avLst/>
            </a:prstGeom>
          </p:spPr>
        </p:pic>
      </p:grpSp>
      <p:sp>
        <p:nvSpPr>
          <p:cNvPr id="18" name="object 18"/>
          <p:cNvSpPr txBox="1">
            <a:spLocks noGrp="1"/>
          </p:cNvSpPr>
          <p:nvPr>
            <p:ph type="title"/>
          </p:nvPr>
        </p:nvSpPr>
        <p:spPr>
          <a:xfrm>
            <a:off x="3494832" y="528286"/>
            <a:ext cx="12854940" cy="1358900"/>
          </a:xfrm>
          <a:prstGeom prst="rect">
            <a:avLst/>
          </a:prstGeom>
        </p:spPr>
        <p:txBody>
          <a:bodyPr vert="horz" wrap="square" lIns="0" tIns="203200" rIns="0" bIns="0" rtlCol="0">
            <a:spAutoFit/>
          </a:bodyPr>
          <a:lstStyle/>
          <a:p>
            <a:pPr marL="3672204" marR="5080" indent="-3660140">
              <a:lnSpc>
                <a:spcPct val="75000"/>
              </a:lnSpc>
              <a:spcBef>
                <a:spcPts val="1600"/>
              </a:spcBef>
            </a:pPr>
            <a:r>
              <a:rPr sz="5000" spc="-420" dirty="0">
                <a:solidFill>
                  <a:srgbClr val="000000"/>
                </a:solidFill>
              </a:rPr>
              <a:t>İLİMİZDE</a:t>
            </a:r>
            <a:r>
              <a:rPr sz="5000" spc="-380" dirty="0">
                <a:solidFill>
                  <a:srgbClr val="000000"/>
                </a:solidFill>
              </a:rPr>
              <a:t> </a:t>
            </a:r>
            <a:r>
              <a:rPr sz="5000" spc="-434" dirty="0">
                <a:solidFill>
                  <a:srgbClr val="000000"/>
                </a:solidFill>
              </a:rPr>
              <a:t>BULUNAN</a:t>
            </a:r>
            <a:r>
              <a:rPr sz="5000" spc="-370" dirty="0">
                <a:solidFill>
                  <a:srgbClr val="000000"/>
                </a:solidFill>
              </a:rPr>
              <a:t> </a:t>
            </a:r>
            <a:r>
              <a:rPr sz="5000" spc="-590" dirty="0">
                <a:solidFill>
                  <a:srgbClr val="000000"/>
                </a:solidFill>
              </a:rPr>
              <a:t>DİČER</a:t>
            </a:r>
            <a:r>
              <a:rPr sz="5000" spc="-215" dirty="0">
                <a:solidFill>
                  <a:srgbClr val="000000"/>
                </a:solidFill>
              </a:rPr>
              <a:t> </a:t>
            </a:r>
            <a:r>
              <a:rPr sz="5000" spc="-465" dirty="0">
                <a:solidFill>
                  <a:srgbClr val="000000"/>
                </a:solidFill>
              </a:rPr>
              <a:t>MESLEKİ</a:t>
            </a:r>
            <a:r>
              <a:rPr sz="5000" spc="-340" dirty="0">
                <a:solidFill>
                  <a:srgbClr val="000000"/>
                </a:solidFill>
              </a:rPr>
              <a:t> </a:t>
            </a:r>
            <a:r>
              <a:rPr sz="5000" spc="-75" dirty="0">
                <a:solidFill>
                  <a:srgbClr val="000000"/>
                </a:solidFill>
              </a:rPr>
              <a:t>VE</a:t>
            </a:r>
            <a:r>
              <a:rPr sz="5000" spc="515" dirty="0">
                <a:solidFill>
                  <a:srgbClr val="000000"/>
                </a:solidFill>
              </a:rPr>
              <a:t> </a:t>
            </a:r>
            <a:r>
              <a:rPr sz="5000" spc="-440" dirty="0">
                <a:solidFill>
                  <a:srgbClr val="000000"/>
                </a:solidFill>
              </a:rPr>
              <a:t>TEKNİK </a:t>
            </a:r>
            <a:r>
              <a:rPr sz="5000" spc="-1315" dirty="0">
                <a:solidFill>
                  <a:srgbClr val="000000"/>
                </a:solidFill>
              </a:rPr>
              <a:t> </a:t>
            </a:r>
            <a:r>
              <a:rPr sz="5000" spc="-420" dirty="0">
                <a:solidFill>
                  <a:srgbClr val="000000"/>
                </a:solidFill>
              </a:rPr>
              <a:t>ANADOLU</a:t>
            </a:r>
            <a:r>
              <a:rPr sz="5000" spc="-380" dirty="0">
                <a:solidFill>
                  <a:srgbClr val="000000"/>
                </a:solidFill>
              </a:rPr>
              <a:t> </a:t>
            </a:r>
            <a:r>
              <a:rPr sz="5000" spc="-450" dirty="0">
                <a:solidFill>
                  <a:srgbClr val="000000"/>
                </a:solidFill>
              </a:rPr>
              <a:t>LİSELERİ</a:t>
            </a:r>
            <a:endParaRPr sz="5000"/>
          </a:p>
        </p:txBody>
      </p:sp>
      <p:sp>
        <p:nvSpPr>
          <p:cNvPr id="19" name="object 19"/>
          <p:cNvSpPr txBox="1"/>
          <p:nvPr/>
        </p:nvSpPr>
        <p:spPr>
          <a:xfrm>
            <a:off x="4453233" y="2901213"/>
            <a:ext cx="10754360" cy="1092200"/>
          </a:xfrm>
          <a:prstGeom prst="rect">
            <a:avLst/>
          </a:prstGeom>
        </p:spPr>
        <p:txBody>
          <a:bodyPr vert="horz" wrap="square" lIns="0" tIns="12065" rIns="0" bIns="0" rtlCol="0">
            <a:spAutoFit/>
          </a:bodyPr>
          <a:lstStyle/>
          <a:p>
            <a:pPr marL="12700" marR="5080">
              <a:lnSpc>
                <a:spcPct val="116700"/>
              </a:lnSpc>
              <a:spcBef>
                <a:spcPts val="95"/>
              </a:spcBef>
            </a:pPr>
            <a:r>
              <a:rPr sz="3000" spc="-240" dirty="0">
                <a:solidFill>
                  <a:srgbClr val="CC4242"/>
                </a:solidFill>
                <a:latin typeface="Microsoft Sans Serif"/>
                <a:cs typeface="Microsoft Sans Serif"/>
              </a:rPr>
              <a:t>Gümüşhane</a:t>
            </a:r>
            <a:r>
              <a:rPr sz="3000" spc="-235" dirty="0">
                <a:solidFill>
                  <a:srgbClr val="CC4242"/>
                </a:solidFill>
                <a:latin typeface="Microsoft Sans Serif"/>
                <a:cs typeface="Microsoft Sans Serif"/>
              </a:rPr>
              <a:t> </a:t>
            </a:r>
            <a:r>
              <a:rPr sz="3000" spc="-165" dirty="0">
                <a:solidFill>
                  <a:srgbClr val="CC4242"/>
                </a:solidFill>
                <a:latin typeface="Microsoft Sans Serif"/>
                <a:cs typeface="Microsoft Sans Serif"/>
              </a:rPr>
              <a:t>Hayme</a:t>
            </a:r>
            <a:r>
              <a:rPr sz="3000" spc="315" dirty="0">
                <a:solidFill>
                  <a:srgbClr val="CC4242"/>
                </a:solidFill>
                <a:latin typeface="Microsoft Sans Serif"/>
                <a:cs typeface="Microsoft Sans Serif"/>
              </a:rPr>
              <a:t> </a:t>
            </a:r>
            <a:r>
              <a:rPr sz="3000" spc="-95" dirty="0">
                <a:solidFill>
                  <a:srgbClr val="CC4242"/>
                </a:solidFill>
                <a:latin typeface="Microsoft Sans Serif"/>
                <a:cs typeface="Microsoft Sans Serif"/>
              </a:rPr>
              <a:t>Ana</a:t>
            </a:r>
            <a:r>
              <a:rPr sz="3000" spc="320" dirty="0">
                <a:solidFill>
                  <a:srgbClr val="CC4242"/>
                </a:solidFill>
                <a:latin typeface="Microsoft Sans Serif"/>
                <a:cs typeface="Microsoft Sans Serif"/>
              </a:rPr>
              <a:t> </a:t>
            </a:r>
            <a:r>
              <a:rPr sz="3000" spc="-114" dirty="0">
                <a:solidFill>
                  <a:srgbClr val="CC4242"/>
                </a:solidFill>
                <a:latin typeface="Microsoft Sans Serif"/>
                <a:cs typeface="Microsoft Sans Serif"/>
              </a:rPr>
              <a:t>Mesleki</a:t>
            </a:r>
            <a:r>
              <a:rPr sz="3000" spc="320" dirty="0">
                <a:solidFill>
                  <a:srgbClr val="CC4242"/>
                </a:solidFill>
                <a:latin typeface="Microsoft Sans Serif"/>
                <a:cs typeface="Microsoft Sans Serif"/>
              </a:rPr>
              <a:t> </a:t>
            </a:r>
            <a:r>
              <a:rPr sz="3000" spc="-100" dirty="0">
                <a:solidFill>
                  <a:srgbClr val="CC4242"/>
                </a:solidFill>
                <a:latin typeface="Microsoft Sans Serif"/>
                <a:cs typeface="Microsoft Sans Serif"/>
              </a:rPr>
              <a:t>ve</a:t>
            </a:r>
            <a:r>
              <a:rPr sz="3000" spc="320" dirty="0">
                <a:solidFill>
                  <a:srgbClr val="CC4242"/>
                </a:solidFill>
                <a:latin typeface="Microsoft Sans Serif"/>
                <a:cs typeface="Microsoft Sans Serif"/>
              </a:rPr>
              <a:t> </a:t>
            </a:r>
            <a:r>
              <a:rPr sz="3000" spc="-150" dirty="0">
                <a:solidFill>
                  <a:srgbClr val="CC4242"/>
                </a:solidFill>
                <a:latin typeface="Microsoft Sans Serif"/>
                <a:cs typeface="Microsoft Sans Serif"/>
              </a:rPr>
              <a:t>Teknik</a:t>
            </a:r>
            <a:r>
              <a:rPr sz="3000" spc="315" dirty="0">
                <a:solidFill>
                  <a:srgbClr val="CC4242"/>
                </a:solidFill>
                <a:latin typeface="Microsoft Sans Serif"/>
                <a:cs typeface="Microsoft Sans Serif"/>
              </a:rPr>
              <a:t> </a:t>
            </a:r>
            <a:r>
              <a:rPr sz="3000" spc="-105" dirty="0">
                <a:solidFill>
                  <a:srgbClr val="CC4242"/>
                </a:solidFill>
                <a:latin typeface="Microsoft Sans Serif"/>
                <a:cs typeface="Microsoft Sans Serif"/>
              </a:rPr>
              <a:t>Anadolu</a:t>
            </a:r>
            <a:r>
              <a:rPr sz="3000" spc="320" dirty="0">
                <a:solidFill>
                  <a:srgbClr val="CC4242"/>
                </a:solidFill>
                <a:latin typeface="Microsoft Sans Serif"/>
                <a:cs typeface="Microsoft Sans Serif"/>
              </a:rPr>
              <a:t> </a:t>
            </a:r>
            <a:r>
              <a:rPr sz="3000" spc="-140" dirty="0">
                <a:solidFill>
                  <a:srgbClr val="CC4242"/>
                </a:solidFill>
                <a:latin typeface="Microsoft Sans Serif"/>
                <a:cs typeface="Microsoft Sans Serif"/>
              </a:rPr>
              <a:t>Lisesi</a:t>
            </a:r>
            <a:r>
              <a:rPr sz="3000" spc="320" dirty="0">
                <a:solidFill>
                  <a:srgbClr val="CC4242"/>
                </a:solidFill>
                <a:latin typeface="Microsoft Sans Serif"/>
                <a:cs typeface="Microsoft Sans Serif"/>
              </a:rPr>
              <a:t> </a:t>
            </a:r>
            <a:r>
              <a:rPr sz="3000" spc="-20" dirty="0">
                <a:latin typeface="Microsoft Sans Serif"/>
                <a:cs typeface="Microsoft Sans Serif"/>
              </a:rPr>
              <a:t>(Aile</a:t>
            </a:r>
            <a:r>
              <a:rPr sz="3000" spc="320" dirty="0">
                <a:latin typeface="Microsoft Sans Serif"/>
                <a:cs typeface="Microsoft Sans Serif"/>
              </a:rPr>
              <a:t> </a:t>
            </a:r>
            <a:r>
              <a:rPr sz="3000" spc="-100" dirty="0">
                <a:latin typeface="Microsoft Sans Serif"/>
                <a:cs typeface="Microsoft Sans Serif"/>
              </a:rPr>
              <a:t>ve </a:t>
            </a:r>
            <a:r>
              <a:rPr sz="3000" spc="-785" dirty="0">
                <a:latin typeface="Microsoft Sans Serif"/>
                <a:cs typeface="Microsoft Sans Serif"/>
              </a:rPr>
              <a:t> </a:t>
            </a:r>
            <a:r>
              <a:rPr sz="3000" spc="-70" dirty="0">
                <a:latin typeface="Microsoft Sans Serif"/>
                <a:cs typeface="Microsoft Sans Serif"/>
              </a:rPr>
              <a:t>Tüketici</a:t>
            </a:r>
            <a:r>
              <a:rPr sz="3000" spc="320" dirty="0">
                <a:latin typeface="Microsoft Sans Serif"/>
                <a:cs typeface="Microsoft Sans Serif"/>
              </a:rPr>
              <a:t> </a:t>
            </a:r>
            <a:r>
              <a:rPr sz="3000" spc="5" dirty="0">
                <a:latin typeface="Microsoft Sans Serif"/>
                <a:cs typeface="Microsoft Sans Serif"/>
              </a:rPr>
              <a:t>Hizmetleri,</a:t>
            </a:r>
            <a:r>
              <a:rPr sz="3000" spc="320" dirty="0">
                <a:latin typeface="Microsoft Sans Serif"/>
                <a:cs typeface="Microsoft Sans Serif"/>
              </a:rPr>
              <a:t> </a:t>
            </a:r>
            <a:r>
              <a:rPr sz="3000" spc="-140" dirty="0">
                <a:latin typeface="Microsoft Sans Serif"/>
                <a:cs typeface="Microsoft Sans Serif"/>
              </a:rPr>
              <a:t>Bilişim</a:t>
            </a:r>
            <a:r>
              <a:rPr sz="3000" spc="325" dirty="0">
                <a:latin typeface="Microsoft Sans Serif"/>
                <a:cs typeface="Microsoft Sans Serif"/>
              </a:rPr>
              <a:t> </a:t>
            </a:r>
            <a:r>
              <a:rPr sz="3000" spc="-30" dirty="0">
                <a:latin typeface="Microsoft Sans Serif"/>
                <a:cs typeface="Microsoft Sans Serif"/>
              </a:rPr>
              <a:t>Teknolojileri,</a:t>
            </a:r>
            <a:r>
              <a:rPr sz="3000" spc="320" dirty="0">
                <a:latin typeface="Microsoft Sans Serif"/>
                <a:cs typeface="Microsoft Sans Serif"/>
              </a:rPr>
              <a:t> </a:t>
            </a:r>
            <a:r>
              <a:rPr sz="3000" spc="-229" dirty="0">
                <a:latin typeface="Microsoft Sans Serif"/>
                <a:cs typeface="Microsoft Sans Serif"/>
              </a:rPr>
              <a:t>Çocuk</a:t>
            </a:r>
            <a:r>
              <a:rPr sz="3000" spc="320" dirty="0">
                <a:latin typeface="Microsoft Sans Serif"/>
                <a:cs typeface="Microsoft Sans Serif"/>
              </a:rPr>
              <a:t> </a:t>
            </a:r>
            <a:r>
              <a:rPr sz="3000" spc="-165" dirty="0">
                <a:latin typeface="Microsoft Sans Serif"/>
                <a:cs typeface="Microsoft Sans Serif"/>
              </a:rPr>
              <a:t>Gelişimi</a:t>
            </a:r>
            <a:r>
              <a:rPr sz="3000" spc="325" dirty="0">
                <a:latin typeface="Microsoft Sans Serif"/>
                <a:cs typeface="Microsoft Sans Serif"/>
              </a:rPr>
              <a:t> </a:t>
            </a:r>
            <a:r>
              <a:rPr sz="3000" spc="-100" dirty="0">
                <a:latin typeface="Microsoft Sans Serif"/>
                <a:cs typeface="Microsoft Sans Serif"/>
              </a:rPr>
              <a:t>ve</a:t>
            </a:r>
            <a:r>
              <a:rPr sz="3000" spc="320" dirty="0">
                <a:latin typeface="Microsoft Sans Serif"/>
                <a:cs typeface="Microsoft Sans Serif"/>
              </a:rPr>
              <a:t> </a:t>
            </a:r>
            <a:r>
              <a:rPr sz="3000" spc="-100" dirty="0">
                <a:latin typeface="Microsoft Sans Serif"/>
                <a:cs typeface="Microsoft Sans Serif"/>
              </a:rPr>
              <a:t>Eğitimi</a:t>
            </a:r>
            <a:endParaRPr sz="3000">
              <a:latin typeface="Microsoft Sans Serif"/>
              <a:cs typeface="Microsoft Sans Serif"/>
            </a:endParaRPr>
          </a:p>
        </p:txBody>
      </p:sp>
      <p:sp>
        <p:nvSpPr>
          <p:cNvPr id="20" name="object 20"/>
          <p:cNvSpPr txBox="1">
            <a:spLocks noGrp="1"/>
          </p:cNvSpPr>
          <p:nvPr>
            <p:ph type="body" idx="1"/>
          </p:nvPr>
        </p:nvSpPr>
        <p:spPr>
          <a:prstGeom prst="rect">
            <a:avLst/>
          </a:prstGeom>
        </p:spPr>
        <p:txBody>
          <a:bodyPr vert="horz" wrap="square" lIns="0" tIns="12065" rIns="0" bIns="0" rtlCol="0">
            <a:spAutoFit/>
          </a:bodyPr>
          <a:lstStyle/>
          <a:p>
            <a:pPr marL="12700" marR="5080">
              <a:lnSpc>
                <a:spcPct val="116700"/>
              </a:lnSpc>
              <a:spcBef>
                <a:spcPts val="95"/>
              </a:spcBef>
            </a:pPr>
            <a:r>
              <a:rPr spc="-45" dirty="0"/>
              <a:t>Alanı,</a:t>
            </a:r>
            <a:r>
              <a:rPr spc="315" dirty="0"/>
              <a:t> </a:t>
            </a:r>
            <a:r>
              <a:rPr spc="-10" dirty="0"/>
              <a:t>Güzellik</a:t>
            </a:r>
            <a:r>
              <a:rPr spc="320" dirty="0"/>
              <a:t> </a:t>
            </a:r>
            <a:r>
              <a:rPr spc="-100" dirty="0"/>
              <a:t>ve</a:t>
            </a:r>
            <a:r>
              <a:rPr spc="320" dirty="0"/>
              <a:t> </a:t>
            </a:r>
            <a:r>
              <a:rPr spc="-215" dirty="0"/>
              <a:t>Saç</a:t>
            </a:r>
            <a:r>
              <a:rPr spc="315" dirty="0"/>
              <a:t> </a:t>
            </a:r>
            <a:r>
              <a:rPr spc="-195" dirty="0"/>
              <a:t>Bakım</a:t>
            </a:r>
            <a:r>
              <a:rPr spc="320" dirty="0"/>
              <a:t> </a:t>
            </a:r>
            <a:r>
              <a:rPr spc="25" dirty="0"/>
              <a:t>hizmetleri,</a:t>
            </a:r>
            <a:r>
              <a:rPr spc="315" dirty="0"/>
              <a:t> </a:t>
            </a:r>
            <a:r>
              <a:rPr spc="-15" dirty="0"/>
              <a:t>Hasta</a:t>
            </a:r>
            <a:r>
              <a:rPr spc="320" dirty="0"/>
              <a:t> </a:t>
            </a:r>
            <a:r>
              <a:rPr spc="-100" dirty="0"/>
              <a:t>ve</a:t>
            </a:r>
            <a:r>
              <a:rPr spc="320" dirty="0"/>
              <a:t> </a:t>
            </a:r>
            <a:r>
              <a:rPr spc="-80" dirty="0"/>
              <a:t>Yaşlı</a:t>
            </a:r>
            <a:r>
              <a:rPr spc="315" dirty="0"/>
              <a:t> </a:t>
            </a:r>
            <a:r>
              <a:rPr spc="5" dirty="0"/>
              <a:t>Hizmetleri, </a:t>
            </a:r>
            <a:r>
              <a:rPr spc="-780" dirty="0"/>
              <a:t> </a:t>
            </a:r>
            <a:r>
              <a:rPr spc="-110" dirty="0"/>
              <a:t>Yiyecek</a:t>
            </a:r>
            <a:r>
              <a:rPr spc="310" dirty="0"/>
              <a:t> </a:t>
            </a:r>
            <a:r>
              <a:rPr spc="-100" dirty="0"/>
              <a:t>ve</a:t>
            </a:r>
            <a:r>
              <a:rPr spc="315" dirty="0"/>
              <a:t> </a:t>
            </a:r>
            <a:r>
              <a:rPr spc="-145" dirty="0"/>
              <a:t>İçecek</a:t>
            </a:r>
            <a:r>
              <a:rPr spc="315" dirty="0"/>
              <a:t> </a:t>
            </a:r>
            <a:r>
              <a:rPr spc="15" dirty="0"/>
              <a:t>Hizmetleri)</a:t>
            </a:r>
          </a:p>
          <a:p>
            <a:pPr>
              <a:lnSpc>
                <a:spcPct val="100000"/>
              </a:lnSpc>
              <a:spcBef>
                <a:spcPts val="10"/>
              </a:spcBef>
            </a:pPr>
            <a:endParaRPr sz="3700"/>
          </a:p>
          <a:p>
            <a:pPr marL="12700" marR="1283335">
              <a:lnSpc>
                <a:spcPct val="116700"/>
              </a:lnSpc>
              <a:spcBef>
                <a:spcPts val="5"/>
              </a:spcBef>
            </a:pPr>
            <a:r>
              <a:rPr spc="-240" dirty="0">
                <a:solidFill>
                  <a:srgbClr val="CC4242"/>
                </a:solidFill>
              </a:rPr>
              <a:t>Gümüşhane</a:t>
            </a:r>
            <a:r>
              <a:rPr spc="-235" dirty="0">
                <a:solidFill>
                  <a:srgbClr val="CC4242"/>
                </a:solidFill>
              </a:rPr>
              <a:t> </a:t>
            </a:r>
            <a:r>
              <a:rPr spc="-175" dirty="0">
                <a:solidFill>
                  <a:srgbClr val="CC4242"/>
                </a:solidFill>
              </a:rPr>
              <a:t>İbni</a:t>
            </a:r>
            <a:r>
              <a:rPr spc="-170" dirty="0">
                <a:solidFill>
                  <a:srgbClr val="CC4242"/>
                </a:solidFill>
              </a:rPr>
              <a:t> </a:t>
            </a:r>
            <a:r>
              <a:rPr spc="-215" dirty="0">
                <a:solidFill>
                  <a:srgbClr val="CC4242"/>
                </a:solidFill>
              </a:rPr>
              <a:t>Sina</a:t>
            </a:r>
            <a:r>
              <a:rPr spc="-210" dirty="0">
                <a:solidFill>
                  <a:srgbClr val="CC4242"/>
                </a:solidFill>
              </a:rPr>
              <a:t> </a:t>
            </a:r>
            <a:r>
              <a:rPr spc="-114" dirty="0">
                <a:solidFill>
                  <a:srgbClr val="CC4242"/>
                </a:solidFill>
              </a:rPr>
              <a:t>Mesleki</a:t>
            </a:r>
            <a:r>
              <a:rPr spc="-110" dirty="0">
                <a:solidFill>
                  <a:srgbClr val="CC4242"/>
                </a:solidFill>
              </a:rPr>
              <a:t> </a:t>
            </a:r>
            <a:r>
              <a:rPr spc="-100" dirty="0">
                <a:solidFill>
                  <a:srgbClr val="CC4242"/>
                </a:solidFill>
              </a:rPr>
              <a:t>ve</a:t>
            </a:r>
            <a:r>
              <a:rPr spc="-95" dirty="0">
                <a:solidFill>
                  <a:srgbClr val="CC4242"/>
                </a:solidFill>
              </a:rPr>
              <a:t> </a:t>
            </a:r>
            <a:r>
              <a:rPr spc="-150" dirty="0">
                <a:solidFill>
                  <a:srgbClr val="CC4242"/>
                </a:solidFill>
              </a:rPr>
              <a:t>Teknik</a:t>
            </a:r>
            <a:r>
              <a:rPr spc="-145" dirty="0">
                <a:solidFill>
                  <a:srgbClr val="CC4242"/>
                </a:solidFill>
              </a:rPr>
              <a:t> </a:t>
            </a:r>
            <a:r>
              <a:rPr spc="-105" dirty="0">
                <a:solidFill>
                  <a:srgbClr val="CC4242"/>
                </a:solidFill>
              </a:rPr>
              <a:t>Anadolu</a:t>
            </a:r>
            <a:r>
              <a:rPr spc="-100" dirty="0">
                <a:solidFill>
                  <a:srgbClr val="CC4242"/>
                </a:solidFill>
              </a:rPr>
              <a:t> </a:t>
            </a:r>
            <a:r>
              <a:rPr spc="-140" dirty="0">
                <a:solidFill>
                  <a:srgbClr val="CC4242"/>
                </a:solidFill>
              </a:rPr>
              <a:t>Lisesi</a:t>
            </a:r>
            <a:r>
              <a:rPr spc="-135" dirty="0">
                <a:solidFill>
                  <a:srgbClr val="CC4242"/>
                </a:solidFill>
              </a:rPr>
              <a:t> </a:t>
            </a:r>
            <a:r>
              <a:rPr spc="-155" dirty="0"/>
              <a:t>(Ebe </a:t>
            </a:r>
            <a:r>
              <a:rPr spc="-150" dirty="0"/>
              <a:t> </a:t>
            </a:r>
            <a:r>
              <a:rPr spc="-90" dirty="0"/>
              <a:t>Yardımcılığı,</a:t>
            </a:r>
            <a:r>
              <a:rPr spc="320" dirty="0"/>
              <a:t> </a:t>
            </a:r>
            <a:r>
              <a:rPr spc="-140" dirty="0"/>
              <a:t>Hemşire</a:t>
            </a:r>
            <a:r>
              <a:rPr spc="325" dirty="0"/>
              <a:t> </a:t>
            </a:r>
            <a:r>
              <a:rPr spc="-90" dirty="0"/>
              <a:t>Yardımcılığı,</a:t>
            </a:r>
            <a:r>
              <a:rPr spc="325" dirty="0"/>
              <a:t> </a:t>
            </a:r>
            <a:r>
              <a:rPr spc="-100" dirty="0"/>
              <a:t>Sağlık</a:t>
            </a:r>
            <a:r>
              <a:rPr spc="325" dirty="0"/>
              <a:t> </a:t>
            </a:r>
            <a:r>
              <a:rPr spc="-195" dirty="0"/>
              <a:t>Bakım</a:t>
            </a:r>
            <a:r>
              <a:rPr spc="320" dirty="0"/>
              <a:t> </a:t>
            </a:r>
            <a:r>
              <a:rPr spc="-105" dirty="0"/>
              <a:t>Teknisyenliği)</a:t>
            </a:r>
          </a:p>
          <a:p>
            <a:pPr>
              <a:lnSpc>
                <a:spcPct val="100000"/>
              </a:lnSpc>
              <a:spcBef>
                <a:spcPts val="10"/>
              </a:spcBef>
            </a:pPr>
            <a:endParaRPr sz="3700"/>
          </a:p>
          <a:p>
            <a:pPr marL="12700" marR="361315">
              <a:lnSpc>
                <a:spcPct val="116700"/>
              </a:lnSpc>
            </a:pPr>
            <a:r>
              <a:rPr spc="-240" dirty="0">
                <a:solidFill>
                  <a:srgbClr val="CC4242"/>
                </a:solidFill>
              </a:rPr>
              <a:t>Gümüşhane</a:t>
            </a:r>
            <a:r>
              <a:rPr spc="-235" dirty="0">
                <a:solidFill>
                  <a:srgbClr val="CC4242"/>
                </a:solidFill>
              </a:rPr>
              <a:t> </a:t>
            </a:r>
            <a:r>
              <a:rPr spc="-100" dirty="0">
                <a:solidFill>
                  <a:srgbClr val="CC4242"/>
                </a:solidFill>
              </a:rPr>
              <a:t>Zigana</a:t>
            </a:r>
            <a:r>
              <a:rPr spc="-95" dirty="0">
                <a:solidFill>
                  <a:srgbClr val="CC4242"/>
                </a:solidFill>
              </a:rPr>
              <a:t> </a:t>
            </a:r>
            <a:r>
              <a:rPr spc="-114" dirty="0">
                <a:solidFill>
                  <a:srgbClr val="CC4242"/>
                </a:solidFill>
              </a:rPr>
              <a:t>Mesleki</a:t>
            </a:r>
            <a:r>
              <a:rPr spc="-110" dirty="0">
                <a:solidFill>
                  <a:srgbClr val="CC4242"/>
                </a:solidFill>
              </a:rPr>
              <a:t> </a:t>
            </a:r>
            <a:r>
              <a:rPr spc="-100" dirty="0">
                <a:solidFill>
                  <a:srgbClr val="CC4242"/>
                </a:solidFill>
              </a:rPr>
              <a:t>ve</a:t>
            </a:r>
            <a:r>
              <a:rPr spc="-95" dirty="0">
                <a:solidFill>
                  <a:srgbClr val="CC4242"/>
                </a:solidFill>
              </a:rPr>
              <a:t> </a:t>
            </a:r>
            <a:r>
              <a:rPr spc="-150" dirty="0">
                <a:solidFill>
                  <a:srgbClr val="CC4242"/>
                </a:solidFill>
              </a:rPr>
              <a:t>Teknik</a:t>
            </a:r>
            <a:r>
              <a:rPr spc="-145" dirty="0">
                <a:solidFill>
                  <a:srgbClr val="CC4242"/>
                </a:solidFill>
              </a:rPr>
              <a:t> </a:t>
            </a:r>
            <a:r>
              <a:rPr spc="-105" dirty="0">
                <a:solidFill>
                  <a:srgbClr val="CC4242"/>
                </a:solidFill>
              </a:rPr>
              <a:t>Anadolu</a:t>
            </a:r>
            <a:r>
              <a:rPr spc="-100" dirty="0">
                <a:solidFill>
                  <a:srgbClr val="CC4242"/>
                </a:solidFill>
              </a:rPr>
              <a:t> </a:t>
            </a:r>
            <a:r>
              <a:rPr spc="-140" dirty="0">
                <a:solidFill>
                  <a:srgbClr val="CC4242"/>
                </a:solidFill>
              </a:rPr>
              <a:t>Lisesi</a:t>
            </a:r>
            <a:r>
              <a:rPr spc="-135" dirty="0">
                <a:solidFill>
                  <a:srgbClr val="CC4242"/>
                </a:solidFill>
              </a:rPr>
              <a:t> </a:t>
            </a:r>
            <a:r>
              <a:rPr spc="-120" dirty="0"/>
              <a:t>(Yiyecek</a:t>
            </a:r>
            <a:r>
              <a:rPr spc="-114" dirty="0"/>
              <a:t> </a:t>
            </a:r>
            <a:r>
              <a:rPr spc="-100" dirty="0"/>
              <a:t>ve </a:t>
            </a:r>
            <a:r>
              <a:rPr spc="-95" dirty="0"/>
              <a:t> </a:t>
            </a:r>
            <a:r>
              <a:rPr spc="-145" dirty="0"/>
              <a:t>İçecek</a:t>
            </a:r>
            <a:r>
              <a:rPr spc="320" dirty="0"/>
              <a:t> </a:t>
            </a:r>
            <a:r>
              <a:rPr spc="30" dirty="0"/>
              <a:t>Hizmetleri</a:t>
            </a:r>
            <a:r>
              <a:rPr spc="320" dirty="0"/>
              <a:t> </a:t>
            </a:r>
            <a:r>
              <a:rPr spc="-45" dirty="0"/>
              <a:t>Alanı,</a:t>
            </a:r>
            <a:r>
              <a:rPr spc="320" dirty="0"/>
              <a:t> </a:t>
            </a:r>
            <a:r>
              <a:rPr spc="-114" dirty="0"/>
              <a:t>Konaklama</a:t>
            </a:r>
            <a:r>
              <a:rPr spc="320" dirty="0"/>
              <a:t> </a:t>
            </a:r>
            <a:r>
              <a:rPr spc="-100" dirty="0"/>
              <a:t>ve</a:t>
            </a:r>
            <a:r>
              <a:rPr spc="320" dirty="0"/>
              <a:t> </a:t>
            </a:r>
            <a:r>
              <a:rPr spc="20" dirty="0"/>
              <a:t>seyahat</a:t>
            </a:r>
            <a:r>
              <a:rPr spc="320" dirty="0"/>
              <a:t> </a:t>
            </a:r>
            <a:r>
              <a:rPr spc="50" dirty="0"/>
              <a:t>hizmetleri</a:t>
            </a:r>
            <a:r>
              <a:rPr spc="320" dirty="0"/>
              <a:t> </a:t>
            </a:r>
            <a:r>
              <a:rPr spc="-20" dirty="0"/>
              <a:t>Alanı)</a:t>
            </a:r>
          </a:p>
        </p:txBody>
      </p:sp>
      <p:sp>
        <p:nvSpPr>
          <p:cNvPr id="21" name="object 21"/>
          <p:cNvSpPr txBox="1"/>
          <p:nvPr/>
        </p:nvSpPr>
        <p:spPr>
          <a:xfrm>
            <a:off x="283965" y="1827980"/>
            <a:ext cx="3657600" cy="933450"/>
          </a:xfrm>
          <a:prstGeom prst="rect">
            <a:avLst/>
          </a:prstGeom>
        </p:spPr>
        <p:txBody>
          <a:bodyPr vert="horz" wrap="square" lIns="0" tIns="12065" rIns="0" bIns="0" rtlCol="0">
            <a:spAutoFit/>
          </a:bodyPr>
          <a:lstStyle/>
          <a:p>
            <a:pPr marL="370205" marR="5080" indent="-358140">
              <a:lnSpc>
                <a:spcPct val="116799"/>
              </a:lnSpc>
              <a:spcBef>
                <a:spcPts val="95"/>
              </a:spcBef>
            </a:pPr>
            <a:r>
              <a:rPr sz="2550" spc="-280" dirty="0">
                <a:latin typeface="Microsoft Sans Serif"/>
                <a:cs typeface="Microsoft Sans Serif"/>
              </a:rPr>
              <a:t>Bu</a:t>
            </a:r>
            <a:r>
              <a:rPr sz="2550" spc="-135" dirty="0">
                <a:latin typeface="Microsoft Sans Serif"/>
                <a:cs typeface="Microsoft Sans Serif"/>
              </a:rPr>
              <a:t> </a:t>
            </a:r>
            <a:r>
              <a:rPr sz="2550" spc="30" dirty="0">
                <a:latin typeface="Microsoft Sans Serif"/>
                <a:cs typeface="Microsoft Sans Serif"/>
              </a:rPr>
              <a:t>Okullar</a:t>
            </a:r>
            <a:r>
              <a:rPr sz="2550" spc="254" dirty="0">
                <a:latin typeface="Microsoft Sans Serif"/>
                <a:cs typeface="Microsoft Sans Serif"/>
              </a:rPr>
              <a:t> </a:t>
            </a:r>
            <a:r>
              <a:rPr sz="2550" spc="-85" dirty="0">
                <a:latin typeface="Microsoft Sans Serif"/>
                <a:cs typeface="Microsoft Sans Serif"/>
              </a:rPr>
              <a:t>ve</a:t>
            </a:r>
            <a:r>
              <a:rPr sz="2550" spc="254" dirty="0">
                <a:latin typeface="Microsoft Sans Serif"/>
                <a:cs typeface="Microsoft Sans Serif"/>
              </a:rPr>
              <a:t> </a:t>
            </a:r>
            <a:r>
              <a:rPr sz="2550" spc="5" dirty="0">
                <a:latin typeface="Microsoft Sans Serif"/>
                <a:cs typeface="Microsoft Sans Serif"/>
              </a:rPr>
              <a:t>okullardaki </a:t>
            </a:r>
            <a:r>
              <a:rPr sz="2550" spc="-665" dirty="0">
                <a:latin typeface="Microsoft Sans Serif"/>
                <a:cs typeface="Microsoft Sans Serif"/>
              </a:rPr>
              <a:t> </a:t>
            </a:r>
            <a:r>
              <a:rPr sz="2550" spc="-35" dirty="0">
                <a:latin typeface="Microsoft Sans Serif"/>
                <a:cs typeface="Microsoft Sans Serif"/>
              </a:rPr>
              <a:t>tüm</a:t>
            </a:r>
            <a:r>
              <a:rPr sz="2550" spc="254" dirty="0">
                <a:latin typeface="Microsoft Sans Serif"/>
                <a:cs typeface="Microsoft Sans Serif"/>
              </a:rPr>
              <a:t> </a:t>
            </a:r>
            <a:r>
              <a:rPr sz="2550" spc="105" dirty="0">
                <a:latin typeface="Microsoft Sans Serif"/>
                <a:cs typeface="Microsoft Sans Serif"/>
              </a:rPr>
              <a:t>alanlar</a:t>
            </a:r>
            <a:r>
              <a:rPr sz="2550" spc="260" dirty="0">
                <a:latin typeface="Microsoft Sans Serif"/>
                <a:cs typeface="Microsoft Sans Serif"/>
              </a:rPr>
              <a:t> </a:t>
            </a:r>
            <a:r>
              <a:rPr sz="2550" spc="-80" dirty="0">
                <a:latin typeface="Microsoft Sans Serif"/>
                <a:cs typeface="Microsoft Sans Serif"/>
              </a:rPr>
              <a:t>sınavsız</a:t>
            </a:r>
            <a:endParaRPr sz="2550">
              <a:latin typeface="Microsoft Sans Serif"/>
              <a:cs typeface="Microsoft Sans Serif"/>
            </a:endParaRPr>
          </a:p>
        </p:txBody>
      </p:sp>
      <p:sp>
        <p:nvSpPr>
          <p:cNvPr id="22" name="object 22"/>
          <p:cNvSpPr txBox="1"/>
          <p:nvPr/>
        </p:nvSpPr>
        <p:spPr>
          <a:xfrm>
            <a:off x="727130" y="2800410"/>
            <a:ext cx="2771140" cy="414655"/>
          </a:xfrm>
          <a:prstGeom prst="rect">
            <a:avLst/>
          </a:prstGeom>
        </p:spPr>
        <p:txBody>
          <a:bodyPr vert="horz" wrap="square" lIns="0" tIns="12700" rIns="0" bIns="0" rtlCol="0">
            <a:spAutoFit/>
          </a:bodyPr>
          <a:lstStyle/>
          <a:p>
            <a:pPr marL="12700">
              <a:lnSpc>
                <a:spcPct val="100000"/>
              </a:lnSpc>
              <a:spcBef>
                <a:spcPts val="100"/>
              </a:spcBef>
            </a:pPr>
            <a:r>
              <a:rPr sz="2550" spc="-60" dirty="0">
                <a:latin typeface="Microsoft Sans Serif"/>
                <a:cs typeface="Microsoft Sans Serif"/>
              </a:rPr>
              <a:t>öğrenci</a:t>
            </a:r>
            <a:r>
              <a:rPr sz="2550" spc="215" dirty="0">
                <a:latin typeface="Microsoft Sans Serif"/>
                <a:cs typeface="Microsoft Sans Serif"/>
              </a:rPr>
              <a:t> </a:t>
            </a:r>
            <a:r>
              <a:rPr sz="2550" spc="15" dirty="0">
                <a:latin typeface="Microsoft Sans Serif"/>
                <a:cs typeface="Microsoft Sans Serif"/>
              </a:rPr>
              <a:t>almaktadır.</a:t>
            </a:r>
            <a:endParaRPr sz="2550">
              <a:latin typeface="Microsoft Sans Serif"/>
              <a:cs typeface="Microsoft Sans Serif"/>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7486532" y="43038"/>
            <a:ext cx="73025" cy="10241280"/>
          </a:xfrm>
          <a:custGeom>
            <a:avLst/>
            <a:gdLst/>
            <a:ahLst/>
            <a:cxnLst/>
            <a:rect l="l" t="t" r="r" b="b"/>
            <a:pathLst>
              <a:path w="73025" h="10241280">
                <a:moveTo>
                  <a:pt x="0" y="0"/>
                </a:moveTo>
                <a:lnTo>
                  <a:pt x="72860" y="0"/>
                </a:lnTo>
                <a:lnTo>
                  <a:pt x="72860" y="10241043"/>
                </a:lnTo>
                <a:lnTo>
                  <a:pt x="0" y="10241043"/>
                </a:lnTo>
                <a:lnTo>
                  <a:pt x="0" y="0"/>
                </a:lnTo>
                <a:close/>
              </a:path>
            </a:pathLst>
          </a:custGeom>
          <a:solidFill>
            <a:srgbClr val="FFFFFF">
              <a:alpha val="19999"/>
            </a:srgbClr>
          </a:solidFill>
        </p:spPr>
        <p:txBody>
          <a:bodyPr wrap="square" lIns="0" tIns="0" rIns="0" bIns="0" rtlCol="0"/>
          <a:lstStyle/>
          <a:p>
            <a:endParaRPr/>
          </a:p>
        </p:txBody>
      </p:sp>
      <p:sp>
        <p:nvSpPr>
          <p:cNvPr id="3" name="object 3"/>
          <p:cNvSpPr/>
          <p:nvPr/>
        </p:nvSpPr>
        <p:spPr>
          <a:xfrm>
            <a:off x="14572110" y="43038"/>
            <a:ext cx="73025" cy="10241280"/>
          </a:xfrm>
          <a:custGeom>
            <a:avLst/>
            <a:gdLst/>
            <a:ahLst/>
            <a:cxnLst/>
            <a:rect l="l" t="t" r="r" b="b"/>
            <a:pathLst>
              <a:path w="73025" h="10241280">
                <a:moveTo>
                  <a:pt x="0" y="0"/>
                </a:moveTo>
                <a:lnTo>
                  <a:pt x="72860" y="0"/>
                </a:lnTo>
                <a:lnTo>
                  <a:pt x="72860" y="10241043"/>
                </a:lnTo>
                <a:lnTo>
                  <a:pt x="0" y="10241043"/>
                </a:lnTo>
                <a:lnTo>
                  <a:pt x="0" y="0"/>
                </a:lnTo>
                <a:close/>
              </a:path>
            </a:pathLst>
          </a:custGeom>
          <a:solidFill>
            <a:srgbClr val="FFFFFF">
              <a:alpha val="19999"/>
            </a:srgbClr>
          </a:solidFill>
        </p:spPr>
        <p:txBody>
          <a:bodyPr wrap="square" lIns="0" tIns="0" rIns="0" bIns="0" rtlCol="0"/>
          <a:lstStyle/>
          <a:p>
            <a:endParaRPr/>
          </a:p>
        </p:txBody>
      </p:sp>
      <p:sp>
        <p:nvSpPr>
          <p:cNvPr id="4" name="object 4"/>
          <p:cNvSpPr/>
          <p:nvPr/>
        </p:nvSpPr>
        <p:spPr>
          <a:xfrm>
            <a:off x="11657688" y="43038"/>
            <a:ext cx="73025" cy="10241280"/>
          </a:xfrm>
          <a:custGeom>
            <a:avLst/>
            <a:gdLst/>
            <a:ahLst/>
            <a:cxnLst/>
            <a:rect l="l" t="t" r="r" b="b"/>
            <a:pathLst>
              <a:path w="73025" h="10241280">
                <a:moveTo>
                  <a:pt x="0" y="0"/>
                </a:moveTo>
                <a:lnTo>
                  <a:pt x="72860" y="0"/>
                </a:lnTo>
                <a:lnTo>
                  <a:pt x="72860" y="10241043"/>
                </a:lnTo>
                <a:lnTo>
                  <a:pt x="0" y="10241043"/>
                </a:lnTo>
                <a:lnTo>
                  <a:pt x="0" y="0"/>
                </a:lnTo>
                <a:close/>
              </a:path>
            </a:pathLst>
          </a:custGeom>
          <a:solidFill>
            <a:srgbClr val="FFFFFF">
              <a:alpha val="19999"/>
            </a:srgbClr>
          </a:solidFill>
        </p:spPr>
        <p:txBody>
          <a:bodyPr wrap="square" lIns="0" tIns="0" rIns="0" bIns="0" rtlCol="0"/>
          <a:lstStyle/>
          <a:p>
            <a:endParaRPr/>
          </a:p>
        </p:txBody>
      </p:sp>
      <p:sp>
        <p:nvSpPr>
          <p:cNvPr id="5" name="object 5"/>
          <p:cNvSpPr/>
          <p:nvPr/>
        </p:nvSpPr>
        <p:spPr>
          <a:xfrm>
            <a:off x="10200477" y="43038"/>
            <a:ext cx="73025" cy="10241280"/>
          </a:xfrm>
          <a:custGeom>
            <a:avLst/>
            <a:gdLst/>
            <a:ahLst/>
            <a:cxnLst/>
            <a:rect l="l" t="t" r="r" b="b"/>
            <a:pathLst>
              <a:path w="73025" h="10241280">
                <a:moveTo>
                  <a:pt x="0" y="0"/>
                </a:moveTo>
                <a:lnTo>
                  <a:pt x="72860" y="0"/>
                </a:lnTo>
                <a:lnTo>
                  <a:pt x="72860" y="10241043"/>
                </a:lnTo>
                <a:lnTo>
                  <a:pt x="0" y="10241043"/>
                </a:lnTo>
                <a:lnTo>
                  <a:pt x="0" y="0"/>
                </a:lnTo>
                <a:close/>
              </a:path>
            </a:pathLst>
          </a:custGeom>
          <a:solidFill>
            <a:srgbClr val="FFFFFF">
              <a:alpha val="19999"/>
            </a:srgbClr>
          </a:solidFill>
        </p:spPr>
        <p:txBody>
          <a:bodyPr wrap="square" lIns="0" tIns="0" rIns="0" bIns="0" rtlCol="0"/>
          <a:lstStyle/>
          <a:p>
            <a:endParaRPr/>
          </a:p>
        </p:txBody>
      </p:sp>
      <p:sp>
        <p:nvSpPr>
          <p:cNvPr id="6" name="object 6"/>
          <p:cNvSpPr/>
          <p:nvPr/>
        </p:nvSpPr>
        <p:spPr>
          <a:xfrm>
            <a:off x="16029320" y="43038"/>
            <a:ext cx="73025" cy="10241280"/>
          </a:xfrm>
          <a:custGeom>
            <a:avLst/>
            <a:gdLst/>
            <a:ahLst/>
            <a:cxnLst/>
            <a:rect l="l" t="t" r="r" b="b"/>
            <a:pathLst>
              <a:path w="73025" h="10241280">
                <a:moveTo>
                  <a:pt x="0" y="0"/>
                </a:moveTo>
                <a:lnTo>
                  <a:pt x="72860" y="0"/>
                </a:lnTo>
                <a:lnTo>
                  <a:pt x="72860" y="10241043"/>
                </a:lnTo>
                <a:lnTo>
                  <a:pt x="0" y="10241043"/>
                </a:lnTo>
                <a:lnTo>
                  <a:pt x="0" y="0"/>
                </a:lnTo>
                <a:close/>
              </a:path>
            </a:pathLst>
          </a:custGeom>
          <a:solidFill>
            <a:srgbClr val="FFFFFF">
              <a:alpha val="19999"/>
            </a:srgbClr>
          </a:solidFill>
        </p:spPr>
        <p:txBody>
          <a:bodyPr wrap="square" lIns="0" tIns="0" rIns="0" bIns="0" rtlCol="0"/>
          <a:lstStyle/>
          <a:p>
            <a:endParaRPr/>
          </a:p>
        </p:txBody>
      </p:sp>
      <p:sp>
        <p:nvSpPr>
          <p:cNvPr id="7" name="object 7"/>
          <p:cNvSpPr/>
          <p:nvPr/>
        </p:nvSpPr>
        <p:spPr>
          <a:xfrm>
            <a:off x="12386293" y="43038"/>
            <a:ext cx="73025" cy="10241280"/>
          </a:xfrm>
          <a:custGeom>
            <a:avLst/>
            <a:gdLst/>
            <a:ahLst/>
            <a:cxnLst/>
            <a:rect l="l" t="t" r="r" b="b"/>
            <a:pathLst>
              <a:path w="73025" h="10241280">
                <a:moveTo>
                  <a:pt x="0" y="0"/>
                </a:moveTo>
                <a:lnTo>
                  <a:pt x="72860" y="0"/>
                </a:lnTo>
                <a:lnTo>
                  <a:pt x="72860" y="10241043"/>
                </a:lnTo>
                <a:lnTo>
                  <a:pt x="0" y="10241043"/>
                </a:lnTo>
                <a:lnTo>
                  <a:pt x="0" y="0"/>
                </a:lnTo>
                <a:close/>
              </a:path>
            </a:pathLst>
          </a:custGeom>
          <a:solidFill>
            <a:srgbClr val="FFFFFF">
              <a:alpha val="19999"/>
            </a:srgbClr>
          </a:solidFill>
        </p:spPr>
        <p:txBody>
          <a:bodyPr wrap="square" lIns="0" tIns="0" rIns="0" bIns="0" rtlCol="0"/>
          <a:lstStyle/>
          <a:p>
            <a:endParaRPr/>
          </a:p>
        </p:txBody>
      </p:sp>
      <p:sp>
        <p:nvSpPr>
          <p:cNvPr id="8" name="object 8"/>
          <p:cNvSpPr/>
          <p:nvPr/>
        </p:nvSpPr>
        <p:spPr>
          <a:xfrm>
            <a:off x="16757927" y="43038"/>
            <a:ext cx="73025" cy="10241280"/>
          </a:xfrm>
          <a:custGeom>
            <a:avLst/>
            <a:gdLst/>
            <a:ahLst/>
            <a:cxnLst/>
            <a:rect l="l" t="t" r="r" b="b"/>
            <a:pathLst>
              <a:path w="73025" h="10241280">
                <a:moveTo>
                  <a:pt x="0" y="0"/>
                </a:moveTo>
                <a:lnTo>
                  <a:pt x="72860" y="0"/>
                </a:lnTo>
                <a:lnTo>
                  <a:pt x="72860" y="10241043"/>
                </a:lnTo>
                <a:lnTo>
                  <a:pt x="0" y="10241043"/>
                </a:lnTo>
                <a:lnTo>
                  <a:pt x="0" y="0"/>
                </a:lnTo>
                <a:close/>
              </a:path>
            </a:pathLst>
          </a:custGeom>
          <a:solidFill>
            <a:srgbClr val="FFFFFF">
              <a:alpha val="19999"/>
            </a:srgbClr>
          </a:solidFill>
        </p:spPr>
        <p:txBody>
          <a:bodyPr wrap="square" lIns="0" tIns="0" rIns="0" bIns="0" rtlCol="0"/>
          <a:lstStyle/>
          <a:p>
            <a:endParaRPr/>
          </a:p>
        </p:txBody>
      </p:sp>
      <p:sp>
        <p:nvSpPr>
          <p:cNvPr id="9" name="object 9"/>
          <p:cNvSpPr/>
          <p:nvPr/>
        </p:nvSpPr>
        <p:spPr>
          <a:xfrm>
            <a:off x="13843505" y="43038"/>
            <a:ext cx="73025" cy="10241280"/>
          </a:xfrm>
          <a:custGeom>
            <a:avLst/>
            <a:gdLst/>
            <a:ahLst/>
            <a:cxnLst/>
            <a:rect l="l" t="t" r="r" b="b"/>
            <a:pathLst>
              <a:path w="73025" h="10241280">
                <a:moveTo>
                  <a:pt x="0" y="0"/>
                </a:moveTo>
                <a:lnTo>
                  <a:pt x="72860" y="0"/>
                </a:lnTo>
                <a:lnTo>
                  <a:pt x="72860" y="10241043"/>
                </a:lnTo>
                <a:lnTo>
                  <a:pt x="0" y="10241043"/>
                </a:lnTo>
                <a:lnTo>
                  <a:pt x="0" y="0"/>
                </a:lnTo>
                <a:close/>
              </a:path>
            </a:pathLst>
          </a:custGeom>
          <a:solidFill>
            <a:srgbClr val="FFFFFF">
              <a:alpha val="19999"/>
            </a:srgbClr>
          </a:solidFill>
        </p:spPr>
        <p:txBody>
          <a:bodyPr wrap="square" lIns="0" tIns="0" rIns="0" bIns="0" rtlCol="0"/>
          <a:lstStyle/>
          <a:p>
            <a:endParaRPr/>
          </a:p>
        </p:txBody>
      </p:sp>
      <p:sp>
        <p:nvSpPr>
          <p:cNvPr id="10" name="object 10"/>
          <p:cNvSpPr/>
          <p:nvPr/>
        </p:nvSpPr>
        <p:spPr>
          <a:xfrm>
            <a:off x="13114898" y="43038"/>
            <a:ext cx="73025" cy="10241280"/>
          </a:xfrm>
          <a:custGeom>
            <a:avLst/>
            <a:gdLst/>
            <a:ahLst/>
            <a:cxnLst/>
            <a:rect l="l" t="t" r="r" b="b"/>
            <a:pathLst>
              <a:path w="73025" h="10241280">
                <a:moveTo>
                  <a:pt x="0" y="0"/>
                </a:moveTo>
                <a:lnTo>
                  <a:pt x="72860" y="0"/>
                </a:lnTo>
                <a:lnTo>
                  <a:pt x="72860" y="10241043"/>
                </a:lnTo>
                <a:lnTo>
                  <a:pt x="0" y="10241043"/>
                </a:lnTo>
                <a:lnTo>
                  <a:pt x="0" y="0"/>
                </a:lnTo>
                <a:close/>
              </a:path>
            </a:pathLst>
          </a:custGeom>
          <a:solidFill>
            <a:srgbClr val="FFFFFF">
              <a:alpha val="19999"/>
            </a:srgbClr>
          </a:solidFill>
        </p:spPr>
        <p:txBody>
          <a:bodyPr wrap="square" lIns="0" tIns="0" rIns="0" bIns="0" rtlCol="0"/>
          <a:lstStyle/>
          <a:p>
            <a:endParaRPr/>
          </a:p>
        </p:txBody>
      </p:sp>
      <p:sp>
        <p:nvSpPr>
          <p:cNvPr id="11" name="object 11"/>
          <p:cNvSpPr/>
          <p:nvPr/>
        </p:nvSpPr>
        <p:spPr>
          <a:xfrm>
            <a:off x="10929082" y="43038"/>
            <a:ext cx="73025" cy="10241280"/>
          </a:xfrm>
          <a:custGeom>
            <a:avLst/>
            <a:gdLst/>
            <a:ahLst/>
            <a:cxnLst/>
            <a:rect l="l" t="t" r="r" b="b"/>
            <a:pathLst>
              <a:path w="73025" h="10241280">
                <a:moveTo>
                  <a:pt x="0" y="0"/>
                </a:moveTo>
                <a:lnTo>
                  <a:pt x="72860" y="0"/>
                </a:lnTo>
                <a:lnTo>
                  <a:pt x="72860" y="10241043"/>
                </a:lnTo>
                <a:lnTo>
                  <a:pt x="0" y="10241043"/>
                </a:lnTo>
                <a:lnTo>
                  <a:pt x="0" y="0"/>
                </a:lnTo>
                <a:close/>
              </a:path>
            </a:pathLst>
          </a:custGeom>
          <a:solidFill>
            <a:srgbClr val="FFFFFF">
              <a:alpha val="19999"/>
            </a:srgbClr>
          </a:solidFill>
        </p:spPr>
        <p:txBody>
          <a:bodyPr wrap="square" lIns="0" tIns="0" rIns="0" bIns="0" rtlCol="0"/>
          <a:lstStyle/>
          <a:p>
            <a:endParaRPr/>
          </a:p>
        </p:txBody>
      </p:sp>
      <p:sp>
        <p:nvSpPr>
          <p:cNvPr id="12" name="object 12"/>
          <p:cNvSpPr/>
          <p:nvPr/>
        </p:nvSpPr>
        <p:spPr>
          <a:xfrm>
            <a:off x="9471871" y="43038"/>
            <a:ext cx="73025" cy="10241280"/>
          </a:xfrm>
          <a:custGeom>
            <a:avLst/>
            <a:gdLst/>
            <a:ahLst/>
            <a:cxnLst/>
            <a:rect l="l" t="t" r="r" b="b"/>
            <a:pathLst>
              <a:path w="73025" h="10241280">
                <a:moveTo>
                  <a:pt x="0" y="0"/>
                </a:moveTo>
                <a:lnTo>
                  <a:pt x="72860" y="0"/>
                </a:lnTo>
                <a:lnTo>
                  <a:pt x="72860" y="10241043"/>
                </a:lnTo>
                <a:lnTo>
                  <a:pt x="0" y="10241043"/>
                </a:lnTo>
                <a:lnTo>
                  <a:pt x="0" y="0"/>
                </a:lnTo>
                <a:close/>
              </a:path>
            </a:pathLst>
          </a:custGeom>
          <a:solidFill>
            <a:srgbClr val="FFFFFF">
              <a:alpha val="19999"/>
            </a:srgbClr>
          </a:solidFill>
        </p:spPr>
        <p:txBody>
          <a:bodyPr wrap="square" lIns="0" tIns="0" rIns="0" bIns="0" rtlCol="0"/>
          <a:lstStyle/>
          <a:p>
            <a:endParaRPr/>
          </a:p>
        </p:txBody>
      </p:sp>
      <p:sp>
        <p:nvSpPr>
          <p:cNvPr id="13" name="object 13"/>
          <p:cNvSpPr/>
          <p:nvPr/>
        </p:nvSpPr>
        <p:spPr>
          <a:xfrm>
            <a:off x="8743266" y="43038"/>
            <a:ext cx="73025" cy="10241280"/>
          </a:xfrm>
          <a:custGeom>
            <a:avLst/>
            <a:gdLst/>
            <a:ahLst/>
            <a:cxnLst/>
            <a:rect l="l" t="t" r="r" b="b"/>
            <a:pathLst>
              <a:path w="73025" h="10241280">
                <a:moveTo>
                  <a:pt x="0" y="0"/>
                </a:moveTo>
                <a:lnTo>
                  <a:pt x="72860" y="0"/>
                </a:lnTo>
                <a:lnTo>
                  <a:pt x="72860" y="10241043"/>
                </a:lnTo>
                <a:lnTo>
                  <a:pt x="0" y="10241043"/>
                </a:lnTo>
                <a:lnTo>
                  <a:pt x="0" y="0"/>
                </a:lnTo>
                <a:close/>
              </a:path>
            </a:pathLst>
          </a:custGeom>
          <a:solidFill>
            <a:srgbClr val="FFFFFF">
              <a:alpha val="19999"/>
            </a:srgbClr>
          </a:solidFill>
        </p:spPr>
        <p:txBody>
          <a:bodyPr wrap="square" lIns="0" tIns="0" rIns="0" bIns="0" rtlCol="0"/>
          <a:lstStyle/>
          <a:p>
            <a:endParaRPr/>
          </a:p>
        </p:txBody>
      </p:sp>
      <p:sp>
        <p:nvSpPr>
          <p:cNvPr id="14" name="object 14"/>
          <p:cNvSpPr/>
          <p:nvPr/>
        </p:nvSpPr>
        <p:spPr>
          <a:xfrm>
            <a:off x="8014660" y="43038"/>
            <a:ext cx="73025" cy="10241280"/>
          </a:xfrm>
          <a:custGeom>
            <a:avLst/>
            <a:gdLst/>
            <a:ahLst/>
            <a:cxnLst/>
            <a:rect l="l" t="t" r="r" b="b"/>
            <a:pathLst>
              <a:path w="73025" h="10241280">
                <a:moveTo>
                  <a:pt x="0" y="0"/>
                </a:moveTo>
                <a:lnTo>
                  <a:pt x="72860" y="0"/>
                </a:lnTo>
                <a:lnTo>
                  <a:pt x="72860" y="10241043"/>
                </a:lnTo>
                <a:lnTo>
                  <a:pt x="0" y="10241043"/>
                </a:lnTo>
                <a:lnTo>
                  <a:pt x="0" y="0"/>
                </a:lnTo>
                <a:close/>
              </a:path>
            </a:pathLst>
          </a:custGeom>
          <a:solidFill>
            <a:srgbClr val="FFFFFF">
              <a:alpha val="19999"/>
            </a:srgbClr>
          </a:solidFill>
        </p:spPr>
        <p:txBody>
          <a:bodyPr wrap="square" lIns="0" tIns="0" rIns="0" bIns="0" rtlCol="0"/>
          <a:lstStyle/>
          <a:p>
            <a:endParaRPr/>
          </a:p>
        </p:txBody>
      </p:sp>
      <p:sp>
        <p:nvSpPr>
          <p:cNvPr id="15" name="object 15"/>
          <p:cNvSpPr/>
          <p:nvPr/>
        </p:nvSpPr>
        <p:spPr>
          <a:xfrm>
            <a:off x="7286055" y="43038"/>
            <a:ext cx="73025" cy="10241280"/>
          </a:xfrm>
          <a:custGeom>
            <a:avLst/>
            <a:gdLst/>
            <a:ahLst/>
            <a:cxnLst/>
            <a:rect l="l" t="t" r="r" b="b"/>
            <a:pathLst>
              <a:path w="73025" h="10241280">
                <a:moveTo>
                  <a:pt x="0" y="0"/>
                </a:moveTo>
                <a:lnTo>
                  <a:pt x="72860" y="0"/>
                </a:lnTo>
                <a:lnTo>
                  <a:pt x="72860" y="10241043"/>
                </a:lnTo>
                <a:lnTo>
                  <a:pt x="0" y="10241043"/>
                </a:lnTo>
                <a:lnTo>
                  <a:pt x="0" y="0"/>
                </a:lnTo>
                <a:close/>
              </a:path>
            </a:pathLst>
          </a:custGeom>
          <a:solidFill>
            <a:srgbClr val="FFFFFF">
              <a:alpha val="19999"/>
            </a:srgbClr>
          </a:solidFill>
        </p:spPr>
        <p:txBody>
          <a:bodyPr wrap="square" lIns="0" tIns="0" rIns="0" bIns="0" rtlCol="0"/>
          <a:lstStyle/>
          <a:p>
            <a:endParaRPr/>
          </a:p>
        </p:txBody>
      </p:sp>
      <p:sp>
        <p:nvSpPr>
          <p:cNvPr id="16" name="object 16"/>
          <p:cNvSpPr/>
          <p:nvPr/>
        </p:nvSpPr>
        <p:spPr>
          <a:xfrm>
            <a:off x="6557449" y="43038"/>
            <a:ext cx="73025" cy="10241280"/>
          </a:xfrm>
          <a:custGeom>
            <a:avLst/>
            <a:gdLst/>
            <a:ahLst/>
            <a:cxnLst/>
            <a:rect l="l" t="t" r="r" b="b"/>
            <a:pathLst>
              <a:path w="73025" h="10241280">
                <a:moveTo>
                  <a:pt x="0" y="0"/>
                </a:moveTo>
                <a:lnTo>
                  <a:pt x="72860" y="0"/>
                </a:lnTo>
                <a:lnTo>
                  <a:pt x="72860" y="10241043"/>
                </a:lnTo>
                <a:lnTo>
                  <a:pt x="0" y="10241043"/>
                </a:lnTo>
                <a:lnTo>
                  <a:pt x="0" y="0"/>
                </a:lnTo>
                <a:close/>
              </a:path>
            </a:pathLst>
          </a:custGeom>
          <a:solidFill>
            <a:srgbClr val="FFFFFF">
              <a:alpha val="19999"/>
            </a:srgbClr>
          </a:solidFill>
        </p:spPr>
        <p:txBody>
          <a:bodyPr wrap="square" lIns="0" tIns="0" rIns="0" bIns="0" rtlCol="0"/>
          <a:lstStyle/>
          <a:p>
            <a:endParaRPr/>
          </a:p>
        </p:txBody>
      </p:sp>
      <p:sp>
        <p:nvSpPr>
          <p:cNvPr id="17" name="object 17"/>
          <p:cNvSpPr/>
          <p:nvPr/>
        </p:nvSpPr>
        <p:spPr>
          <a:xfrm>
            <a:off x="5828844" y="43038"/>
            <a:ext cx="73025" cy="10241280"/>
          </a:xfrm>
          <a:custGeom>
            <a:avLst/>
            <a:gdLst/>
            <a:ahLst/>
            <a:cxnLst/>
            <a:rect l="l" t="t" r="r" b="b"/>
            <a:pathLst>
              <a:path w="73025" h="10241280">
                <a:moveTo>
                  <a:pt x="0" y="0"/>
                </a:moveTo>
                <a:lnTo>
                  <a:pt x="72860" y="0"/>
                </a:lnTo>
                <a:lnTo>
                  <a:pt x="72860" y="10241043"/>
                </a:lnTo>
                <a:lnTo>
                  <a:pt x="0" y="10241043"/>
                </a:lnTo>
                <a:lnTo>
                  <a:pt x="0" y="0"/>
                </a:lnTo>
                <a:close/>
              </a:path>
            </a:pathLst>
          </a:custGeom>
          <a:solidFill>
            <a:srgbClr val="FFFFFF">
              <a:alpha val="19999"/>
            </a:srgbClr>
          </a:solidFill>
        </p:spPr>
        <p:txBody>
          <a:bodyPr wrap="square" lIns="0" tIns="0" rIns="0" bIns="0" rtlCol="0"/>
          <a:lstStyle/>
          <a:p>
            <a:endParaRPr/>
          </a:p>
        </p:txBody>
      </p:sp>
      <p:sp>
        <p:nvSpPr>
          <p:cNvPr id="18" name="object 18"/>
          <p:cNvSpPr/>
          <p:nvPr/>
        </p:nvSpPr>
        <p:spPr>
          <a:xfrm>
            <a:off x="5100238" y="43038"/>
            <a:ext cx="73025" cy="10241280"/>
          </a:xfrm>
          <a:custGeom>
            <a:avLst/>
            <a:gdLst/>
            <a:ahLst/>
            <a:cxnLst/>
            <a:rect l="l" t="t" r="r" b="b"/>
            <a:pathLst>
              <a:path w="73025" h="10241280">
                <a:moveTo>
                  <a:pt x="0" y="0"/>
                </a:moveTo>
                <a:lnTo>
                  <a:pt x="72860" y="0"/>
                </a:lnTo>
                <a:lnTo>
                  <a:pt x="72860" y="10241043"/>
                </a:lnTo>
                <a:lnTo>
                  <a:pt x="0" y="10241043"/>
                </a:lnTo>
                <a:lnTo>
                  <a:pt x="0" y="0"/>
                </a:lnTo>
                <a:close/>
              </a:path>
            </a:pathLst>
          </a:custGeom>
          <a:solidFill>
            <a:srgbClr val="FFFFFF">
              <a:alpha val="19999"/>
            </a:srgbClr>
          </a:solidFill>
        </p:spPr>
        <p:txBody>
          <a:bodyPr wrap="square" lIns="0" tIns="0" rIns="0" bIns="0" rtlCol="0"/>
          <a:lstStyle/>
          <a:p>
            <a:endParaRPr/>
          </a:p>
        </p:txBody>
      </p:sp>
      <p:sp>
        <p:nvSpPr>
          <p:cNvPr id="19" name="object 19"/>
          <p:cNvSpPr/>
          <p:nvPr/>
        </p:nvSpPr>
        <p:spPr>
          <a:xfrm>
            <a:off x="4371633" y="43038"/>
            <a:ext cx="73025" cy="10241280"/>
          </a:xfrm>
          <a:custGeom>
            <a:avLst/>
            <a:gdLst/>
            <a:ahLst/>
            <a:cxnLst/>
            <a:rect l="l" t="t" r="r" b="b"/>
            <a:pathLst>
              <a:path w="73025" h="10241280">
                <a:moveTo>
                  <a:pt x="0" y="0"/>
                </a:moveTo>
                <a:lnTo>
                  <a:pt x="72860" y="0"/>
                </a:lnTo>
                <a:lnTo>
                  <a:pt x="72860" y="10241043"/>
                </a:lnTo>
                <a:lnTo>
                  <a:pt x="0" y="10241043"/>
                </a:lnTo>
                <a:lnTo>
                  <a:pt x="0" y="0"/>
                </a:lnTo>
                <a:close/>
              </a:path>
            </a:pathLst>
          </a:custGeom>
          <a:solidFill>
            <a:srgbClr val="FFFFFF">
              <a:alpha val="19999"/>
            </a:srgbClr>
          </a:solidFill>
        </p:spPr>
        <p:txBody>
          <a:bodyPr wrap="square" lIns="0" tIns="0" rIns="0" bIns="0" rtlCol="0"/>
          <a:lstStyle/>
          <a:p>
            <a:endParaRPr/>
          </a:p>
        </p:txBody>
      </p:sp>
      <p:sp>
        <p:nvSpPr>
          <p:cNvPr id="20" name="object 20"/>
          <p:cNvSpPr/>
          <p:nvPr/>
        </p:nvSpPr>
        <p:spPr>
          <a:xfrm>
            <a:off x="3643027" y="43038"/>
            <a:ext cx="73025" cy="10241280"/>
          </a:xfrm>
          <a:custGeom>
            <a:avLst/>
            <a:gdLst/>
            <a:ahLst/>
            <a:cxnLst/>
            <a:rect l="l" t="t" r="r" b="b"/>
            <a:pathLst>
              <a:path w="73025" h="10241280">
                <a:moveTo>
                  <a:pt x="0" y="0"/>
                </a:moveTo>
                <a:lnTo>
                  <a:pt x="72860" y="0"/>
                </a:lnTo>
                <a:lnTo>
                  <a:pt x="72860" y="10241043"/>
                </a:lnTo>
                <a:lnTo>
                  <a:pt x="0" y="10241043"/>
                </a:lnTo>
                <a:lnTo>
                  <a:pt x="0" y="0"/>
                </a:lnTo>
                <a:close/>
              </a:path>
            </a:pathLst>
          </a:custGeom>
          <a:solidFill>
            <a:srgbClr val="FFFFFF">
              <a:alpha val="19999"/>
            </a:srgbClr>
          </a:solidFill>
        </p:spPr>
        <p:txBody>
          <a:bodyPr wrap="square" lIns="0" tIns="0" rIns="0" bIns="0" rtlCol="0"/>
          <a:lstStyle/>
          <a:p>
            <a:endParaRPr/>
          </a:p>
        </p:txBody>
      </p:sp>
      <p:sp>
        <p:nvSpPr>
          <p:cNvPr id="21" name="object 21"/>
          <p:cNvSpPr/>
          <p:nvPr/>
        </p:nvSpPr>
        <p:spPr>
          <a:xfrm>
            <a:off x="2914422" y="43038"/>
            <a:ext cx="73025" cy="10241280"/>
          </a:xfrm>
          <a:custGeom>
            <a:avLst/>
            <a:gdLst/>
            <a:ahLst/>
            <a:cxnLst/>
            <a:rect l="l" t="t" r="r" b="b"/>
            <a:pathLst>
              <a:path w="73025" h="10241280">
                <a:moveTo>
                  <a:pt x="0" y="0"/>
                </a:moveTo>
                <a:lnTo>
                  <a:pt x="72860" y="0"/>
                </a:lnTo>
                <a:lnTo>
                  <a:pt x="72860" y="10241043"/>
                </a:lnTo>
                <a:lnTo>
                  <a:pt x="0" y="10241043"/>
                </a:lnTo>
                <a:lnTo>
                  <a:pt x="0" y="0"/>
                </a:lnTo>
                <a:close/>
              </a:path>
            </a:pathLst>
          </a:custGeom>
          <a:solidFill>
            <a:srgbClr val="FFFFFF">
              <a:alpha val="19999"/>
            </a:srgbClr>
          </a:solidFill>
        </p:spPr>
        <p:txBody>
          <a:bodyPr wrap="square" lIns="0" tIns="0" rIns="0" bIns="0" rtlCol="0"/>
          <a:lstStyle/>
          <a:p>
            <a:endParaRPr/>
          </a:p>
        </p:txBody>
      </p:sp>
      <p:sp>
        <p:nvSpPr>
          <p:cNvPr id="22" name="object 22"/>
          <p:cNvSpPr/>
          <p:nvPr/>
        </p:nvSpPr>
        <p:spPr>
          <a:xfrm>
            <a:off x="2185816" y="43038"/>
            <a:ext cx="73025" cy="10241280"/>
          </a:xfrm>
          <a:custGeom>
            <a:avLst/>
            <a:gdLst/>
            <a:ahLst/>
            <a:cxnLst/>
            <a:rect l="l" t="t" r="r" b="b"/>
            <a:pathLst>
              <a:path w="73025" h="10241280">
                <a:moveTo>
                  <a:pt x="0" y="0"/>
                </a:moveTo>
                <a:lnTo>
                  <a:pt x="72860" y="0"/>
                </a:lnTo>
                <a:lnTo>
                  <a:pt x="72860" y="10241043"/>
                </a:lnTo>
                <a:lnTo>
                  <a:pt x="0" y="10241043"/>
                </a:lnTo>
                <a:lnTo>
                  <a:pt x="0" y="0"/>
                </a:lnTo>
                <a:close/>
              </a:path>
            </a:pathLst>
          </a:custGeom>
          <a:solidFill>
            <a:srgbClr val="FFFFFF">
              <a:alpha val="19999"/>
            </a:srgbClr>
          </a:solidFill>
        </p:spPr>
        <p:txBody>
          <a:bodyPr wrap="square" lIns="0" tIns="0" rIns="0" bIns="0" rtlCol="0"/>
          <a:lstStyle/>
          <a:p>
            <a:endParaRPr/>
          </a:p>
        </p:txBody>
      </p:sp>
      <p:grpSp>
        <p:nvGrpSpPr>
          <p:cNvPr id="23" name="object 23"/>
          <p:cNvGrpSpPr/>
          <p:nvPr/>
        </p:nvGrpSpPr>
        <p:grpSpPr>
          <a:xfrm>
            <a:off x="622268" y="43038"/>
            <a:ext cx="17200245" cy="10241280"/>
            <a:chOff x="622268" y="43038"/>
            <a:chExt cx="17200245" cy="10241280"/>
          </a:xfrm>
        </p:grpSpPr>
        <p:sp>
          <p:nvSpPr>
            <p:cNvPr id="24" name="object 24"/>
            <p:cNvSpPr/>
            <p:nvPr/>
          </p:nvSpPr>
          <p:spPr>
            <a:xfrm>
              <a:off x="1457211" y="43038"/>
              <a:ext cx="73025" cy="10241280"/>
            </a:xfrm>
            <a:custGeom>
              <a:avLst/>
              <a:gdLst/>
              <a:ahLst/>
              <a:cxnLst/>
              <a:rect l="l" t="t" r="r" b="b"/>
              <a:pathLst>
                <a:path w="73025" h="10241280">
                  <a:moveTo>
                    <a:pt x="0" y="0"/>
                  </a:moveTo>
                  <a:lnTo>
                    <a:pt x="72860" y="0"/>
                  </a:lnTo>
                  <a:lnTo>
                    <a:pt x="72860" y="10241043"/>
                  </a:lnTo>
                  <a:lnTo>
                    <a:pt x="0" y="10241043"/>
                  </a:lnTo>
                  <a:lnTo>
                    <a:pt x="0" y="0"/>
                  </a:lnTo>
                  <a:close/>
                </a:path>
              </a:pathLst>
            </a:custGeom>
            <a:solidFill>
              <a:srgbClr val="FFFFFF">
                <a:alpha val="19999"/>
              </a:srgbClr>
            </a:solidFill>
          </p:spPr>
          <p:txBody>
            <a:bodyPr wrap="square" lIns="0" tIns="0" rIns="0" bIns="0" rtlCol="0"/>
            <a:lstStyle/>
            <a:p>
              <a:endParaRPr/>
            </a:p>
          </p:txBody>
        </p:sp>
        <p:pic>
          <p:nvPicPr>
            <p:cNvPr id="25" name="object 25"/>
            <p:cNvPicPr/>
            <p:nvPr/>
          </p:nvPicPr>
          <p:blipFill>
            <a:blip r:embed="rId2" cstate="print"/>
            <a:stretch>
              <a:fillRect/>
            </a:stretch>
          </p:blipFill>
          <p:spPr>
            <a:xfrm>
              <a:off x="622268" y="88971"/>
              <a:ext cx="17200090" cy="9733473"/>
            </a:xfrm>
            <a:prstGeom prst="rect">
              <a:avLst/>
            </a:prstGeom>
          </p:spPr>
        </p:pic>
      </p:grpSp>
      <p:sp>
        <p:nvSpPr>
          <p:cNvPr id="26" name="object 26"/>
          <p:cNvSpPr txBox="1">
            <a:spLocks noGrp="1"/>
          </p:cNvSpPr>
          <p:nvPr>
            <p:ph type="title"/>
          </p:nvPr>
        </p:nvSpPr>
        <p:spPr>
          <a:xfrm>
            <a:off x="3851058" y="4867405"/>
            <a:ext cx="991235" cy="482600"/>
          </a:xfrm>
          <a:prstGeom prst="rect">
            <a:avLst/>
          </a:prstGeom>
        </p:spPr>
        <p:txBody>
          <a:bodyPr vert="horz" wrap="square" lIns="0" tIns="12700" rIns="0" bIns="0" rtlCol="0">
            <a:spAutoFit/>
          </a:bodyPr>
          <a:lstStyle/>
          <a:p>
            <a:pPr marL="12700">
              <a:lnSpc>
                <a:spcPct val="100000"/>
              </a:lnSpc>
              <a:spcBef>
                <a:spcPts val="100"/>
              </a:spcBef>
            </a:pPr>
            <a:r>
              <a:rPr sz="3000" spc="-45" dirty="0">
                <a:solidFill>
                  <a:srgbClr val="000000"/>
                </a:solidFill>
              </a:rPr>
              <a:t>A</a:t>
            </a:r>
            <a:r>
              <a:rPr sz="3000" spc="355" dirty="0">
                <a:solidFill>
                  <a:srgbClr val="000000"/>
                </a:solidFill>
              </a:rPr>
              <a:t>l</a:t>
            </a:r>
            <a:r>
              <a:rPr sz="3000" spc="-40" dirty="0">
                <a:solidFill>
                  <a:srgbClr val="000000"/>
                </a:solidFill>
              </a:rPr>
              <a:t>a</a:t>
            </a:r>
            <a:r>
              <a:rPr sz="3000" spc="-200" dirty="0">
                <a:solidFill>
                  <a:srgbClr val="000000"/>
                </a:solidFill>
              </a:rPr>
              <a:t>n</a:t>
            </a:r>
            <a:r>
              <a:rPr sz="3000" spc="-95" dirty="0">
                <a:solidFill>
                  <a:srgbClr val="000000"/>
                </a:solidFill>
              </a:rPr>
              <a:t>ı)</a:t>
            </a:r>
            <a:endParaRPr sz="3000"/>
          </a:p>
        </p:txBody>
      </p:sp>
      <p:graphicFrame>
        <p:nvGraphicFramePr>
          <p:cNvPr id="27" name="object 27"/>
          <p:cNvGraphicFramePr>
            <a:graphicFrameLocks noGrp="1"/>
          </p:cNvGraphicFramePr>
          <p:nvPr/>
        </p:nvGraphicFramePr>
        <p:xfrm>
          <a:off x="0" y="6608"/>
          <a:ext cx="18214340" cy="10200705"/>
        </p:xfrm>
        <a:graphic>
          <a:graphicData uri="http://schemas.openxmlformats.org/drawingml/2006/table">
            <a:tbl>
              <a:tblPr firstRow="1" bandRow="1">
                <a:tableStyleId>{2D5ABB26-0587-4C30-8999-92F81FD0307C}</a:tableStyleId>
              </a:tblPr>
              <a:tblGrid>
                <a:gridCol w="728345"/>
                <a:gridCol w="14571980"/>
                <a:gridCol w="2914015"/>
              </a:tblGrid>
              <a:tr h="728840">
                <a:tc>
                  <a:txBody>
                    <a:bodyPr/>
                    <a:lstStyle/>
                    <a:p>
                      <a:pPr>
                        <a:lnSpc>
                          <a:spcPct val="100000"/>
                        </a:lnSpc>
                      </a:pPr>
                      <a:endParaRPr sz="2900">
                        <a:latin typeface="Times New Roman"/>
                        <a:cs typeface="Times New Roman"/>
                      </a:endParaRPr>
                    </a:p>
                  </a:txBody>
                  <a:tcPr marL="0" marR="0" marT="0" marB="0">
                    <a:lnL w="76200">
                      <a:solidFill>
                        <a:srgbClr val="FFFFFF"/>
                      </a:solidFill>
                      <a:prstDash val="solid"/>
                    </a:lnL>
                    <a:lnR w="76200">
                      <a:solidFill>
                        <a:srgbClr val="FFFFFF"/>
                      </a:solidFill>
                      <a:prstDash val="solid"/>
                    </a:lnR>
                    <a:lnT w="76200">
                      <a:solidFill>
                        <a:srgbClr val="FFFFFF"/>
                      </a:solidFill>
                      <a:prstDash val="solid"/>
                    </a:lnT>
                    <a:lnB w="76200">
                      <a:solidFill>
                        <a:srgbClr val="FFFFFF"/>
                      </a:solidFill>
                      <a:prstDash val="solid"/>
                    </a:lnB>
                  </a:tcPr>
                </a:tc>
                <a:tc>
                  <a:txBody>
                    <a:bodyPr/>
                    <a:lstStyle/>
                    <a:p>
                      <a:pPr>
                        <a:lnSpc>
                          <a:spcPct val="100000"/>
                        </a:lnSpc>
                      </a:pPr>
                      <a:endParaRPr sz="2900">
                        <a:latin typeface="Times New Roman"/>
                        <a:cs typeface="Times New Roman"/>
                      </a:endParaRPr>
                    </a:p>
                  </a:txBody>
                  <a:tcPr marL="0" marR="0" marT="0" marB="0">
                    <a:lnL w="76200">
                      <a:solidFill>
                        <a:srgbClr val="FFFFFF"/>
                      </a:solidFill>
                      <a:prstDash val="solid"/>
                    </a:lnL>
                    <a:lnR w="76200">
                      <a:solidFill>
                        <a:srgbClr val="FFFFFF"/>
                      </a:solidFill>
                      <a:prstDash val="solid"/>
                    </a:lnR>
                    <a:lnT w="76200">
                      <a:solidFill>
                        <a:srgbClr val="FFFFFF"/>
                      </a:solidFill>
                      <a:prstDash val="solid"/>
                    </a:lnT>
                    <a:lnB w="76200">
                      <a:solidFill>
                        <a:srgbClr val="FFFFFF"/>
                      </a:solidFill>
                      <a:prstDash val="solid"/>
                    </a:lnB>
                  </a:tcPr>
                </a:tc>
                <a:tc>
                  <a:txBody>
                    <a:bodyPr/>
                    <a:lstStyle/>
                    <a:p>
                      <a:pPr>
                        <a:lnSpc>
                          <a:spcPct val="100000"/>
                        </a:lnSpc>
                      </a:pPr>
                      <a:endParaRPr sz="2900">
                        <a:latin typeface="Times New Roman"/>
                        <a:cs typeface="Times New Roman"/>
                      </a:endParaRPr>
                    </a:p>
                  </a:txBody>
                  <a:tcPr marL="0" marR="0" marT="0" marB="0">
                    <a:lnL w="76200">
                      <a:solidFill>
                        <a:srgbClr val="FFFFFF"/>
                      </a:solidFill>
                      <a:prstDash val="solid"/>
                    </a:lnL>
                    <a:lnR w="76200">
                      <a:solidFill>
                        <a:srgbClr val="FFFFFF"/>
                      </a:solidFill>
                      <a:prstDash val="solid"/>
                    </a:lnR>
                    <a:lnT w="76200">
                      <a:solidFill>
                        <a:srgbClr val="FFFFFF"/>
                      </a:solidFill>
                      <a:prstDash val="solid"/>
                    </a:lnT>
                    <a:lnB w="76200">
                      <a:solidFill>
                        <a:srgbClr val="FFFFFF"/>
                      </a:solidFill>
                      <a:prstDash val="solid"/>
                    </a:lnB>
                  </a:tcPr>
                </a:tc>
              </a:tr>
              <a:tr h="728605">
                <a:tc>
                  <a:txBody>
                    <a:bodyPr/>
                    <a:lstStyle/>
                    <a:p>
                      <a:pPr>
                        <a:lnSpc>
                          <a:spcPct val="100000"/>
                        </a:lnSpc>
                      </a:pPr>
                      <a:endParaRPr sz="2900">
                        <a:latin typeface="Times New Roman"/>
                        <a:cs typeface="Times New Roman"/>
                      </a:endParaRPr>
                    </a:p>
                  </a:txBody>
                  <a:tcPr marL="0" marR="0" marT="0" marB="0">
                    <a:lnL w="76200">
                      <a:solidFill>
                        <a:srgbClr val="FFFFFF"/>
                      </a:solidFill>
                      <a:prstDash val="solid"/>
                    </a:lnL>
                    <a:lnR w="76200">
                      <a:solidFill>
                        <a:srgbClr val="FFFFFF"/>
                      </a:solidFill>
                      <a:prstDash val="solid"/>
                    </a:lnR>
                    <a:lnT w="76200">
                      <a:solidFill>
                        <a:srgbClr val="FFFFFF"/>
                      </a:solidFill>
                      <a:prstDash val="solid"/>
                    </a:lnT>
                    <a:lnB w="76200">
                      <a:solidFill>
                        <a:srgbClr val="FFFFFF"/>
                      </a:solidFill>
                      <a:prstDash val="solid"/>
                    </a:lnB>
                  </a:tcPr>
                </a:tc>
                <a:tc>
                  <a:txBody>
                    <a:bodyPr/>
                    <a:lstStyle/>
                    <a:p>
                      <a:pPr marL="72390">
                        <a:lnSpc>
                          <a:spcPct val="100000"/>
                        </a:lnSpc>
                        <a:spcBef>
                          <a:spcPts val="1770"/>
                        </a:spcBef>
                      </a:pPr>
                      <a:r>
                        <a:rPr sz="2550" spc="-280" dirty="0">
                          <a:latin typeface="Microsoft Sans Serif"/>
                          <a:cs typeface="Microsoft Sans Serif"/>
                        </a:rPr>
                        <a:t>Bu</a:t>
                      </a:r>
                      <a:r>
                        <a:rPr sz="2550" spc="-130" dirty="0">
                          <a:latin typeface="Microsoft Sans Serif"/>
                          <a:cs typeface="Microsoft Sans Serif"/>
                        </a:rPr>
                        <a:t> </a:t>
                      </a:r>
                      <a:r>
                        <a:rPr sz="2550" spc="30" dirty="0">
                          <a:latin typeface="Microsoft Sans Serif"/>
                          <a:cs typeface="Microsoft Sans Serif"/>
                        </a:rPr>
                        <a:t>Okullar</a:t>
                      </a:r>
                      <a:r>
                        <a:rPr sz="2550" spc="254" dirty="0">
                          <a:latin typeface="Microsoft Sans Serif"/>
                          <a:cs typeface="Microsoft Sans Serif"/>
                        </a:rPr>
                        <a:t> </a:t>
                      </a:r>
                      <a:r>
                        <a:rPr sz="2550" spc="-85" dirty="0">
                          <a:latin typeface="Microsoft Sans Serif"/>
                          <a:cs typeface="Microsoft Sans Serif"/>
                        </a:rPr>
                        <a:t>ve</a:t>
                      </a:r>
                      <a:r>
                        <a:rPr sz="2550" spc="260" dirty="0">
                          <a:latin typeface="Microsoft Sans Serif"/>
                          <a:cs typeface="Microsoft Sans Serif"/>
                        </a:rPr>
                        <a:t> </a:t>
                      </a:r>
                      <a:r>
                        <a:rPr sz="2550" spc="5" dirty="0">
                          <a:latin typeface="Microsoft Sans Serif"/>
                          <a:cs typeface="Microsoft Sans Serif"/>
                        </a:rPr>
                        <a:t>okullardaki</a:t>
                      </a:r>
                      <a:endParaRPr sz="2550">
                        <a:latin typeface="Microsoft Sans Serif"/>
                        <a:cs typeface="Microsoft Sans Serif"/>
                      </a:endParaRPr>
                    </a:p>
                  </a:txBody>
                  <a:tcPr marL="0" marR="0" marT="224790" marB="0">
                    <a:lnL w="76200">
                      <a:solidFill>
                        <a:srgbClr val="FFFFFF"/>
                      </a:solidFill>
                      <a:prstDash val="solid"/>
                    </a:lnL>
                    <a:lnR w="76200">
                      <a:solidFill>
                        <a:srgbClr val="FFFFFF"/>
                      </a:solidFill>
                      <a:prstDash val="solid"/>
                    </a:lnR>
                    <a:lnT w="76200">
                      <a:solidFill>
                        <a:srgbClr val="FFFFFF"/>
                      </a:solidFill>
                      <a:prstDash val="solid"/>
                    </a:lnT>
                    <a:lnB w="76200">
                      <a:solidFill>
                        <a:srgbClr val="FFFFFF"/>
                      </a:solidFill>
                      <a:prstDash val="solid"/>
                    </a:lnB>
                  </a:tcPr>
                </a:tc>
                <a:tc>
                  <a:txBody>
                    <a:bodyPr/>
                    <a:lstStyle/>
                    <a:p>
                      <a:pPr>
                        <a:lnSpc>
                          <a:spcPct val="100000"/>
                        </a:lnSpc>
                      </a:pPr>
                      <a:endParaRPr sz="2900">
                        <a:latin typeface="Times New Roman"/>
                        <a:cs typeface="Times New Roman"/>
                      </a:endParaRPr>
                    </a:p>
                  </a:txBody>
                  <a:tcPr marL="0" marR="0" marT="0" marB="0">
                    <a:lnL w="76200">
                      <a:solidFill>
                        <a:srgbClr val="FFFFFF"/>
                      </a:solidFill>
                      <a:prstDash val="solid"/>
                    </a:lnL>
                    <a:lnR w="76200">
                      <a:solidFill>
                        <a:srgbClr val="FFFFFF"/>
                      </a:solidFill>
                      <a:prstDash val="solid"/>
                    </a:lnR>
                    <a:lnT w="76200">
                      <a:solidFill>
                        <a:srgbClr val="FFFFFF"/>
                      </a:solidFill>
                      <a:prstDash val="solid"/>
                    </a:lnT>
                    <a:lnB w="76200">
                      <a:solidFill>
                        <a:srgbClr val="FFFFFF"/>
                      </a:solidFill>
                      <a:prstDash val="solid"/>
                    </a:lnB>
                  </a:tcPr>
                </a:tc>
              </a:tr>
              <a:tr h="728605">
                <a:tc>
                  <a:txBody>
                    <a:bodyPr/>
                    <a:lstStyle/>
                    <a:p>
                      <a:pPr>
                        <a:lnSpc>
                          <a:spcPct val="100000"/>
                        </a:lnSpc>
                      </a:pPr>
                      <a:endParaRPr sz="2900">
                        <a:latin typeface="Times New Roman"/>
                        <a:cs typeface="Times New Roman"/>
                      </a:endParaRPr>
                    </a:p>
                  </a:txBody>
                  <a:tcPr marL="0" marR="0" marT="0" marB="0">
                    <a:lnL w="76200">
                      <a:solidFill>
                        <a:srgbClr val="FFFFFF"/>
                      </a:solidFill>
                      <a:prstDash val="solid"/>
                    </a:lnL>
                    <a:lnR w="76200">
                      <a:solidFill>
                        <a:srgbClr val="FFFFFF"/>
                      </a:solidFill>
                      <a:prstDash val="solid"/>
                    </a:lnR>
                    <a:lnT w="76200">
                      <a:solidFill>
                        <a:srgbClr val="FFFFFF"/>
                      </a:solidFill>
                      <a:prstDash val="solid"/>
                    </a:lnT>
                    <a:lnB w="76200">
                      <a:solidFill>
                        <a:srgbClr val="FFFFFF"/>
                      </a:solidFill>
                      <a:prstDash val="solid"/>
                    </a:lnB>
                  </a:tcPr>
                </a:tc>
                <a:tc>
                  <a:txBody>
                    <a:bodyPr/>
                    <a:lstStyle/>
                    <a:p>
                      <a:pPr marL="429895">
                        <a:lnSpc>
                          <a:spcPts val="2665"/>
                        </a:lnSpc>
                      </a:pPr>
                      <a:r>
                        <a:rPr sz="2550" spc="-35" dirty="0">
                          <a:latin typeface="Microsoft Sans Serif"/>
                          <a:cs typeface="Microsoft Sans Serif"/>
                        </a:rPr>
                        <a:t>tüm</a:t>
                      </a:r>
                      <a:r>
                        <a:rPr sz="2550" spc="245" dirty="0">
                          <a:latin typeface="Microsoft Sans Serif"/>
                          <a:cs typeface="Microsoft Sans Serif"/>
                        </a:rPr>
                        <a:t> </a:t>
                      </a:r>
                      <a:r>
                        <a:rPr sz="2550" spc="105" dirty="0">
                          <a:latin typeface="Microsoft Sans Serif"/>
                          <a:cs typeface="Microsoft Sans Serif"/>
                        </a:rPr>
                        <a:t>alanlar</a:t>
                      </a:r>
                      <a:r>
                        <a:rPr sz="2550" spc="250" dirty="0">
                          <a:latin typeface="Microsoft Sans Serif"/>
                          <a:cs typeface="Microsoft Sans Serif"/>
                        </a:rPr>
                        <a:t> </a:t>
                      </a:r>
                      <a:r>
                        <a:rPr sz="2550" spc="-80" dirty="0">
                          <a:latin typeface="Microsoft Sans Serif"/>
                          <a:cs typeface="Microsoft Sans Serif"/>
                        </a:rPr>
                        <a:t>sınavsız</a:t>
                      </a:r>
                      <a:endParaRPr sz="2550">
                        <a:latin typeface="Microsoft Sans Serif"/>
                        <a:cs typeface="Microsoft Sans Serif"/>
                      </a:endParaRPr>
                    </a:p>
                    <a:p>
                      <a:pPr marL="515620">
                        <a:lnSpc>
                          <a:spcPts val="2455"/>
                        </a:lnSpc>
                        <a:spcBef>
                          <a:spcPts val="509"/>
                        </a:spcBef>
                      </a:pPr>
                      <a:r>
                        <a:rPr sz="2550" spc="-60" dirty="0">
                          <a:latin typeface="Microsoft Sans Serif"/>
                          <a:cs typeface="Microsoft Sans Serif"/>
                        </a:rPr>
                        <a:t>öğrenci</a:t>
                      </a:r>
                      <a:r>
                        <a:rPr sz="2550" spc="240" dirty="0">
                          <a:latin typeface="Microsoft Sans Serif"/>
                          <a:cs typeface="Microsoft Sans Serif"/>
                        </a:rPr>
                        <a:t> </a:t>
                      </a:r>
                      <a:r>
                        <a:rPr sz="2550" spc="15" dirty="0">
                          <a:latin typeface="Microsoft Sans Serif"/>
                          <a:cs typeface="Microsoft Sans Serif"/>
                        </a:rPr>
                        <a:t>almaktadır.</a:t>
                      </a:r>
                      <a:endParaRPr sz="2550">
                        <a:latin typeface="Microsoft Sans Serif"/>
                        <a:cs typeface="Microsoft Sans Serif"/>
                      </a:endParaRPr>
                    </a:p>
                  </a:txBody>
                  <a:tcPr marL="0" marR="0" marT="0" marB="0">
                    <a:lnL w="76200">
                      <a:solidFill>
                        <a:srgbClr val="FFFFFF"/>
                      </a:solidFill>
                      <a:prstDash val="solid"/>
                    </a:lnL>
                    <a:lnR w="76200">
                      <a:solidFill>
                        <a:srgbClr val="FFFFFF"/>
                      </a:solidFill>
                      <a:prstDash val="solid"/>
                    </a:lnR>
                    <a:lnT w="76200">
                      <a:solidFill>
                        <a:srgbClr val="FFFFFF"/>
                      </a:solidFill>
                      <a:prstDash val="solid"/>
                    </a:lnT>
                    <a:lnB w="76200">
                      <a:solidFill>
                        <a:srgbClr val="FFFFFF"/>
                      </a:solidFill>
                      <a:prstDash val="solid"/>
                    </a:lnB>
                  </a:tcPr>
                </a:tc>
                <a:tc>
                  <a:txBody>
                    <a:bodyPr/>
                    <a:lstStyle/>
                    <a:p>
                      <a:pPr>
                        <a:lnSpc>
                          <a:spcPct val="100000"/>
                        </a:lnSpc>
                      </a:pPr>
                      <a:endParaRPr sz="2900">
                        <a:latin typeface="Times New Roman"/>
                        <a:cs typeface="Times New Roman"/>
                      </a:endParaRPr>
                    </a:p>
                  </a:txBody>
                  <a:tcPr marL="0" marR="0" marT="0" marB="0">
                    <a:lnL w="76200">
                      <a:solidFill>
                        <a:srgbClr val="FFFFFF"/>
                      </a:solidFill>
                      <a:prstDash val="solid"/>
                    </a:lnL>
                    <a:lnR w="76200">
                      <a:solidFill>
                        <a:srgbClr val="FFFFFF"/>
                      </a:solidFill>
                      <a:prstDash val="solid"/>
                    </a:lnR>
                    <a:lnT w="76200">
                      <a:solidFill>
                        <a:srgbClr val="FFFFFF"/>
                      </a:solidFill>
                      <a:prstDash val="solid"/>
                    </a:lnT>
                    <a:lnB w="76200">
                      <a:solidFill>
                        <a:srgbClr val="FFFFFF"/>
                      </a:solidFill>
                      <a:prstDash val="solid"/>
                    </a:lnB>
                  </a:tcPr>
                </a:tc>
              </a:tr>
              <a:tr h="728605">
                <a:tc>
                  <a:txBody>
                    <a:bodyPr/>
                    <a:lstStyle/>
                    <a:p>
                      <a:pPr>
                        <a:lnSpc>
                          <a:spcPct val="100000"/>
                        </a:lnSpc>
                      </a:pPr>
                      <a:endParaRPr sz="2900">
                        <a:latin typeface="Times New Roman"/>
                        <a:cs typeface="Times New Roman"/>
                      </a:endParaRPr>
                    </a:p>
                  </a:txBody>
                  <a:tcPr marL="0" marR="0" marT="0" marB="0">
                    <a:lnL w="76200">
                      <a:solidFill>
                        <a:srgbClr val="FFFFFF"/>
                      </a:solidFill>
                      <a:prstDash val="solid"/>
                    </a:lnL>
                    <a:lnR w="76200">
                      <a:solidFill>
                        <a:srgbClr val="FFFFFF"/>
                      </a:solidFill>
                      <a:prstDash val="solid"/>
                    </a:lnR>
                    <a:lnT w="76200">
                      <a:solidFill>
                        <a:srgbClr val="FFFFFF"/>
                      </a:solidFill>
                      <a:prstDash val="solid"/>
                    </a:lnT>
                    <a:lnB w="76200">
                      <a:solidFill>
                        <a:srgbClr val="FFFFFF"/>
                      </a:solidFill>
                      <a:prstDash val="solid"/>
                    </a:lnB>
                  </a:tcPr>
                </a:tc>
                <a:tc>
                  <a:txBody>
                    <a:bodyPr/>
                    <a:lstStyle/>
                    <a:p>
                      <a:pPr>
                        <a:lnSpc>
                          <a:spcPct val="100000"/>
                        </a:lnSpc>
                      </a:pPr>
                      <a:endParaRPr sz="2900">
                        <a:latin typeface="Times New Roman"/>
                        <a:cs typeface="Times New Roman"/>
                      </a:endParaRPr>
                    </a:p>
                  </a:txBody>
                  <a:tcPr marL="0" marR="0" marT="0" marB="0">
                    <a:lnL w="76200">
                      <a:solidFill>
                        <a:srgbClr val="FFFFFF"/>
                      </a:solidFill>
                      <a:prstDash val="solid"/>
                    </a:lnL>
                    <a:lnR w="76200">
                      <a:solidFill>
                        <a:srgbClr val="FFFFFF"/>
                      </a:solidFill>
                      <a:prstDash val="solid"/>
                    </a:lnR>
                    <a:lnT w="76200">
                      <a:solidFill>
                        <a:srgbClr val="FFFFFF"/>
                      </a:solidFill>
                      <a:prstDash val="solid"/>
                    </a:lnT>
                    <a:lnB w="76200">
                      <a:solidFill>
                        <a:srgbClr val="FFFFFF"/>
                      </a:solidFill>
                      <a:prstDash val="solid"/>
                    </a:lnB>
                  </a:tcPr>
                </a:tc>
                <a:tc>
                  <a:txBody>
                    <a:bodyPr/>
                    <a:lstStyle/>
                    <a:p>
                      <a:pPr>
                        <a:lnSpc>
                          <a:spcPct val="100000"/>
                        </a:lnSpc>
                      </a:pPr>
                      <a:endParaRPr sz="2900">
                        <a:latin typeface="Times New Roman"/>
                        <a:cs typeface="Times New Roman"/>
                      </a:endParaRPr>
                    </a:p>
                  </a:txBody>
                  <a:tcPr marL="0" marR="0" marT="0" marB="0">
                    <a:lnL w="76200">
                      <a:solidFill>
                        <a:srgbClr val="FFFFFF"/>
                      </a:solidFill>
                      <a:prstDash val="solid"/>
                    </a:lnL>
                    <a:lnR w="76200">
                      <a:solidFill>
                        <a:srgbClr val="FFFFFF"/>
                      </a:solidFill>
                      <a:prstDash val="solid"/>
                    </a:lnR>
                    <a:lnT w="76200">
                      <a:solidFill>
                        <a:srgbClr val="FFFFFF"/>
                      </a:solidFill>
                      <a:prstDash val="solid"/>
                    </a:lnT>
                    <a:lnB w="76200">
                      <a:solidFill>
                        <a:srgbClr val="FFFFFF"/>
                      </a:solidFill>
                      <a:prstDash val="solid"/>
                    </a:lnB>
                  </a:tcPr>
                </a:tc>
              </a:tr>
              <a:tr h="728605">
                <a:tc>
                  <a:txBody>
                    <a:bodyPr/>
                    <a:lstStyle/>
                    <a:p>
                      <a:pPr>
                        <a:lnSpc>
                          <a:spcPct val="100000"/>
                        </a:lnSpc>
                      </a:pPr>
                      <a:endParaRPr sz="2900">
                        <a:latin typeface="Times New Roman"/>
                        <a:cs typeface="Times New Roman"/>
                      </a:endParaRPr>
                    </a:p>
                  </a:txBody>
                  <a:tcPr marL="0" marR="0" marT="0" marB="0">
                    <a:lnL w="76200">
                      <a:solidFill>
                        <a:srgbClr val="FFFFFF"/>
                      </a:solidFill>
                      <a:prstDash val="solid"/>
                    </a:lnL>
                    <a:lnR w="76200">
                      <a:solidFill>
                        <a:srgbClr val="FFFFFF"/>
                      </a:solidFill>
                      <a:prstDash val="solid"/>
                    </a:lnR>
                    <a:lnT w="76200">
                      <a:solidFill>
                        <a:srgbClr val="FFFFFF"/>
                      </a:solidFill>
                      <a:prstDash val="solid"/>
                    </a:lnT>
                    <a:lnB w="76200">
                      <a:solidFill>
                        <a:srgbClr val="FFFFFF"/>
                      </a:solidFill>
                      <a:prstDash val="solid"/>
                    </a:lnB>
                  </a:tcPr>
                </a:tc>
                <a:tc>
                  <a:txBody>
                    <a:bodyPr/>
                    <a:lstStyle/>
                    <a:p>
                      <a:pPr marL="3098165">
                        <a:lnSpc>
                          <a:spcPts val="1939"/>
                        </a:lnSpc>
                      </a:pPr>
                      <a:r>
                        <a:rPr sz="3000" spc="-240" dirty="0">
                          <a:solidFill>
                            <a:srgbClr val="CC4242"/>
                          </a:solidFill>
                          <a:latin typeface="Microsoft Sans Serif"/>
                          <a:cs typeface="Microsoft Sans Serif"/>
                        </a:rPr>
                        <a:t>Gümüşhane</a:t>
                      </a:r>
                      <a:r>
                        <a:rPr sz="3000" spc="-235" dirty="0">
                          <a:solidFill>
                            <a:srgbClr val="CC4242"/>
                          </a:solidFill>
                          <a:latin typeface="Microsoft Sans Serif"/>
                          <a:cs typeface="Microsoft Sans Serif"/>
                        </a:rPr>
                        <a:t> </a:t>
                      </a:r>
                      <a:r>
                        <a:rPr sz="3000" spc="-180" dirty="0">
                          <a:solidFill>
                            <a:srgbClr val="CC4242"/>
                          </a:solidFill>
                          <a:latin typeface="Microsoft Sans Serif"/>
                          <a:cs typeface="Microsoft Sans Serif"/>
                        </a:rPr>
                        <a:t>Kanuni</a:t>
                      </a:r>
                      <a:r>
                        <a:rPr sz="3000" spc="315" dirty="0">
                          <a:solidFill>
                            <a:srgbClr val="CC4242"/>
                          </a:solidFill>
                          <a:latin typeface="Microsoft Sans Serif"/>
                          <a:cs typeface="Microsoft Sans Serif"/>
                        </a:rPr>
                        <a:t> </a:t>
                      </a:r>
                      <a:r>
                        <a:rPr sz="3000" spc="-114" dirty="0">
                          <a:solidFill>
                            <a:srgbClr val="CC4242"/>
                          </a:solidFill>
                          <a:latin typeface="Microsoft Sans Serif"/>
                          <a:cs typeface="Microsoft Sans Serif"/>
                        </a:rPr>
                        <a:t>Mesleki</a:t>
                      </a:r>
                      <a:r>
                        <a:rPr sz="3000" spc="320" dirty="0">
                          <a:solidFill>
                            <a:srgbClr val="CC4242"/>
                          </a:solidFill>
                          <a:latin typeface="Microsoft Sans Serif"/>
                          <a:cs typeface="Microsoft Sans Serif"/>
                        </a:rPr>
                        <a:t> </a:t>
                      </a:r>
                      <a:r>
                        <a:rPr sz="3000" spc="-100" dirty="0">
                          <a:solidFill>
                            <a:srgbClr val="CC4242"/>
                          </a:solidFill>
                          <a:latin typeface="Microsoft Sans Serif"/>
                          <a:cs typeface="Microsoft Sans Serif"/>
                        </a:rPr>
                        <a:t>ve</a:t>
                      </a:r>
                      <a:r>
                        <a:rPr sz="3000" spc="320" dirty="0">
                          <a:solidFill>
                            <a:srgbClr val="CC4242"/>
                          </a:solidFill>
                          <a:latin typeface="Microsoft Sans Serif"/>
                          <a:cs typeface="Microsoft Sans Serif"/>
                        </a:rPr>
                        <a:t> </a:t>
                      </a:r>
                      <a:r>
                        <a:rPr sz="3000" spc="-150" dirty="0">
                          <a:solidFill>
                            <a:srgbClr val="CC4242"/>
                          </a:solidFill>
                          <a:latin typeface="Microsoft Sans Serif"/>
                          <a:cs typeface="Microsoft Sans Serif"/>
                        </a:rPr>
                        <a:t>Teknik</a:t>
                      </a:r>
                      <a:r>
                        <a:rPr sz="3000" spc="315" dirty="0">
                          <a:solidFill>
                            <a:srgbClr val="CC4242"/>
                          </a:solidFill>
                          <a:latin typeface="Microsoft Sans Serif"/>
                          <a:cs typeface="Microsoft Sans Serif"/>
                        </a:rPr>
                        <a:t> </a:t>
                      </a:r>
                      <a:r>
                        <a:rPr sz="3000" spc="-105" dirty="0">
                          <a:solidFill>
                            <a:srgbClr val="CC4242"/>
                          </a:solidFill>
                          <a:latin typeface="Microsoft Sans Serif"/>
                          <a:cs typeface="Microsoft Sans Serif"/>
                        </a:rPr>
                        <a:t>Anadolu</a:t>
                      </a:r>
                      <a:r>
                        <a:rPr sz="3000" spc="320" dirty="0">
                          <a:solidFill>
                            <a:srgbClr val="CC4242"/>
                          </a:solidFill>
                          <a:latin typeface="Microsoft Sans Serif"/>
                          <a:cs typeface="Microsoft Sans Serif"/>
                        </a:rPr>
                        <a:t> </a:t>
                      </a:r>
                      <a:r>
                        <a:rPr sz="3000" spc="-140" dirty="0">
                          <a:solidFill>
                            <a:srgbClr val="CC4242"/>
                          </a:solidFill>
                          <a:latin typeface="Microsoft Sans Serif"/>
                          <a:cs typeface="Microsoft Sans Serif"/>
                        </a:rPr>
                        <a:t>Lisesi</a:t>
                      </a:r>
                      <a:r>
                        <a:rPr sz="3000" spc="320" dirty="0">
                          <a:solidFill>
                            <a:srgbClr val="CC4242"/>
                          </a:solidFill>
                          <a:latin typeface="Microsoft Sans Serif"/>
                          <a:cs typeface="Microsoft Sans Serif"/>
                        </a:rPr>
                        <a:t> </a:t>
                      </a:r>
                      <a:r>
                        <a:rPr sz="3000" spc="-195" dirty="0">
                          <a:latin typeface="Microsoft Sans Serif"/>
                          <a:cs typeface="Microsoft Sans Serif"/>
                        </a:rPr>
                        <a:t>(Muhasebe</a:t>
                      </a:r>
                      <a:r>
                        <a:rPr sz="3000" spc="320" dirty="0">
                          <a:latin typeface="Microsoft Sans Serif"/>
                          <a:cs typeface="Microsoft Sans Serif"/>
                        </a:rPr>
                        <a:t> </a:t>
                      </a:r>
                      <a:r>
                        <a:rPr sz="3000" spc="-100" dirty="0">
                          <a:latin typeface="Microsoft Sans Serif"/>
                          <a:cs typeface="Microsoft Sans Serif"/>
                        </a:rPr>
                        <a:t>ve</a:t>
                      </a:r>
                      <a:endParaRPr sz="3000">
                        <a:latin typeface="Microsoft Sans Serif"/>
                        <a:cs typeface="Microsoft Sans Serif"/>
                      </a:endParaRPr>
                    </a:p>
                    <a:p>
                      <a:pPr marL="3098165">
                        <a:lnSpc>
                          <a:spcPts val="3100"/>
                        </a:lnSpc>
                        <a:spcBef>
                          <a:spcPts val="600"/>
                        </a:spcBef>
                      </a:pPr>
                      <a:r>
                        <a:rPr sz="3000" spc="-195" dirty="0">
                          <a:latin typeface="Microsoft Sans Serif"/>
                          <a:cs typeface="Microsoft Sans Serif"/>
                        </a:rPr>
                        <a:t>Finansman,</a:t>
                      </a:r>
                      <a:r>
                        <a:rPr sz="3000" spc="280" dirty="0">
                          <a:latin typeface="Microsoft Sans Serif"/>
                          <a:cs typeface="Microsoft Sans Serif"/>
                        </a:rPr>
                        <a:t> </a:t>
                      </a:r>
                      <a:r>
                        <a:rPr sz="3000" spc="70" dirty="0">
                          <a:latin typeface="Microsoft Sans Serif"/>
                          <a:cs typeface="Microsoft Sans Serif"/>
                        </a:rPr>
                        <a:t>Adalet)</a:t>
                      </a:r>
                      <a:endParaRPr sz="3000">
                        <a:latin typeface="Microsoft Sans Serif"/>
                        <a:cs typeface="Microsoft Sans Serif"/>
                      </a:endParaRPr>
                    </a:p>
                  </a:txBody>
                  <a:tcPr marL="0" marR="0" marT="0" marB="0">
                    <a:lnL w="76200">
                      <a:solidFill>
                        <a:srgbClr val="FFFFFF"/>
                      </a:solidFill>
                      <a:prstDash val="solid"/>
                    </a:lnL>
                    <a:lnR w="76200">
                      <a:solidFill>
                        <a:srgbClr val="FFFFFF"/>
                      </a:solidFill>
                      <a:prstDash val="solid"/>
                    </a:lnR>
                    <a:lnT w="76200">
                      <a:solidFill>
                        <a:srgbClr val="FFFFFF"/>
                      </a:solidFill>
                      <a:prstDash val="solid"/>
                    </a:lnT>
                    <a:lnB w="76200">
                      <a:solidFill>
                        <a:srgbClr val="FFFFFF"/>
                      </a:solidFill>
                      <a:prstDash val="solid"/>
                    </a:lnB>
                  </a:tcPr>
                </a:tc>
                <a:tc>
                  <a:txBody>
                    <a:bodyPr/>
                    <a:lstStyle/>
                    <a:p>
                      <a:pPr>
                        <a:lnSpc>
                          <a:spcPct val="100000"/>
                        </a:lnSpc>
                      </a:pPr>
                      <a:endParaRPr sz="2900">
                        <a:latin typeface="Times New Roman"/>
                        <a:cs typeface="Times New Roman"/>
                      </a:endParaRPr>
                    </a:p>
                  </a:txBody>
                  <a:tcPr marL="0" marR="0" marT="0" marB="0">
                    <a:lnL w="76200">
                      <a:solidFill>
                        <a:srgbClr val="FFFFFF"/>
                      </a:solidFill>
                      <a:prstDash val="solid"/>
                    </a:lnL>
                    <a:lnR w="76200">
                      <a:solidFill>
                        <a:srgbClr val="FFFFFF"/>
                      </a:solidFill>
                      <a:prstDash val="solid"/>
                    </a:lnR>
                    <a:lnT w="76200">
                      <a:solidFill>
                        <a:srgbClr val="FFFFFF"/>
                      </a:solidFill>
                      <a:prstDash val="solid"/>
                    </a:lnT>
                    <a:lnB w="76200">
                      <a:solidFill>
                        <a:srgbClr val="FFFFFF"/>
                      </a:solidFill>
                      <a:prstDash val="solid"/>
                    </a:lnB>
                  </a:tcPr>
                </a:tc>
              </a:tr>
              <a:tr h="728605">
                <a:tc>
                  <a:txBody>
                    <a:bodyPr/>
                    <a:lstStyle/>
                    <a:p>
                      <a:pPr>
                        <a:lnSpc>
                          <a:spcPct val="100000"/>
                        </a:lnSpc>
                      </a:pPr>
                      <a:endParaRPr sz="2900">
                        <a:latin typeface="Times New Roman"/>
                        <a:cs typeface="Times New Roman"/>
                      </a:endParaRPr>
                    </a:p>
                  </a:txBody>
                  <a:tcPr marL="0" marR="0" marT="0" marB="0">
                    <a:lnL w="76200">
                      <a:solidFill>
                        <a:srgbClr val="FFFFFF"/>
                      </a:solidFill>
                      <a:prstDash val="solid"/>
                    </a:lnL>
                    <a:lnR w="76200">
                      <a:solidFill>
                        <a:srgbClr val="FFFFFF"/>
                      </a:solidFill>
                      <a:prstDash val="solid"/>
                    </a:lnR>
                    <a:lnT w="76200">
                      <a:solidFill>
                        <a:srgbClr val="FFFFFF"/>
                      </a:solidFill>
                      <a:prstDash val="solid"/>
                    </a:lnT>
                    <a:lnB w="76200">
                      <a:solidFill>
                        <a:srgbClr val="FFFFFF"/>
                      </a:solidFill>
                      <a:prstDash val="solid"/>
                    </a:lnB>
                  </a:tcPr>
                </a:tc>
                <a:tc>
                  <a:txBody>
                    <a:bodyPr/>
                    <a:lstStyle/>
                    <a:p>
                      <a:pPr>
                        <a:lnSpc>
                          <a:spcPct val="100000"/>
                        </a:lnSpc>
                      </a:pPr>
                      <a:endParaRPr sz="2900">
                        <a:latin typeface="Times New Roman"/>
                        <a:cs typeface="Times New Roman"/>
                      </a:endParaRPr>
                    </a:p>
                  </a:txBody>
                  <a:tcPr marL="0" marR="0" marT="0" marB="0">
                    <a:lnL w="76200">
                      <a:solidFill>
                        <a:srgbClr val="FFFFFF"/>
                      </a:solidFill>
                      <a:prstDash val="solid"/>
                    </a:lnL>
                    <a:lnR w="76200">
                      <a:solidFill>
                        <a:srgbClr val="FFFFFF"/>
                      </a:solidFill>
                      <a:prstDash val="solid"/>
                    </a:lnR>
                    <a:lnT w="76200">
                      <a:solidFill>
                        <a:srgbClr val="FFFFFF"/>
                      </a:solidFill>
                      <a:prstDash val="solid"/>
                    </a:lnT>
                    <a:lnB w="76200">
                      <a:solidFill>
                        <a:srgbClr val="FFFFFF"/>
                      </a:solidFill>
                      <a:prstDash val="solid"/>
                    </a:lnB>
                  </a:tcPr>
                </a:tc>
                <a:tc>
                  <a:txBody>
                    <a:bodyPr/>
                    <a:lstStyle/>
                    <a:p>
                      <a:pPr>
                        <a:lnSpc>
                          <a:spcPct val="100000"/>
                        </a:lnSpc>
                      </a:pPr>
                      <a:endParaRPr sz="2900">
                        <a:latin typeface="Times New Roman"/>
                        <a:cs typeface="Times New Roman"/>
                      </a:endParaRPr>
                    </a:p>
                  </a:txBody>
                  <a:tcPr marL="0" marR="0" marT="0" marB="0">
                    <a:lnL w="76200">
                      <a:solidFill>
                        <a:srgbClr val="FFFFFF"/>
                      </a:solidFill>
                      <a:prstDash val="solid"/>
                    </a:lnL>
                    <a:lnR w="76200">
                      <a:solidFill>
                        <a:srgbClr val="FFFFFF"/>
                      </a:solidFill>
                      <a:prstDash val="solid"/>
                    </a:lnR>
                    <a:lnT w="76200">
                      <a:solidFill>
                        <a:srgbClr val="FFFFFF"/>
                      </a:solidFill>
                      <a:prstDash val="solid"/>
                    </a:lnT>
                    <a:lnB w="76200">
                      <a:solidFill>
                        <a:srgbClr val="FFFFFF"/>
                      </a:solidFill>
                      <a:prstDash val="solid"/>
                    </a:lnB>
                  </a:tcPr>
                </a:tc>
              </a:tr>
              <a:tr h="728605">
                <a:tc>
                  <a:txBody>
                    <a:bodyPr/>
                    <a:lstStyle/>
                    <a:p>
                      <a:pPr>
                        <a:lnSpc>
                          <a:spcPct val="100000"/>
                        </a:lnSpc>
                      </a:pPr>
                      <a:endParaRPr sz="2900">
                        <a:latin typeface="Times New Roman"/>
                        <a:cs typeface="Times New Roman"/>
                      </a:endParaRPr>
                    </a:p>
                  </a:txBody>
                  <a:tcPr marL="0" marR="0" marT="0" marB="0">
                    <a:lnL w="76200">
                      <a:solidFill>
                        <a:srgbClr val="FFFFFF"/>
                      </a:solidFill>
                      <a:prstDash val="solid"/>
                    </a:lnL>
                    <a:lnR w="76200">
                      <a:solidFill>
                        <a:srgbClr val="FFFFFF"/>
                      </a:solidFill>
                      <a:prstDash val="solid"/>
                    </a:lnR>
                    <a:lnT w="76200">
                      <a:solidFill>
                        <a:srgbClr val="FFFFFF"/>
                      </a:solidFill>
                      <a:prstDash val="solid"/>
                    </a:lnT>
                    <a:lnB w="76200">
                      <a:solidFill>
                        <a:srgbClr val="FFFFFF"/>
                      </a:solidFill>
                      <a:prstDash val="solid"/>
                    </a:lnB>
                  </a:tcPr>
                </a:tc>
                <a:tc>
                  <a:txBody>
                    <a:bodyPr/>
                    <a:lstStyle/>
                    <a:p>
                      <a:pPr marL="3098165">
                        <a:lnSpc>
                          <a:spcPts val="3065"/>
                        </a:lnSpc>
                      </a:pPr>
                      <a:r>
                        <a:rPr sz="3000" spc="70" dirty="0">
                          <a:solidFill>
                            <a:srgbClr val="CC4242"/>
                          </a:solidFill>
                          <a:latin typeface="Microsoft Sans Serif"/>
                          <a:cs typeface="Microsoft Sans Serif"/>
                        </a:rPr>
                        <a:t>Kelkit</a:t>
                      </a:r>
                      <a:r>
                        <a:rPr sz="3000" spc="315" dirty="0">
                          <a:solidFill>
                            <a:srgbClr val="CC4242"/>
                          </a:solidFill>
                          <a:latin typeface="Microsoft Sans Serif"/>
                          <a:cs typeface="Microsoft Sans Serif"/>
                        </a:rPr>
                        <a:t> </a:t>
                      </a:r>
                      <a:r>
                        <a:rPr sz="3000" spc="-204" dirty="0">
                          <a:solidFill>
                            <a:srgbClr val="CC4242"/>
                          </a:solidFill>
                          <a:latin typeface="Microsoft Sans Serif"/>
                          <a:cs typeface="Microsoft Sans Serif"/>
                        </a:rPr>
                        <a:t>Nene</a:t>
                      </a:r>
                      <a:r>
                        <a:rPr sz="3000" spc="320" dirty="0">
                          <a:solidFill>
                            <a:srgbClr val="CC4242"/>
                          </a:solidFill>
                          <a:latin typeface="Microsoft Sans Serif"/>
                          <a:cs typeface="Microsoft Sans Serif"/>
                        </a:rPr>
                        <a:t> </a:t>
                      </a:r>
                      <a:r>
                        <a:rPr sz="3000" spc="-70" dirty="0">
                          <a:solidFill>
                            <a:srgbClr val="CC4242"/>
                          </a:solidFill>
                          <a:latin typeface="Microsoft Sans Serif"/>
                          <a:cs typeface="Microsoft Sans Serif"/>
                        </a:rPr>
                        <a:t>Hatun</a:t>
                      </a:r>
                      <a:r>
                        <a:rPr sz="3000" spc="320" dirty="0">
                          <a:solidFill>
                            <a:srgbClr val="CC4242"/>
                          </a:solidFill>
                          <a:latin typeface="Microsoft Sans Serif"/>
                          <a:cs typeface="Microsoft Sans Serif"/>
                        </a:rPr>
                        <a:t> </a:t>
                      </a:r>
                      <a:r>
                        <a:rPr sz="3000" spc="-114" dirty="0">
                          <a:solidFill>
                            <a:srgbClr val="CC4242"/>
                          </a:solidFill>
                          <a:latin typeface="Microsoft Sans Serif"/>
                          <a:cs typeface="Microsoft Sans Serif"/>
                        </a:rPr>
                        <a:t>Mesleki</a:t>
                      </a:r>
                      <a:r>
                        <a:rPr sz="3000" spc="320" dirty="0">
                          <a:solidFill>
                            <a:srgbClr val="CC4242"/>
                          </a:solidFill>
                          <a:latin typeface="Microsoft Sans Serif"/>
                          <a:cs typeface="Microsoft Sans Serif"/>
                        </a:rPr>
                        <a:t> </a:t>
                      </a:r>
                      <a:r>
                        <a:rPr sz="3000" spc="-100" dirty="0">
                          <a:solidFill>
                            <a:srgbClr val="CC4242"/>
                          </a:solidFill>
                          <a:latin typeface="Microsoft Sans Serif"/>
                          <a:cs typeface="Microsoft Sans Serif"/>
                        </a:rPr>
                        <a:t>ve</a:t>
                      </a:r>
                      <a:r>
                        <a:rPr sz="3000" spc="320" dirty="0">
                          <a:solidFill>
                            <a:srgbClr val="CC4242"/>
                          </a:solidFill>
                          <a:latin typeface="Microsoft Sans Serif"/>
                          <a:cs typeface="Microsoft Sans Serif"/>
                        </a:rPr>
                        <a:t> </a:t>
                      </a:r>
                      <a:r>
                        <a:rPr sz="3000" spc="-150" dirty="0">
                          <a:solidFill>
                            <a:srgbClr val="CC4242"/>
                          </a:solidFill>
                          <a:latin typeface="Microsoft Sans Serif"/>
                          <a:cs typeface="Microsoft Sans Serif"/>
                        </a:rPr>
                        <a:t>Teknik</a:t>
                      </a:r>
                      <a:r>
                        <a:rPr sz="3000" spc="320" dirty="0">
                          <a:solidFill>
                            <a:srgbClr val="CC4242"/>
                          </a:solidFill>
                          <a:latin typeface="Microsoft Sans Serif"/>
                          <a:cs typeface="Microsoft Sans Serif"/>
                        </a:rPr>
                        <a:t> </a:t>
                      </a:r>
                      <a:r>
                        <a:rPr sz="3000" spc="-105" dirty="0">
                          <a:solidFill>
                            <a:srgbClr val="CC4242"/>
                          </a:solidFill>
                          <a:latin typeface="Microsoft Sans Serif"/>
                          <a:cs typeface="Microsoft Sans Serif"/>
                        </a:rPr>
                        <a:t>Anadolu</a:t>
                      </a:r>
                      <a:r>
                        <a:rPr sz="3000" spc="320" dirty="0">
                          <a:solidFill>
                            <a:srgbClr val="CC4242"/>
                          </a:solidFill>
                          <a:latin typeface="Microsoft Sans Serif"/>
                          <a:cs typeface="Microsoft Sans Serif"/>
                        </a:rPr>
                        <a:t> </a:t>
                      </a:r>
                      <a:r>
                        <a:rPr sz="3000" spc="-140" dirty="0">
                          <a:solidFill>
                            <a:srgbClr val="CC4242"/>
                          </a:solidFill>
                          <a:latin typeface="Microsoft Sans Serif"/>
                          <a:cs typeface="Microsoft Sans Serif"/>
                        </a:rPr>
                        <a:t>Lisesi</a:t>
                      </a:r>
                      <a:r>
                        <a:rPr sz="3000" spc="320" dirty="0">
                          <a:solidFill>
                            <a:srgbClr val="CC4242"/>
                          </a:solidFill>
                          <a:latin typeface="Microsoft Sans Serif"/>
                          <a:cs typeface="Microsoft Sans Serif"/>
                        </a:rPr>
                        <a:t> </a:t>
                      </a:r>
                      <a:r>
                        <a:rPr sz="3000" spc="-220" dirty="0">
                          <a:latin typeface="Microsoft Sans Serif"/>
                          <a:cs typeface="Microsoft Sans Serif"/>
                        </a:rPr>
                        <a:t>(Çocuk</a:t>
                      </a:r>
                      <a:r>
                        <a:rPr sz="3000" spc="320" dirty="0">
                          <a:latin typeface="Microsoft Sans Serif"/>
                          <a:cs typeface="Microsoft Sans Serif"/>
                        </a:rPr>
                        <a:t> </a:t>
                      </a:r>
                      <a:r>
                        <a:rPr sz="3000" spc="-165" dirty="0">
                          <a:latin typeface="Microsoft Sans Serif"/>
                          <a:cs typeface="Microsoft Sans Serif"/>
                        </a:rPr>
                        <a:t>Gelişimi</a:t>
                      </a:r>
                      <a:endParaRPr sz="3000">
                        <a:latin typeface="Microsoft Sans Serif"/>
                        <a:cs typeface="Microsoft Sans Serif"/>
                      </a:endParaRPr>
                    </a:p>
                  </a:txBody>
                  <a:tcPr marL="0" marR="0" marT="0" marB="0">
                    <a:lnL w="76200">
                      <a:solidFill>
                        <a:srgbClr val="FFFFFF"/>
                      </a:solidFill>
                      <a:prstDash val="solid"/>
                    </a:lnL>
                    <a:lnR w="76200">
                      <a:solidFill>
                        <a:srgbClr val="FFFFFF"/>
                      </a:solidFill>
                      <a:prstDash val="solid"/>
                    </a:lnR>
                    <a:lnT w="76200">
                      <a:solidFill>
                        <a:srgbClr val="FFFFFF"/>
                      </a:solidFill>
                      <a:prstDash val="solid"/>
                    </a:lnT>
                    <a:lnB w="76200">
                      <a:solidFill>
                        <a:srgbClr val="FFFFFF"/>
                      </a:solidFill>
                      <a:prstDash val="solid"/>
                    </a:lnB>
                  </a:tcPr>
                </a:tc>
                <a:tc>
                  <a:txBody>
                    <a:bodyPr/>
                    <a:lstStyle/>
                    <a:p>
                      <a:pPr>
                        <a:lnSpc>
                          <a:spcPct val="100000"/>
                        </a:lnSpc>
                      </a:pPr>
                      <a:endParaRPr sz="2900">
                        <a:latin typeface="Times New Roman"/>
                        <a:cs typeface="Times New Roman"/>
                      </a:endParaRPr>
                    </a:p>
                  </a:txBody>
                  <a:tcPr marL="0" marR="0" marT="0" marB="0">
                    <a:lnL w="76200">
                      <a:solidFill>
                        <a:srgbClr val="FFFFFF"/>
                      </a:solidFill>
                      <a:prstDash val="solid"/>
                    </a:lnL>
                    <a:lnR w="76200">
                      <a:solidFill>
                        <a:srgbClr val="FFFFFF"/>
                      </a:solidFill>
                      <a:prstDash val="solid"/>
                    </a:lnR>
                    <a:lnT w="76200">
                      <a:solidFill>
                        <a:srgbClr val="FFFFFF"/>
                      </a:solidFill>
                      <a:prstDash val="solid"/>
                    </a:lnT>
                    <a:lnB w="76200">
                      <a:solidFill>
                        <a:srgbClr val="FFFFFF"/>
                      </a:solidFill>
                      <a:prstDash val="solid"/>
                    </a:lnB>
                  </a:tcPr>
                </a:tc>
              </a:tr>
              <a:tr h="728605">
                <a:tc>
                  <a:txBody>
                    <a:bodyPr/>
                    <a:lstStyle/>
                    <a:p>
                      <a:pPr>
                        <a:lnSpc>
                          <a:spcPct val="100000"/>
                        </a:lnSpc>
                      </a:pPr>
                      <a:endParaRPr sz="2900">
                        <a:latin typeface="Times New Roman"/>
                        <a:cs typeface="Times New Roman"/>
                      </a:endParaRPr>
                    </a:p>
                  </a:txBody>
                  <a:tcPr marL="0" marR="0" marT="0" marB="0">
                    <a:lnL w="76200">
                      <a:solidFill>
                        <a:srgbClr val="FFFFFF"/>
                      </a:solidFill>
                      <a:prstDash val="solid"/>
                    </a:lnL>
                    <a:lnR w="76200">
                      <a:solidFill>
                        <a:srgbClr val="FFFFFF"/>
                      </a:solidFill>
                      <a:prstDash val="solid"/>
                    </a:lnR>
                    <a:lnT w="76200">
                      <a:solidFill>
                        <a:srgbClr val="FFFFFF"/>
                      </a:solidFill>
                      <a:prstDash val="solid"/>
                    </a:lnT>
                    <a:lnB w="76200">
                      <a:solidFill>
                        <a:srgbClr val="FFFFFF"/>
                      </a:solidFill>
                      <a:prstDash val="solid"/>
                    </a:lnB>
                  </a:tcPr>
                </a:tc>
                <a:tc>
                  <a:txBody>
                    <a:bodyPr/>
                    <a:lstStyle/>
                    <a:p>
                      <a:pPr>
                        <a:lnSpc>
                          <a:spcPct val="100000"/>
                        </a:lnSpc>
                      </a:pPr>
                      <a:endParaRPr sz="2900">
                        <a:latin typeface="Times New Roman"/>
                        <a:cs typeface="Times New Roman"/>
                      </a:endParaRPr>
                    </a:p>
                  </a:txBody>
                  <a:tcPr marL="0" marR="0" marT="0" marB="0">
                    <a:lnL w="76200">
                      <a:solidFill>
                        <a:srgbClr val="FFFFFF"/>
                      </a:solidFill>
                      <a:prstDash val="solid"/>
                    </a:lnL>
                    <a:lnR w="76200">
                      <a:solidFill>
                        <a:srgbClr val="FFFFFF"/>
                      </a:solidFill>
                      <a:prstDash val="solid"/>
                    </a:lnR>
                    <a:lnT w="76200">
                      <a:solidFill>
                        <a:srgbClr val="FFFFFF"/>
                      </a:solidFill>
                      <a:prstDash val="solid"/>
                    </a:lnT>
                    <a:lnB w="76200">
                      <a:solidFill>
                        <a:srgbClr val="FFFFFF"/>
                      </a:solidFill>
                      <a:prstDash val="solid"/>
                    </a:lnB>
                  </a:tcPr>
                </a:tc>
                <a:tc>
                  <a:txBody>
                    <a:bodyPr/>
                    <a:lstStyle/>
                    <a:p>
                      <a:pPr>
                        <a:lnSpc>
                          <a:spcPct val="100000"/>
                        </a:lnSpc>
                      </a:pPr>
                      <a:endParaRPr sz="2900">
                        <a:latin typeface="Times New Roman"/>
                        <a:cs typeface="Times New Roman"/>
                      </a:endParaRPr>
                    </a:p>
                  </a:txBody>
                  <a:tcPr marL="0" marR="0" marT="0" marB="0">
                    <a:lnL w="76200">
                      <a:solidFill>
                        <a:srgbClr val="FFFFFF"/>
                      </a:solidFill>
                      <a:prstDash val="solid"/>
                    </a:lnL>
                    <a:lnR w="76200">
                      <a:solidFill>
                        <a:srgbClr val="FFFFFF"/>
                      </a:solidFill>
                      <a:prstDash val="solid"/>
                    </a:lnR>
                    <a:lnT w="76200">
                      <a:solidFill>
                        <a:srgbClr val="FFFFFF"/>
                      </a:solidFill>
                      <a:prstDash val="solid"/>
                    </a:lnT>
                    <a:lnB w="76200">
                      <a:solidFill>
                        <a:srgbClr val="FFFFFF"/>
                      </a:solidFill>
                      <a:prstDash val="solid"/>
                    </a:lnB>
                  </a:tcPr>
                </a:tc>
              </a:tr>
              <a:tr h="728605">
                <a:tc>
                  <a:txBody>
                    <a:bodyPr/>
                    <a:lstStyle/>
                    <a:p>
                      <a:pPr>
                        <a:lnSpc>
                          <a:spcPct val="100000"/>
                        </a:lnSpc>
                      </a:pPr>
                      <a:endParaRPr sz="2900">
                        <a:latin typeface="Times New Roman"/>
                        <a:cs typeface="Times New Roman"/>
                      </a:endParaRPr>
                    </a:p>
                  </a:txBody>
                  <a:tcPr marL="0" marR="0" marT="0" marB="0">
                    <a:lnL w="76200">
                      <a:solidFill>
                        <a:srgbClr val="FFFFFF"/>
                      </a:solidFill>
                      <a:prstDash val="solid"/>
                    </a:lnL>
                    <a:lnR w="76200">
                      <a:solidFill>
                        <a:srgbClr val="FFFFFF"/>
                      </a:solidFill>
                      <a:prstDash val="solid"/>
                    </a:lnR>
                    <a:lnT w="76200">
                      <a:solidFill>
                        <a:srgbClr val="FFFFFF"/>
                      </a:solidFill>
                      <a:prstDash val="solid"/>
                    </a:lnT>
                    <a:lnB w="76200">
                      <a:solidFill>
                        <a:srgbClr val="FFFFFF"/>
                      </a:solidFill>
                      <a:prstDash val="solid"/>
                    </a:lnB>
                  </a:tcPr>
                </a:tc>
                <a:tc>
                  <a:txBody>
                    <a:bodyPr/>
                    <a:lstStyle/>
                    <a:p>
                      <a:pPr marL="3098165">
                        <a:lnSpc>
                          <a:spcPct val="100000"/>
                        </a:lnSpc>
                        <a:spcBef>
                          <a:spcPts val="590"/>
                        </a:spcBef>
                      </a:pPr>
                      <a:r>
                        <a:rPr sz="3000" spc="70" dirty="0">
                          <a:solidFill>
                            <a:srgbClr val="CC4242"/>
                          </a:solidFill>
                          <a:latin typeface="Microsoft Sans Serif"/>
                          <a:cs typeface="Microsoft Sans Serif"/>
                        </a:rPr>
                        <a:t>Kelkit</a:t>
                      </a:r>
                      <a:r>
                        <a:rPr sz="3000" spc="315" dirty="0">
                          <a:solidFill>
                            <a:srgbClr val="CC4242"/>
                          </a:solidFill>
                          <a:latin typeface="Microsoft Sans Serif"/>
                          <a:cs typeface="Microsoft Sans Serif"/>
                        </a:rPr>
                        <a:t> </a:t>
                      </a:r>
                      <a:r>
                        <a:rPr sz="3000" spc="-50" dirty="0">
                          <a:solidFill>
                            <a:srgbClr val="CC4242"/>
                          </a:solidFill>
                          <a:latin typeface="Microsoft Sans Serif"/>
                          <a:cs typeface="Microsoft Sans Serif"/>
                        </a:rPr>
                        <a:t>Yaşar</a:t>
                      </a:r>
                      <a:r>
                        <a:rPr sz="3000" spc="315" dirty="0">
                          <a:solidFill>
                            <a:srgbClr val="CC4242"/>
                          </a:solidFill>
                          <a:latin typeface="Microsoft Sans Serif"/>
                          <a:cs typeface="Microsoft Sans Serif"/>
                        </a:rPr>
                        <a:t> </a:t>
                      </a:r>
                      <a:r>
                        <a:rPr sz="3000" spc="-100" dirty="0">
                          <a:solidFill>
                            <a:srgbClr val="CC4242"/>
                          </a:solidFill>
                          <a:latin typeface="Microsoft Sans Serif"/>
                          <a:cs typeface="Microsoft Sans Serif"/>
                        </a:rPr>
                        <a:t>ve</a:t>
                      </a:r>
                      <a:r>
                        <a:rPr sz="3000" spc="315" dirty="0">
                          <a:solidFill>
                            <a:srgbClr val="CC4242"/>
                          </a:solidFill>
                          <a:latin typeface="Microsoft Sans Serif"/>
                          <a:cs typeface="Microsoft Sans Serif"/>
                        </a:rPr>
                        <a:t> </a:t>
                      </a:r>
                      <a:r>
                        <a:rPr sz="3000" spc="100" dirty="0">
                          <a:solidFill>
                            <a:srgbClr val="CC4242"/>
                          </a:solidFill>
                          <a:latin typeface="Microsoft Sans Serif"/>
                          <a:cs typeface="Microsoft Sans Serif"/>
                        </a:rPr>
                        <a:t>İrfani</a:t>
                      </a:r>
                      <a:r>
                        <a:rPr sz="3000" spc="315" dirty="0">
                          <a:solidFill>
                            <a:srgbClr val="CC4242"/>
                          </a:solidFill>
                          <a:latin typeface="Microsoft Sans Serif"/>
                          <a:cs typeface="Microsoft Sans Serif"/>
                        </a:rPr>
                        <a:t> </a:t>
                      </a:r>
                      <a:r>
                        <a:rPr sz="3000" spc="-250" dirty="0">
                          <a:solidFill>
                            <a:srgbClr val="CC4242"/>
                          </a:solidFill>
                          <a:latin typeface="Microsoft Sans Serif"/>
                          <a:cs typeface="Microsoft Sans Serif"/>
                        </a:rPr>
                        <a:t>Doğan</a:t>
                      </a:r>
                      <a:r>
                        <a:rPr sz="3000" spc="-225" dirty="0">
                          <a:solidFill>
                            <a:srgbClr val="CC4242"/>
                          </a:solidFill>
                          <a:latin typeface="Microsoft Sans Serif"/>
                          <a:cs typeface="Microsoft Sans Serif"/>
                        </a:rPr>
                        <a:t> </a:t>
                      </a:r>
                      <a:r>
                        <a:rPr sz="3000" spc="-114" dirty="0">
                          <a:solidFill>
                            <a:srgbClr val="CC4242"/>
                          </a:solidFill>
                          <a:latin typeface="Microsoft Sans Serif"/>
                          <a:cs typeface="Microsoft Sans Serif"/>
                        </a:rPr>
                        <a:t>Mesleki</a:t>
                      </a:r>
                      <a:r>
                        <a:rPr sz="3000" spc="315" dirty="0">
                          <a:solidFill>
                            <a:srgbClr val="CC4242"/>
                          </a:solidFill>
                          <a:latin typeface="Microsoft Sans Serif"/>
                          <a:cs typeface="Microsoft Sans Serif"/>
                        </a:rPr>
                        <a:t> </a:t>
                      </a:r>
                      <a:r>
                        <a:rPr sz="3000" spc="-100" dirty="0">
                          <a:solidFill>
                            <a:srgbClr val="CC4242"/>
                          </a:solidFill>
                          <a:latin typeface="Microsoft Sans Serif"/>
                          <a:cs typeface="Microsoft Sans Serif"/>
                        </a:rPr>
                        <a:t>ve</a:t>
                      </a:r>
                      <a:r>
                        <a:rPr sz="3000" spc="315" dirty="0">
                          <a:solidFill>
                            <a:srgbClr val="CC4242"/>
                          </a:solidFill>
                          <a:latin typeface="Microsoft Sans Serif"/>
                          <a:cs typeface="Microsoft Sans Serif"/>
                        </a:rPr>
                        <a:t> </a:t>
                      </a:r>
                      <a:r>
                        <a:rPr sz="3000" spc="-150" dirty="0">
                          <a:solidFill>
                            <a:srgbClr val="CC4242"/>
                          </a:solidFill>
                          <a:latin typeface="Microsoft Sans Serif"/>
                          <a:cs typeface="Microsoft Sans Serif"/>
                        </a:rPr>
                        <a:t>Teknik</a:t>
                      </a:r>
                      <a:r>
                        <a:rPr sz="3000" spc="315" dirty="0">
                          <a:solidFill>
                            <a:srgbClr val="CC4242"/>
                          </a:solidFill>
                          <a:latin typeface="Microsoft Sans Serif"/>
                          <a:cs typeface="Microsoft Sans Serif"/>
                        </a:rPr>
                        <a:t> </a:t>
                      </a:r>
                      <a:r>
                        <a:rPr sz="3000" spc="-105" dirty="0">
                          <a:solidFill>
                            <a:srgbClr val="CC4242"/>
                          </a:solidFill>
                          <a:latin typeface="Microsoft Sans Serif"/>
                          <a:cs typeface="Microsoft Sans Serif"/>
                        </a:rPr>
                        <a:t>Anadolu</a:t>
                      </a:r>
                      <a:r>
                        <a:rPr sz="3000" spc="315" dirty="0">
                          <a:solidFill>
                            <a:srgbClr val="CC4242"/>
                          </a:solidFill>
                          <a:latin typeface="Microsoft Sans Serif"/>
                          <a:cs typeface="Microsoft Sans Serif"/>
                        </a:rPr>
                        <a:t> </a:t>
                      </a:r>
                      <a:r>
                        <a:rPr sz="3000" spc="-140" dirty="0">
                          <a:solidFill>
                            <a:srgbClr val="CC4242"/>
                          </a:solidFill>
                          <a:latin typeface="Microsoft Sans Serif"/>
                          <a:cs typeface="Microsoft Sans Serif"/>
                        </a:rPr>
                        <a:t>Lisesi</a:t>
                      </a:r>
                      <a:endParaRPr sz="3000">
                        <a:latin typeface="Microsoft Sans Serif"/>
                        <a:cs typeface="Microsoft Sans Serif"/>
                      </a:endParaRPr>
                    </a:p>
                  </a:txBody>
                  <a:tcPr marL="0" marR="0" marT="74930" marB="0">
                    <a:lnL w="76200">
                      <a:solidFill>
                        <a:srgbClr val="FFFFFF"/>
                      </a:solidFill>
                      <a:prstDash val="solid"/>
                    </a:lnL>
                    <a:lnR w="76200">
                      <a:solidFill>
                        <a:srgbClr val="FFFFFF"/>
                      </a:solidFill>
                      <a:prstDash val="solid"/>
                    </a:lnR>
                    <a:lnT w="76200">
                      <a:solidFill>
                        <a:srgbClr val="FFFFFF"/>
                      </a:solidFill>
                      <a:prstDash val="solid"/>
                    </a:lnT>
                    <a:lnB w="76200">
                      <a:solidFill>
                        <a:srgbClr val="FFFFFF"/>
                      </a:solidFill>
                      <a:prstDash val="solid"/>
                    </a:lnB>
                  </a:tcPr>
                </a:tc>
                <a:tc>
                  <a:txBody>
                    <a:bodyPr/>
                    <a:lstStyle/>
                    <a:p>
                      <a:pPr>
                        <a:lnSpc>
                          <a:spcPct val="100000"/>
                        </a:lnSpc>
                      </a:pPr>
                      <a:endParaRPr sz="2900">
                        <a:latin typeface="Times New Roman"/>
                        <a:cs typeface="Times New Roman"/>
                      </a:endParaRPr>
                    </a:p>
                  </a:txBody>
                  <a:tcPr marL="0" marR="0" marT="0" marB="0">
                    <a:lnL w="76200">
                      <a:solidFill>
                        <a:srgbClr val="FFFFFF"/>
                      </a:solidFill>
                      <a:prstDash val="solid"/>
                    </a:lnL>
                    <a:lnR w="76200">
                      <a:solidFill>
                        <a:srgbClr val="FFFFFF"/>
                      </a:solidFill>
                      <a:prstDash val="solid"/>
                    </a:lnR>
                    <a:lnT w="76200">
                      <a:solidFill>
                        <a:srgbClr val="FFFFFF"/>
                      </a:solidFill>
                      <a:prstDash val="solid"/>
                    </a:lnT>
                    <a:lnB w="76200">
                      <a:solidFill>
                        <a:srgbClr val="FFFFFF"/>
                      </a:solidFill>
                      <a:prstDash val="solid"/>
                    </a:lnB>
                  </a:tcPr>
                </a:tc>
              </a:tr>
              <a:tr h="728605">
                <a:tc>
                  <a:txBody>
                    <a:bodyPr/>
                    <a:lstStyle/>
                    <a:p>
                      <a:pPr>
                        <a:lnSpc>
                          <a:spcPct val="100000"/>
                        </a:lnSpc>
                      </a:pPr>
                      <a:endParaRPr sz="2900">
                        <a:latin typeface="Times New Roman"/>
                        <a:cs typeface="Times New Roman"/>
                      </a:endParaRPr>
                    </a:p>
                  </a:txBody>
                  <a:tcPr marL="0" marR="0" marT="0" marB="0">
                    <a:lnL w="76200">
                      <a:solidFill>
                        <a:srgbClr val="FFFFFF"/>
                      </a:solidFill>
                      <a:prstDash val="solid"/>
                    </a:lnL>
                    <a:lnR w="76200">
                      <a:solidFill>
                        <a:srgbClr val="FFFFFF"/>
                      </a:solidFill>
                      <a:prstDash val="solid"/>
                    </a:lnR>
                    <a:lnT w="76200">
                      <a:solidFill>
                        <a:srgbClr val="FFFFFF"/>
                      </a:solidFill>
                      <a:prstDash val="solid"/>
                    </a:lnT>
                    <a:lnB w="76200">
                      <a:solidFill>
                        <a:srgbClr val="FFFFFF"/>
                      </a:solidFill>
                      <a:prstDash val="solid"/>
                    </a:lnB>
                  </a:tcPr>
                </a:tc>
                <a:tc>
                  <a:txBody>
                    <a:bodyPr/>
                    <a:lstStyle/>
                    <a:p>
                      <a:pPr marL="3098165">
                        <a:lnSpc>
                          <a:spcPts val="2655"/>
                        </a:lnSpc>
                      </a:pPr>
                      <a:r>
                        <a:rPr sz="3000" spc="-145" dirty="0">
                          <a:latin typeface="Microsoft Sans Serif"/>
                          <a:cs typeface="Microsoft Sans Serif"/>
                        </a:rPr>
                        <a:t>(Bilişim</a:t>
                      </a:r>
                      <a:r>
                        <a:rPr sz="3000" spc="330" dirty="0">
                          <a:latin typeface="Microsoft Sans Serif"/>
                          <a:cs typeface="Microsoft Sans Serif"/>
                        </a:rPr>
                        <a:t> </a:t>
                      </a:r>
                      <a:r>
                        <a:rPr sz="3000" spc="-100" dirty="0">
                          <a:latin typeface="Microsoft Sans Serif"/>
                          <a:cs typeface="Microsoft Sans Serif"/>
                        </a:rPr>
                        <a:t>Teknolojisi</a:t>
                      </a:r>
                      <a:r>
                        <a:rPr sz="3000" spc="330" dirty="0">
                          <a:latin typeface="Microsoft Sans Serif"/>
                          <a:cs typeface="Microsoft Sans Serif"/>
                        </a:rPr>
                        <a:t> </a:t>
                      </a:r>
                      <a:r>
                        <a:rPr sz="3000" spc="-45" dirty="0">
                          <a:latin typeface="Microsoft Sans Serif"/>
                          <a:cs typeface="Microsoft Sans Serif"/>
                        </a:rPr>
                        <a:t>Alanı,</a:t>
                      </a:r>
                      <a:r>
                        <a:rPr sz="3000" spc="330" dirty="0">
                          <a:latin typeface="Microsoft Sans Serif"/>
                          <a:cs typeface="Microsoft Sans Serif"/>
                        </a:rPr>
                        <a:t> </a:t>
                      </a:r>
                      <a:r>
                        <a:rPr sz="3000" spc="100" dirty="0">
                          <a:latin typeface="Microsoft Sans Serif"/>
                          <a:cs typeface="Microsoft Sans Serif"/>
                        </a:rPr>
                        <a:t>Elektrik</a:t>
                      </a:r>
                      <a:r>
                        <a:rPr sz="3000" spc="330" dirty="0">
                          <a:latin typeface="Microsoft Sans Serif"/>
                          <a:cs typeface="Microsoft Sans Serif"/>
                        </a:rPr>
                        <a:t> </a:t>
                      </a:r>
                      <a:r>
                        <a:rPr sz="3000" spc="25" dirty="0">
                          <a:latin typeface="Microsoft Sans Serif"/>
                          <a:cs typeface="Microsoft Sans Serif"/>
                        </a:rPr>
                        <a:t>Elektronik</a:t>
                      </a:r>
                      <a:r>
                        <a:rPr sz="3000" spc="330" dirty="0">
                          <a:latin typeface="Microsoft Sans Serif"/>
                          <a:cs typeface="Microsoft Sans Serif"/>
                        </a:rPr>
                        <a:t> </a:t>
                      </a:r>
                      <a:r>
                        <a:rPr sz="3000" spc="-100" dirty="0">
                          <a:latin typeface="Microsoft Sans Serif"/>
                          <a:cs typeface="Microsoft Sans Serif"/>
                        </a:rPr>
                        <a:t>Teknolojisi</a:t>
                      </a:r>
                      <a:r>
                        <a:rPr sz="3000" spc="330" dirty="0">
                          <a:latin typeface="Microsoft Sans Serif"/>
                          <a:cs typeface="Microsoft Sans Serif"/>
                        </a:rPr>
                        <a:t> </a:t>
                      </a:r>
                      <a:r>
                        <a:rPr sz="3000" spc="-45" dirty="0">
                          <a:latin typeface="Microsoft Sans Serif"/>
                          <a:cs typeface="Microsoft Sans Serif"/>
                        </a:rPr>
                        <a:t>Alanı,</a:t>
                      </a:r>
                      <a:endParaRPr sz="3000">
                        <a:latin typeface="Microsoft Sans Serif"/>
                        <a:cs typeface="Microsoft Sans Serif"/>
                      </a:endParaRPr>
                    </a:p>
                    <a:p>
                      <a:pPr marL="3098165">
                        <a:lnSpc>
                          <a:spcPts val="2385"/>
                        </a:lnSpc>
                        <a:spcBef>
                          <a:spcPts val="600"/>
                        </a:spcBef>
                      </a:pPr>
                      <a:r>
                        <a:rPr sz="3000" spc="-80" dirty="0">
                          <a:latin typeface="Microsoft Sans Serif"/>
                          <a:cs typeface="Microsoft Sans Serif"/>
                        </a:rPr>
                        <a:t>Mobilya</a:t>
                      </a:r>
                      <a:r>
                        <a:rPr sz="3000" spc="320" dirty="0">
                          <a:latin typeface="Microsoft Sans Serif"/>
                          <a:cs typeface="Microsoft Sans Serif"/>
                        </a:rPr>
                        <a:t> </a:t>
                      </a:r>
                      <a:r>
                        <a:rPr sz="3000" spc="-100" dirty="0">
                          <a:latin typeface="Microsoft Sans Serif"/>
                          <a:cs typeface="Microsoft Sans Serif"/>
                        </a:rPr>
                        <a:t>ve</a:t>
                      </a:r>
                      <a:r>
                        <a:rPr sz="3000" spc="320" dirty="0">
                          <a:latin typeface="Microsoft Sans Serif"/>
                          <a:cs typeface="Microsoft Sans Serif"/>
                        </a:rPr>
                        <a:t> </a:t>
                      </a:r>
                      <a:r>
                        <a:rPr sz="3000" spc="-200" dirty="0">
                          <a:latin typeface="Microsoft Sans Serif"/>
                          <a:cs typeface="Microsoft Sans Serif"/>
                        </a:rPr>
                        <a:t>İç</a:t>
                      </a:r>
                      <a:r>
                        <a:rPr sz="3000" spc="320" dirty="0">
                          <a:latin typeface="Microsoft Sans Serif"/>
                          <a:cs typeface="Microsoft Sans Serif"/>
                        </a:rPr>
                        <a:t> </a:t>
                      </a:r>
                      <a:r>
                        <a:rPr sz="3000" spc="-180" dirty="0">
                          <a:latin typeface="Microsoft Sans Serif"/>
                          <a:cs typeface="Microsoft Sans Serif"/>
                        </a:rPr>
                        <a:t>mekan</a:t>
                      </a:r>
                      <a:r>
                        <a:rPr sz="3000" spc="320" dirty="0">
                          <a:latin typeface="Microsoft Sans Serif"/>
                          <a:cs typeface="Microsoft Sans Serif"/>
                        </a:rPr>
                        <a:t> </a:t>
                      </a:r>
                      <a:r>
                        <a:rPr sz="3000" spc="5" dirty="0">
                          <a:latin typeface="Microsoft Sans Serif"/>
                          <a:cs typeface="Microsoft Sans Serif"/>
                        </a:rPr>
                        <a:t>tasarımı</a:t>
                      </a:r>
                      <a:r>
                        <a:rPr sz="3000" spc="320" dirty="0">
                          <a:latin typeface="Microsoft Sans Serif"/>
                          <a:cs typeface="Microsoft Sans Serif"/>
                        </a:rPr>
                        <a:t> </a:t>
                      </a:r>
                      <a:r>
                        <a:rPr sz="3000" spc="-45" dirty="0">
                          <a:latin typeface="Microsoft Sans Serif"/>
                          <a:cs typeface="Microsoft Sans Serif"/>
                        </a:rPr>
                        <a:t>Alanı,</a:t>
                      </a:r>
                      <a:r>
                        <a:rPr sz="3000" spc="325" dirty="0">
                          <a:latin typeface="Microsoft Sans Serif"/>
                          <a:cs typeface="Microsoft Sans Serif"/>
                        </a:rPr>
                        <a:t> </a:t>
                      </a:r>
                      <a:r>
                        <a:rPr sz="3000" spc="-185" dirty="0">
                          <a:latin typeface="Microsoft Sans Serif"/>
                          <a:cs typeface="Microsoft Sans Serif"/>
                        </a:rPr>
                        <a:t>Muhasabe</a:t>
                      </a:r>
                      <a:r>
                        <a:rPr sz="3000" spc="320" dirty="0">
                          <a:latin typeface="Microsoft Sans Serif"/>
                          <a:cs typeface="Microsoft Sans Serif"/>
                        </a:rPr>
                        <a:t> </a:t>
                      </a:r>
                      <a:r>
                        <a:rPr sz="3000" spc="-100" dirty="0">
                          <a:latin typeface="Microsoft Sans Serif"/>
                          <a:cs typeface="Microsoft Sans Serif"/>
                        </a:rPr>
                        <a:t>ve</a:t>
                      </a:r>
                      <a:r>
                        <a:rPr sz="3000" spc="320" dirty="0">
                          <a:latin typeface="Microsoft Sans Serif"/>
                          <a:cs typeface="Microsoft Sans Serif"/>
                        </a:rPr>
                        <a:t> </a:t>
                      </a:r>
                      <a:r>
                        <a:rPr sz="3000" spc="-190" dirty="0">
                          <a:latin typeface="Microsoft Sans Serif"/>
                          <a:cs typeface="Microsoft Sans Serif"/>
                        </a:rPr>
                        <a:t>Finansman</a:t>
                      </a:r>
                      <a:r>
                        <a:rPr sz="3000" spc="320" dirty="0">
                          <a:latin typeface="Microsoft Sans Serif"/>
                          <a:cs typeface="Microsoft Sans Serif"/>
                        </a:rPr>
                        <a:t> </a:t>
                      </a:r>
                      <a:r>
                        <a:rPr sz="3000" spc="-45" dirty="0">
                          <a:latin typeface="Microsoft Sans Serif"/>
                          <a:cs typeface="Microsoft Sans Serif"/>
                        </a:rPr>
                        <a:t>Alanı,</a:t>
                      </a:r>
                      <a:endParaRPr sz="3000">
                        <a:latin typeface="Microsoft Sans Serif"/>
                        <a:cs typeface="Microsoft Sans Serif"/>
                      </a:endParaRPr>
                    </a:p>
                  </a:txBody>
                  <a:tcPr marL="0" marR="0" marT="0" marB="0">
                    <a:lnL w="76200">
                      <a:solidFill>
                        <a:srgbClr val="FFFFFF"/>
                      </a:solidFill>
                      <a:prstDash val="solid"/>
                    </a:lnL>
                    <a:lnR w="76200">
                      <a:solidFill>
                        <a:srgbClr val="FFFFFF"/>
                      </a:solidFill>
                      <a:prstDash val="solid"/>
                    </a:lnR>
                    <a:lnT w="76200">
                      <a:solidFill>
                        <a:srgbClr val="FFFFFF"/>
                      </a:solidFill>
                      <a:prstDash val="solid"/>
                    </a:lnT>
                    <a:lnB w="76200">
                      <a:solidFill>
                        <a:srgbClr val="FFFFFF"/>
                      </a:solidFill>
                      <a:prstDash val="solid"/>
                    </a:lnB>
                  </a:tcPr>
                </a:tc>
                <a:tc>
                  <a:txBody>
                    <a:bodyPr/>
                    <a:lstStyle/>
                    <a:p>
                      <a:pPr>
                        <a:lnSpc>
                          <a:spcPct val="100000"/>
                        </a:lnSpc>
                      </a:pPr>
                      <a:endParaRPr sz="2900">
                        <a:latin typeface="Times New Roman"/>
                        <a:cs typeface="Times New Roman"/>
                      </a:endParaRPr>
                    </a:p>
                  </a:txBody>
                  <a:tcPr marL="0" marR="0" marT="0" marB="0">
                    <a:lnL w="76200">
                      <a:solidFill>
                        <a:srgbClr val="FFFFFF"/>
                      </a:solidFill>
                      <a:prstDash val="solid"/>
                    </a:lnL>
                    <a:lnR w="76200">
                      <a:solidFill>
                        <a:srgbClr val="FFFFFF"/>
                      </a:solidFill>
                      <a:prstDash val="solid"/>
                    </a:lnR>
                    <a:lnT w="76200">
                      <a:solidFill>
                        <a:srgbClr val="FFFFFF"/>
                      </a:solidFill>
                      <a:prstDash val="solid"/>
                    </a:lnT>
                    <a:lnB w="76200">
                      <a:solidFill>
                        <a:srgbClr val="FFFFFF"/>
                      </a:solidFill>
                      <a:prstDash val="solid"/>
                    </a:lnB>
                  </a:tcPr>
                </a:tc>
              </a:tr>
              <a:tr h="728605">
                <a:tc>
                  <a:txBody>
                    <a:bodyPr/>
                    <a:lstStyle/>
                    <a:p>
                      <a:pPr>
                        <a:lnSpc>
                          <a:spcPct val="100000"/>
                        </a:lnSpc>
                      </a:pPr>
                      <a:endParaRPr sz="2900">
                        <a:latin typeface="Times New Roman"/>
                        <a:cs typeface="Times New Roman"/>
                      </a:endParaRPr>
                    </a:p>
                  </a:txBody>
                  <a:tcPr marL="0" marR="0" marT="0" marB="0">
                    <a:lnL w="76200">
                      <a:solidFill>
                        <a:srgbClr val="FFFFFF"/>
                      </a:solidFill>
                      <a:prstDash val="solid"/>
                    </a:lnL>
                    <a:lnR w="76200">
                      <a:solidFill>
                        <a:srgbClr val="FFFFFF"/>
                      </a:solidFill>
                      <a:prstDash val="solid"/>
                    </a:lnR>
                    <a:lnT w="76200">
                      <a:solidFill>
                        <a:srgbClr val="FFFFFF"/>
                      </a:solidFill>
                      <a:prstDash val="solid"/>
                    </a:lnT>
                    <a:lnB w="76200">
                      <a:solidFill>
                        <a:srgbClr val="FFFFFF"/>
                      </a:solidFill>
                      <a:prstDash val="solid"/>
                    </a:lnB>
                  </a:tcPr>
                </a:tc>
                <a:tc>
                  <a:txBody>
                    <a:bodyPr/>
                    <a:lstStyle/>
                    <a:p>
                      <a:pPr marL="3098165">
                        <a:lnSpc>
                          <a:spcPct val="100000"/>
                        </a:lnSpc>
                        <a:spcBef>
                          <a:spcPts val="1714"/>
                        </a:spcBef>
                      </a:pPr>
                      <a:r>
                        <a:rPr sz="3000" spc="-80" dirty="0">
                          <a:latin typeface="Microsoft Sans Serif"/>
                          <a:cs typeface="Microsoft Sans Serif"/>
                        </a:rPr>
                        <a:t>Tesisat</a:t>
                      </a:r>
                      <a:r>
                        <a:rPr sz="3000" spc="315" dirty="0">
                          <a:latin typeface="Microsoft Sans Serif"/>
                          <a:cs typeface="Microsoft Sans Serif"/>
                        </a:rPr>
                        <a:t> </a:t>
                      </a:r>
                      <a:r>
                        <a:rPr sz="3000" spc="-100" dirty="0">
                          <a:latin typeface="Microsoft Sans Serif"/>
                          <a:cs typeface="Microsoft Sans Serif"/>
                        </a:rPr>
                        <a:t>ve</a:t>
                      </a:r>
                      <a:r>
                        <a:rPr sz="3000" spc="315" dirty="0">
                          <a:latin typeface="Microsoft Sans Serif"/>
                          <a:cs typeface="Microsoft Sans Serif"/>
                        </a:rPr>
                        <a:t> </a:t>
                      </a:r>
                      <a:r>
                        <a:rPr sz="3000" spc="-70" dirty="0">
                          <a:latin typeface="Microsoft Sans Serif"/>
                          <a:cs typeface="Microsoft Sans Serif"/>
                        </a:rPr>
                        <a:t>İklimlendirme</a:t>
                      </a:r>
                      <a:r>
                        <a:rPr sz="3000" spc="315" dirty="0">
                          <a:latin typeface="Microsoft Sans Serif"/>
                          <a:cs typeface="Microsoft Sans Serif"/>
                        </a:rPr>
                        <a:t> </a:t>
                      </a:r>
                      <a:r>
                        <a:rPr sz="3000" spc="-100" dirty="0">
                          <a:latin typeface="Microsoft Sans Serif"/>
                          <a:cs typeface="Microsoft Sans Serif"/>
                        </a:rPr>
                        <a:t>Teknolojisi</a:t>
                      </a:r>
                      <a:r>
                        <a:rPr sz="3000" spc="315" dirty="0">
                          <a:latin typeface="Microsoft Sans Serif"/>
                          <a:cs typeface="Microsoft Sans Serif"/>
                        </a:rPr>
                        <a:t> </a:t>
                      </a:r>
                      <a:r>
                        <a:rPr sz="3000" spc="-20" dirty="0">
                          <a:latin typeface="Microsoft Sans Serif"/>
                          <a:cs typeface="Microsoft Sans Serif"/>
                        </a:rPr>
                        <a:t>Alanı)</a:t>
                      </a:r>
                      <a:endParaRPr sz="3000">
                        <a:latin typeface="Microsoft Sans Serif"/>
                        <a:cs typeface="Microsoft Sans Serif"/>
                      </a:endParaRPr>
                    </a:p>
                  </a:txBody>
                  <a:tcPr marL="0" marR="0" marT="217804" marB="0">
                    <a:lnL w="76200">
                      <a:solidFill>
                        <a:srgbClr val="FFFFFF"/>
                      </a:solidFill>
                      <a:prstDash val="solid"/>
                    </a:lnL>
                    <a:lnR w="76200">
                      <a:solidFill>
                        <a:srgbClr val="FFFFFF"/>
                      </a:solidFill>
                      <a:prstDash val="solid"/>
                    </a:lnR>
                    <a:lnT w="76200">
                      <a:solidFill>
                        <a:srgbClr val="FFFFFF"/>
                      </a:solidFill>
                      <a:prstDash val="solid"/>
                    </a:lnT>
                    <a:lnB w="76200">
                      <a:solidFill>
                        <a:srgbClr val="FFFFFF"/>
                      </a:solidFill>
                      <a:prstDash val="solid"/>
                    </a:lnB>
                  </a:tcPr>
                </a:tc>
                <a:tc>
                  <a:txBody>
                    <a:bodyPr/>
                    <a:lstStyle/>
                    <a:p>
                      <a:pPr>
                        <a:lnSpc>
                          <a:spcPct val="100000"/>
                        </a:lnSpc>
                      </a:pPr>
                      <a:endParaRPr sz="2900">
                        <a:latin typeface="Times New Roman"/>
                        <a:cs typeface="Times New Roman"/>
                      </a:endParaRPr>
                    </a:p>
                  </a:txBody>
                  <a:tcPr marL="0" marR="0" marT="0" marB="0">
                    <a:lnL w="76200">
                      <a:solidFill>
                        <a:srgbClr val="FFFFFF"/>
                      </a:solidFill>
                      <a:prstDash val="solid"/>
                    </a:lnL>
                    <a:lnR w="76200">
                      <a:solidFill>
                        <a:srgbClr val="FFFFFF"/>
                      </a:solidFill>
                      <a:prstDash val="solid"/>
                    </a:lnR>
                    <a:lnT w="76200">
                      <a:solidFill>
                        <a:srgbClr val="FFFFFF"/>
                      </a:solidFill>
                      <a:prstDash val="solid"/>
                    </a:lnT>
                    <a:lnB w="76200">
                      <a:solidFill>
                        <a:srgbClr val="FFFFFF"/>
                      </a:solidFill>
                      <a:prstDash val="solid"/>
                    </a:lnB>
                  </a:tcPr>
                </a:tc>
              </a:tr>
              <a:tr h="728605">
                <a:tc>
                  <a:txBody>
                    <a:bodyPr/>
                    <a:lstStyle/>
                    <a:p>
                      <a:pPr>
                        <a:lnSpc>
                          <a:spcPct val="100000"/>
                        </a:lnSpc>
                      </a:pPr>
                      <a:endParaRPr sz="2900">
                        <a:latin typeface="Times New Roman"/>
                        <a:cs typeface="Times New Roman"/>
                      </a:endParaRPr>
                    </a:p>
                  </a:txBody>
                  <a:tcPr marL="0" marR="0" marT="0" marB="0">
                    <a:lnL w="76200">
                      <a:solidFill>
                        <a:srgbClr val="FFFFFF"/>
                      </a:solidFill>
                      <a:prstDash val="solid"/>
                    </a:lnL>
                    <a:lnR w="76200">
                      <a:solidFill>
                        <a:srgbClr val="FFFFFF"/>
                      </a:solidFill>
                      <a:prstDash val="solid"/>
                    </a:lnR>
                    <a:lnT w="76200">
                      <a:solidFill>
                        <a:srgbClr val="FFFFFF"/>
                      </a:solidFill>
                      <a:prstDash val="solid"/>
                    </a:lnT>
                    <a:lnB w="76200">
                      <a:solidFill>
                        <a:srgbClr val="FFFFFF"/>
                      </a:solidFill>
                      <a:prstDash val="solid"/>
                    </a:lnB>
                  </a:tcPr>
                </a:tc>
                <a:tc>
                  <a:txBody>
                    <a:bodyPr/>
                    <a:lstStyle/>
                    <a:p>
                      <a:pPr marL="3864610">
                        <a:lnSpc>
                          <a:spcPct val="100000"/>
                        </a:lnSpc>
                        <a:spcBef>
                          <a:spcPts val="1795"/>
                        </a:spcBef>
                      </a:pPr>
                      <a:r>
                        <a:rPr sz="3000" spc="10" dirty="0">
                          <a:latin typeface="Microsoft Sans Serif"/>
                          <a:cs typeface="Microsoft Sans Serif"/>
                        </a:rPr>
                        <a:t>Ortaokul</a:t>
                      </a:r>
                      <a:r>
                        <a:rPr sz="3000" spc="310" dirty="0">
                          <a:latin typeface="Microsoft Sans Serif"/>
                          <a:cs typeface="Microsoft Sans Serif"/>
                        </a:rPr>
                        <a:t> </a:t>
                      </a:r>
                      <a:r>
                        <a:rPr sz="3000" spc="-10" dirty="0">
                          <a:latin typeface="Microsoft Sans Serif"/>
                          <a:cs typeface="Microsoft Sans Serif"/>
                        </a:rPr>
                        <a:t>başarı</a:t>
                      </a:r>
                      <a:r>
                        <a:rPr sz="3000" spc="315" dirty="0">
                          <a:latin typeface="Microsoft Sans Serif"/>
                          <a:cs typeface="Microsoft Sans Serif"/>
                        </a:rPr>
                        <a:t> </a:t>
                      </a:r>
                      <a:r>
                        <a:rPr sz="3000" spc="-180" dirty="0">
                          <a:latin typeface="Microsoft Sans Serif"/>
                          <a:cs typeface="Microsoft Sans Serif"/>
                        </a:rPr>
                        <a:t>puanı</a:t>
                      </a:r>
                      <a:r>
                        <a:rPr sz="3000" spc="315" dirty="0">
                          <a:latin typeface="Microsoft Sans Serif"/>
                          <a:cs typeface="Microsoft Sans Serif"/>
                        </a:rPr>
                        <a:t> </a:t>
                      </a:r>
                      <a:r>
                        <a:rPr sz="3000" spc="-100" dirty="0">
                          <a:latin typeface="Microsoft Sans Serif"/>
                          <a:cs typeface="Microsoft Sans Serif"/>
                        </a:rPr>
                        <a:t>ve</a:t>
                      </a:r>
                      <a:r>
                        <a:rPr sz="3000" spc="315" dirty="0">
                          <a:latin typeface="Microsoft Sans Serif"/>
                          <a:cs typeface="Microsoft Sans Serif"/>
                        </a:rPr>
                        <a:t> </a:t>
                      </a:r>
                      <a:r>
                        <a:rPr sz="3000" spc="-95" dirty="0">
                          <a:latin typeface="Microsoft Sans Serif"/>
                          <a:cs typeface="Microsoft Sans Serif"/>
                        </a:rPr>
                        <a:t>İkametgah</a:t>
                      </a:r>
                      <a:r>
                        <a:rPr sz="3000" spc="315" dirty="0">
                          <a:latin typeface="Microsoft Sans Serif"/>
                          <a:cs typeface="Microsoft Sans Serif"/>
                        </a:rPr>
                        <a:t> </a:t>
                      </a:r>
                      <a:r>
                        <a:rPr sz="3000" spc="-65" dirty="0">
                          <a:latin typeface="Microsoft Sans Serif"/>
                          <a:cs typeface="Microsoft Sans Serif"/>
                        </a:rPr>
                        <a:t>adresine</a:t>
                      </a:r>
                      <a:r>
                        <a:rPr sz="3000" spc="315" dirty="0">
                          <a:latin typeface="Microsoft Sans Serif"/>
                          <a:cs typeface="Microsoft Sans Serif"/>
                        </a:rPr>
                        <a:t> </a:t>
                      </a:r>
                      <a:r>
                        <a:rPr sz="3000" spc="60" dirty="0">
                          <a:latin typeface="Microsoft Sans Serif"/>
                          <a:cs typeface="Microsoft Sans Serif"/>
                        </a:rPr>
                        <a:t>(kayıt</a:t>
                      </a:r>
                      <a:endParaRPr sz="3000">
                        <a:latin typeface="Microsoft Sans Serif"/>
                        <a:cs typeface="Microsoft Sans Serif"/>
                      </a:endParaRPr>
                    </a:p>
                  </a:txBody>
                  <a:tcPr marL="0" marR="0" marT="227965" marB="0">
                    <a:lnL w="76200">
                      <a:solidFill>
                        <a:srgbClr val="FFFFFF"/>
                      </a:solidFill>
                      <a:prstDash val="solid"/>
                    </a:lnL>
                    <a:lnR w="76200">
                      <a:solidFill>
                        <a:srgbClr val="FFFFFF"/>
                      </a:solidFill>
                      <a:prstDash val="solid"/>
                    </a:lnR>
                    <a:lnT w="76200">
                      <a:solidFill>
                        <a:srgbClr val="FFFFFF"/>
                      </a:solidFill>
                      <a:prstDash val="solid"/>
                    </a:lnT>
                    <a:lnB w="76200">
                      <a:solidFill>
                        <a:srgbClr val="FFFFFF"/>
                      </a:solidFill>
                      <a:prstDash val="solid"/>
                    </a:lnB>
                  </a:tcPr>
                </a:tc>
                <a:tc>
                  <a:txBody>
                    <a:bodyPr/>
                    <a:lstStyle/>
                    <a:p>
                      <a:pPr>
                        <a:lnSpc>
                          <a:spcPct val="100000"/>
                        </a:lnSpc>
                      </a:pPr>
                      <a:endParaRPr sz="2900">
                        <a:latin typeface="Times New Roman"/>
                        <a:cs typeface="Times New Roman"/>
                      </a:endParaRPr>
                    </a:p>
                  </a:txBody>
                  <a:tcPr marL="0" marR="0" marT="0" marB="0">
                    <a:lnL w="76200">
                      <a:solidFill>
                        <a:srgbClr val="FFFFFF"/>
                      </a:solidFill>
                      <a:prstDash val="solid"/>
                    </a:lnL>
                    <a:lnR w="76200">
                      <a:solidFill>
                        <a:srgbClr val="FFFFFF"/>
                      </a:solidFill>
                      <a:prstDash val="solid"/>
                    </a:lnR>
                    <a:lnT w="76200">
                      <a:solidFill>
                        <a:srgbClr val="FFFFFF"/>
                      </a:solidFill>
                      <a:prstDash val="solid"/>
                    </a:lnT>
                    <a:lnB w="76200">
                      <a:solidFill>
                        <a:srgbClr val="FFFFFF"/>
                      </a:solidFill>
                      <a:prstDash val="solid"/>
                    </a:lnB>
                  </a:tcPr>
                </a:tc>
              </a:tr>
              <a:tr h="728605">
                <a:tc>
                  <a:txBody>
                    <a:bodyPr/>
                    <a:lstStyle/>
                    <a:p>
                      <a:pPr>
                        <a:lnSpc>
                          <a:spcPct val="100000"/>
                        </a:lnSpc>
                      </a:pPr>
                      <a:endParaRPr sz="2900">
                        <a:latin typeface="Times New Roman"/>
                        <a:cs typeface="Times New Roman"/>
                      </a:endParaRPr>
                    </a:p>
                  </a:txBody>
                  <a:tcPr marL="0" marR="0" marT="0" marB="0">
                    <a:lnL w="76200">
                      <a:solidFill>
                        <a:srgbClr val="FFFFFF"/>
                      </a:solidFill>
                      <a:prstDash val="solid"/>
                    </a:lnL>
                    <a:lnR w="76200">
                      <a:solidFill>
                        <a:srgbClr val="FFFFFF"/>
                      </a:solidFill>
                      <a:prstDash val="solid"/>
                    </a:lnR>
                    <a:lnT w="76200">
                      <a:solidFill>
                        <a:srgbClr val="FFFFFF"/>
                      </a:solidFill>
                      <a:prstDash val="solid"/>
                    </a:lnT>
                    <a:lnB w="76200">
                      <a:solidFill>
                        <a:srgbClr val="FFFFFF"/>
                      </a:solidFill>
                      <a:prstDash val="solid"/>
                    </a:lnB>
                  </a:tcPr>
                </a:tc>
                <a:tc>
                  <a:txBody>
                    <a:bodyPr/>
                    <a:lstStyle/>
                    <a:p>
                      <a:pPr marL="4935855">
                        <a:lnSpc>
                          <a:spcPct val="100000"/>
                        </a:lnSpc>
                        <a:spcBef>
                          <a:spcPts val="260"/>
                        </a:spcBef>
                      </a:pPr>
                      <a:r>
                        <a:rPr sz="3000" spc="-20" dirty="0">
                          <a:latin typeface="Microsoft Sans Serif"/>
                          <a:cs typeface="Microsoft Sans Serif"/>
                        </a:rPr>
                        <a:t>alanı)</a:t>
                      </a:r>
                      <a:r>
                        <a:rPr sz="3000" spc="300" dirty="0">
                          <a:latin typeface="Microsoft Sans Serif"/>
                          <a:cs typeface="Microsoft Sans Serif"/>
                        </a:rPr>
                        <a:t> </a:t>
                      </a:r>
                      <a:r>
                        <a:rPr sz="3000" spc="-20" dirty="0">
                          <a:latin typeface="Microsoft Sans Serif"/>
                          <a:cs typeface="Microsoft Sans Serif"/>
                        </a:rPr>
                        <a:t>göre</a:t>
                      </a:r>
                      <a:r>
                        <a:rPr sz="3000" spc="300" dirty="0">
                          <a:latin typeface="Microsoft Sans Serif"/>
                          <a:cs typeface="Microsoft Sans Serif"/>
                        </a:rPr>
                        <a:t> </a:t>
                      </a:r>
                      <a:r>
                        <a:rPr sz="3000" spc="65" dirty="0">
                          <a:latin typeface="Microsoft Sans Serif"/>
                          <a:cs typeface="Microsoft Sans Serif"/>
                        </a:rPr>
                        <a:t>yerleştirme</a:t>
                      </a:r>
                      <a:r>
                        <a:rPr sz="3000" spc="300" dirty="0">
                          <a:latin typeface="Microsoft Sans Serif"/>
                          <a:cs typeface="Microsoft Sans Serif"/>
                        </a:rPr>
                        <a:t> </a:t>
                      </a:r>
                      <a:r>
                        <a:rPr sz="3000" spc="5" dirty="0">
                          <a:latin typeface="Microsoft Sans Serif"/>
                          <a:cs typeface="Microsoft Sans Serif"/>
                        </a:rPr>
                        <a:t>yapılmaktadır.</a:t>
                      </a:r>
                      <a:endParaRPr sz="3000">
                        <a:latin typeface="Microsoft Sans Serif"/>
                        <a:cs typeface="Microsoft Sans Serif"/>
                      </a:endParaRPr>
                    </a:p>
                  </a:txBody>
                  <a:tcPr marL="0" marR="0" marT="33020" marB="0">
                    <a:lnL w="76200">
                      <a:solidFill>
                        <a:srgbClr val="FFFFFF"/>
                      </a:solidFill>
                      <a:prstDash val="solid"/>
                    </a:lnL>
                    <a:lnR w="76200">
                      <a:solidFill>
                        <a:srgbClr val="FFFFFF"/>
                      </a:solidFill>
                      <a:prstDash val="solid"/>
                    </a:lnR>
                    <a:lnT w="76200">
                      <a:solidFill>
                        <a:srgbClr val="FFFFFF"/>
                      </a:solidFill>
                      <a:prstDash val="solid"/>
                    </a:lnT>
                    <a:lnB w="76200">
                      <a:solidFill>
                        <a:srgbClr val="FFFFFF"/>
                      </a:solidFill>
                      <a:prstDash val="solid"/>
                    </a:lnB>
                  </a:tcPr>
                </a:tc>
                <a:tc>
                  <a:txBody>
                    <a:bodyPr/>
                    <a:lstStyle/>
                    <a:p>
                      <a:pPr>
                        <a:lnSpc>
                          <a:spcPct val="100000"/>
                        </a:lnSpc>
                      </a:pPr>
                      <a:endParaRPr sz="2900">
                        <a:latin typeface="Times New Roman"/>
                        <a:cs typeface="Times New Roman"/>
                      </a:endParaRPr>
                    </a:p>
                  </a:txBody>
                  <a:tcPr marL="0" marR="0" marT="0" marB="0">
                    <a:lnL w="76200">
                      <a:solidFill>
                        <a:srgbClr val="FFFFFF"/>
                      </a:solidFill>
                      <a:prstDash val="solid"/>
                    </a:lnL>
                    <a:lnR w="76200">
                      <a:solidFill>
                        <a:srgbClr val="FFFFFF"/>
                      </a:solidFill>
                      <a:prstDash val="solid"/>
                    </a:lnR>
                    <a:lnT w="76200">
                      <a:solidFill>
                        <a:srgbClr val="FFFFFF"/>
                      </a:solidFill>
                      <a:prstDash val="solid"/>
                    </a:lnT>
                    <a:lnB w="76200">
                      <a:solidFill>
                        <a:srgbClr val="FFFFFF"/>
                      </a:solidFill>
                      <a:prstDash val="solid"/>
                    </a:lnB>
                  </a:tcPr>
                </a:tc>
              </a:tr>
              <a:tr h="728605">
                <a:tc>
                  <a:txBody>
                    <a:bodyPr/>
                    <a:lstStyle/>
                    <a:p>
                      <a:pPr>
                        <a:lnSpc>
                          <a:spcPct val="100000"/>
                        </a:lnSpc>
                      </a:pPr>
                      <a:endParaRPr sz="2900">
                        <a:latin typeface="Times New Roman"/>
                        <a:cs typeface="Times New Roman"/>
                      </a:endParaRPr>
                    </a:p>
                  </a:txBody>
                  <a:tcPr marL="0" marR="0" marT="0" marB="0">
                    <a:lnL w="76200">
                      <a:solidFill>
                        <a:srgbClr val="FFFFFF"/>
                      </a:solidFill>
                      <a:prstDash val="solid"/>
                    </a:lnL>
                    <a:lnR w="76200">
                      <a:solidFill>
                        <a:srgbClr val="FFFFFF"/>
                      </a:solidFill>
                      <a:prstDash val="solid"/>
                    </a:lnR>
                    <a:lnT w="76200">
                      <a:solidFill>
                        <a:srgbClr val="FFFFFF"/>
                      </a:solidFill>
                      <a:prstDash val="solid"/>
                    </a:lnT>
                    <a:lnB w="76200">
                      <a:solidFill>
                        <a:srgbClr val="FFFFFF"/>
                      </a:solidFill>
                      <a:prstDash val="solid"/>
                    </a:lnB>
                  </a:tcPr>
                </a:tc>
                <a:tc>
                  <a:txBody>
                    <a:bodyPr/>
                    <a:lstStyle/>
                    <a:p>
                      <a:pPr>
                        <a:lnSpc>
                          <a:spcPct val="100000"/>
                        </a:lnSpc>
                      </a:pPr>
                      <a:endParaRPr sz="2900">
                        <a:latin typeface="Times New Roman"/>
                        <a:cs typeface="Times New Roman"/>
                      </a:endParaRPr>
                    </a:p>
                  </a:txBody>
                  <a:tcPr marL="0" marR="0" marT="0" marB="0">
                    <a:lnL w="76200">
                      <a:solidFill>
                        <a:srgbClr val="FFFFFF"/>
                      </a:solidFill>
                      <a:prstDash val="solid"/>
                    </a:lnL>
                    <a:lnR w="76200">
                      <a:solidFill>
                        <a:srgbClr val="FFFFFF"/>
                      </a:solidFill>
                      <a:prstDash val="solid"/>
                    </a:lnR>
                    <a:lnT w="76200">
                      <a:solidFill>
                        <a:srgbClr val="FFFFFF"/>
                      </a:solidFill>
                      <a:prstDash val="solid"/>
                    </a:lnT>
                    <a:lnB w="76200">
                      <a:solidFill>
                        <a:srgbClr val="FFFFFF"/>
                      </a:solidFill>
                      <a:prstDash val="solid"/>
                    </a:lnB>
                  </a:tcPr>
                </a:tc>
                <a:tc>
                  <a:txBody>
                    <a:bodyPr/>
                    <a:lstStyle/>
                    <a:p>
                      <a:pPr>
                        <a:lnSpc>
                          <a:spcPct val="100000"/>
                        </a:lnSpc>
                      </a:pPr>
                      <a:endParaRPr sz="2900">
                        <a:latin typeface="Times New Roman"/>
                        <a:cs typeface="Times New Roman"/>
                      </a:endParaRPr>
                    </a:p>
                  </a:txBody>
                  <a:tcPr marL="0" marR="0" marT="0" marB="0">
                    <a:lnL w="76200">
                      <a:solidFill>
                        <a:srgbClr val="FFFFFF"/>
                      </a:solidFill>
                      <a:prstDash val="solid"/>
                    </a:lnL>
                    <a:lnR w="76200">
                      <a:solidFill>
                        <a:srgbClr val="FFFFFF"/>
                      </a:solidFill>
                      <a:prstDash val="solid"/>
                    </a:lnR>
                    <a:lnT w="76200">
                      <a:solidFill>
                        <a:srgbClr val="FFFFFF"/>
                      </a:solidFill>
                      <a:prstDash val="solid"/>
                    </a:lnT>
                    <a:lnB w="76200">
                      <a:solidFill>
                        <a:srgbClr val="FFFFFF"/>
                      </a:solidFill>
                      <a:prstDash val="solid"/>
                    </a:lnB>
                  </a:tcPr>
                </a:tc>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558624"/>
            <a:ext cx="18294350" cy="9411970"/>
            <a:chOff x="0" y="558624"/>
            <a:chExt cx="18294350" cy="9411970"/>
          </a:xfrm>
        </p:grpSpPr>
        <p:sp>
          <p:nvSpPr>
            <p:cNvPr id="3" name="object 3"/>
            <p:cNvSpPr/>
            <p:nvPr/>
          </p:nvSpPr>
          <p:spPr>
            <a:xfrm>
              <a:off x="1731848" y="1014945"/>
              <a:ext cx="14518005" cy="8695055"/>
            </a:xfrm>
            <a:custGeom>
              <a:avLst/>
              <a:gdLst/>
              <a:ahLst/>
              <a:cxnLst/>
              <a:rect l="l" t="t" r="r" b="b"/>
              <a:pathLst>
                <a:path w="14518005" h="8695055">
                  <a:moveTo>
                    <a:pt x="14517865" y="0"/>
                  </a:moveTo>
                  <a:lnTo>
                    <a:pt x="0" y="0"/>
                  </a:lnTo>
                  <a:lnTo>
                    <a:pt x="0" y="8238630"/>
                  </a:lnTo>
                  <a:lnTo>
                    <a:pt x="0" y="8694953"/>
                  </a:lnTo>
                  <a:lnTo>
                    <a:pt x="14517865" y="8694953"/>
                  </a:lnTo>
                  <a:lnTo>
                    <a:pt x="14517865" y="8238630"/>
                  </a:lnTo>
                  <a:lnTo>
                    <a:pt x="14517865" y="0"/>
                  </a:lnTo>
                  <a:close/>
                </a:path>
              </a:pathLst>
            </a:custGeom>
            <a:solidFill>
              <a:srgbClr val="0C0D0D"/>
            </a:solidFill>
          </p:spPr>
          <p:txBody>
            <a:bodyPr wrap="square" lIns="0" tIns="0" rIns="0" bIns="0" rtlCol="0"/>
            <a:lstStyle/>
            <a:p>
              <a:endParaRPr/>
            </a:p>
          </p:txBody>
        </p:sp>
        <p:sp>
          <p:nvSpPr>
            <p:cNvPr id="4" name="object 4"/>
            <p:cNvSpPr/>
            <p:nvPr/>
          </p:nvSpPr>
          <p:spPr>
            <a:xfrm>
              <a:off x="2006316" y="558624"/>
              <a:ext cx="14518005" cy="8695055"/>
            </a:xfrm>
            <a:custGeom>
              <a:avLst/>
              <a:gdLst/>
              <a:ahLst/>
              <a:cxnLst/>
              <a:rect l="l" t="t" r="r" b="b"/>
              <a:pathLst>
                <a:path w="14518005" h="8695055">
                  <a:moveTo>
                    <a:pt x="14517864" y="8694949"/>
                  </a:moveTo>
                  <a:lnTo>
                    <a:pt x="0" y="8694949"/>
                  </a:lnTo>
                  <a:lnTo>
                    <a:pt x="0" y="0"/>
                  </a:lnTo>
                  <a:lnTo>
                    <a:pt x="14517864" y="0"/>
                  </a:lnTo>
                  <a:lnTo>
                    <a:pt x="14517864" y="8694949"/>
                  </a:lnTo>
                  <a:close/>
                </a:path>
              </a:pathLst>
            </a:custGeom>
            <a:solidFill>
              <a:srgbClr val="E9E3E3"/>
            </a:solidFill>
          </p:spPr>
          <p:txBody>
            <a:bodyPr wrap="square" lIns="0" tIns="0" rIns="0" bIns="0" rtlCol="0"/>
            <a:lstStyle/>
            <a:p>
              <a:endParaRPr/>
            </a:p>
          </p:txBody>
        </p:sp>
        <p:sp>
          <p:nvSpPr>
            <p:cNvPr id="5" name="object 5"/>
            <p:cNvSpPr/>
            <p:nvPr/>
          </p:nvSpPr>
          <p:spPr>
            <a:xfrm>
              <a:off x="2697812" y="1100499"/>
              <a:ext cx="13134975" cy="7611745"/>
            </a:xfrm>
            <a:custGeom>
              <a:avLst/>
              <a:gdLst/>
              <a:ahLst/>
              <a:cxnLst/>
              <a:rect l="l" t="t" r="r" b="b"/>
              <a:pathLst>
                <a:path w="13134975" h="7611745">
                  <a:moveTo>
                    <a:pt x="13134871" y="7611200"/>
                  </a:moveTo>
                  <a:lnTo>
                    <a:pt x="0" y="7611200"/>
                  </a:lnTo>
                  <a:lnTo>
                    <a:pt x="0" y="0"/>
                  </a:lnTo>
                  <a:lnTo>
                    <a:pt x="13134871" y="0"/>
                  </a:lnTo>
                  <a:lnTo>
                    <a:pt x="13134871" y="7611200"/>
                  </a:lnTo>
                  <a:close/>
                </a:path>
              </a:pathLst>
            </a:custGeom>
            <a:solidFill>
              <a:srgbClr val="FFFFFF"/>
            </a:solidFill>
          </p:spPr>
          <p:txBody>
            <a:bodyPr wrap="square" lIns="0" tIns="0" rIns="0" bIns="0" rtlCol="0"/>
            <a:lstStyle/>
            <a:p>
              <a:endParaRPr/>
            </a:p>
          </p:txBody>
        </p:sp>
        <p:sp>
          <p:nvSpPr>
            <p:cNvPr id="6" name="object 6"/>
            <p:cNvSpPr/>
            <p:nvPr/>
          </p:nvSpPr>
          <p:spPr>
            <a:xfrm>
              <a:off x="2006308" y="558634"/>
              <a:ext cx="14518005" cy="8695055"/>
            </a:xfrm>
            <a:custGeom>
              <a:avLst/>
              <a:gdLst/>
              <a:ahLst/>
              <a:cxnLst/>
              <a:rect l="l" t="t" r="r" b="b"/>
              <a:pathLst>
                <a:path w="14518005" h="8695055">
                  <a:moveTo>
                    <a:pt x="691502" y="8153070"/>
                  </a:moveTo>
                  <a:lnTo>
                    <a:pt x="0" y="8153070"/>
                  </a:lnTo>
                  <a:lnTo>
                    <a:pt x="0" y="8694941"/>
                  </a:lnTo>
                  <a:lnTo>
                    <a:pt x="691502" y="8694941"/>
                  </a:lnTo>
                  <a:lnTo>
                    <a:pt x="691502" y="8153070"/>
                  </a:lnTo>
                  <a:close/>
                </a:path>
                <a:path w="14518005" h="8695055">
                  <a:moveTo>
                    <a:pt x="691502" y="0"/>
                  </a:moveTo>
                  <a:lnTo>
                    <a:pt x="0" y="0"/>
                  </a:lnTo>
                  <a:lnTo>
                    <a:pt x="0" y="541870"/>
                  </a:lnTo>
                  <a:lnTo>
                    <a:pt x="691502" y="541870"/>
                  </a:lnTo>
                  <a:lnTo>
                    <a:pt x="691502" y="0"/>
                  </a:lnTo>
                  <a:close/>
                </a:path>
                <a:path w="14518005" h="8695055">
                  <a:moveTo>
                    <a:pt x="14517865" y="8153070"/>
                  </a:moveTo>
                  <a:lnTo>
                    <a:pt x="13826376" y="8153070"/>
                  </a:lnTo>
                  <a:lnTo>
                    <a:pt x="13826376" y="8694941"/>
                  </a:lnTo>
                  <a:lnTo>
                    <a:pt x="14517865" y="8694941"/>
                  </a:lnTo>
                  <a:lnTo>
                    <a:pt x="14517865" y="8153070"/>
                  </a:lnTo>
                  <a:close/>
                </a:path>
                <a:path w="14518005" h="8695055">
                  <a:moveTo>
                    <a:pt x="14517865" y="0"/>
                  </a:moveTo>
                  <a:lnTo>
                    <a:pt x="13826376" y="0"/>
                  </a:lnTo>
                  <a:lnTo>
                    <a:pt x="13826376" y="541870"/>
                  </a:lnTo>
                  <a:lnTo>
                    <a:pt x="14517865" y="541870"/>
                  </a:lnTo>
                  <a:lnTo>
                    <a:pt x="14517865" y="0"/>
                  </a:lnTo>
                  <a:close/>
                </a:path>
              </a:pathLst>
            </a:custGeom>
            <a:solidFill>
              <a:srgbClr val="0C0D0D"/>
            </a:solidFill>
          </p:spPr>
          <p:txBody>
            <a:bodyPr wrap="square" lIns="0" tIns="0" rIns="0" bIns="0" rtlCol="0"/>
            <a:lstStyle/>
            <a:p>
              <a:endParaRPr/>
            </a:p>
          </p:txBody>
        </p:sp>
        <p:sp>
          <p:nvSpPr>
            <p:cNvPr id="7" name="object 7"/>
            <p:cNvSpPr/>
            <p:nvPr/>
          </p:nvSpPr>
          <p:spPr>
            <a:xfrm>
              <a:off x="14570881" y="6237614"/>
              <a:ext cx="777240" cy="777240"/>
            </a:xfrm>
            <a:custGeom>
              <a:avLst/>
              <a:gdLst/>
              <a:ahLst/>
              <a:cxnLst/>
              <a:rect l="l" t="t" r="r" b="b"/>
              <a:pathLst>
                <a:path w="777240" h="777240">
                  <a:moveTo>
                    <a:pt x="388521" y="777161"/>
                  </a:moveTo>
                  <a:lnTo>
                    <a:pt x="339925" y="774122"/>
                  </a:lnTo>
                  <a:lnTo>
                    <a:pt x="293091" y="765251"/>
                  </a:lnTo>
                  <a:lnTo>
                    <a:pt x="248389" y="750918"/>
                  </a:lnTo>
                  <a:lnTo>
                    <a:pt x="206189" y="731494"/>
                  </a:lnTo>
                  <a:lnTo>
                    <a:pt x="166860" y="707347"/>
                  </a:lnTo>
                  <a:lnTo>
                    <a:pt x="130773" y="678848"/>
                  </a:lnTo>
                  <a:lnTo>
                    <a:pt x="98298" y="646368"/>
                  </a:lnTo>
                  <a:lnTo>
                    <a:pt x="69803" y="610275"/>
                  </a:lnTo>
                  <a:lnTo>
                    <a:pt x="45660" y="570941"/>
                  </a:lnTo>
                  <a:lnTo>
                    <a:pt x="26239" y="528734"/>
                  </a:lnTo>
                  <a:lnTo>
                    <a:pt x="11908" y="484025"/>
                  </a:lnTo>
                  <a:lnTo>
                    <a:pt x="3038" y="437184"/>
                  </a:lnTo>
                  <a:lnTo>
                    <a:pt x="0" y="388581"/>
                  </a:lnTo>
                  <a:lnTo>
                    <a:pt x="3038" y="339977"/>
                  </a:lnTo>
                  <a:lnTo>
                    <a:pt x="11908" y="293136"/>
                  </a:lnTo>
                  <a:lnTo>
                    <a:pt x="26239" y="248427"/>
                  </a:lnTo>
                  <a:lnTo>
                    <a:pt x="45660" y="206221"/>
                  </a:lnTo>
                  <a:lnTo>
                    <a:pt x="69803" y="166886"/>
                  </a:lnTo>
                  <a:lnTo>
                    <a:pt x="98298" y="130793"/>
                  </a:lnTo>
                  <a:lnTo>
                    <a:pt x="130773" y="98313"/>
                  </a:lnTo>
                  <a:lnTo>
                    <a:pt x="166860" y="69814"/>
                  </a:lnTo>
                  <a:lnTo>
                    <a:pt x="206189" y="45667"/>
                  </a:lnTo>
                  <a:lnTo>
                    <a:pt x="248389" y="26243"/>
                  </a:lnTo>
                  <a:lnTo>
                    <a:pt x="293091" y="11910"/>
                  </a:lnTo>
                  <a:lnTo>
                    <a:pt x="339925" y="3039"/>
                  </a:lnTo>
                  <a:lnTo>
                    <a:pt x="388521" y="0"/>
                  </a:lnTo>
                  <a:lnTo>
                    <a:pt x="437117" y="3039"/>
                  </a:lnTo>
                  <a:lnTo>
                    <a:pt x="483950" y="11910"/>
                  </a:lnTo>
                  <a:lnTo>
                    <a:pt x="528652" y="26243"/>
                  </a:lnTo>
                  <a:lnTo>
                    <a:pt x="570853" y="45667"/>
                  </a:lnTo>
                  <a:lnTo>
                    <a:pt x="610181" y="69814"/>
                  </a:lnTo>
                  <a:lnTo>
                    <a:pt x="646268" y="98313"/>
                  </a:lnTo>
                  <a:lnTo>
                    <a:pt x="678744" y="130793"/>
                  </a:lnTo>
                  <a:lnTo>
                    <a:pt x="707238" y="166886"/>
                  </a:lnTo>
                  <a:lnTo>
                    <a:pt x="731381" y="206221"/>
                  </a:lnTo>
                  <a:lnTo>
                    <a:pt x="750803" y="248427"/>
                  </a:lnTo>
                  <a:lnTo>
                    <a:pt x="765133" y="293136"/>
                  </a:lnTo>
                  <a:lnTo>
                    <a:pt x="774003" y="339977"/>
                  </a:lnTo>
                  <a:lnTo>
                    <a:pt x="777042" y="388581"/>
                  </a:lnTo>
                  <a:lnTo>
                    <a:pt x="774003" y="437184"/>
                  </a:lnTo>
                  <a:lnTo>
                    <a:pt x="765133" y="484025"/>
                  </a:lnTo>
                  <a:lnTo>
                    <a:pt x="750803" y="528734"/>
                  </a:lnTo>
                  <a:lnTo>
                    <a:pt x="731381" y="570941"/>
                  </a:lnTo>
                  <a:lnTo>
                    <a:pt x="707238" y="610275"/>
                  </a:lnTo>
                  <a:lnTo>
                    <a:pt x="678744" y="646368"/>
                  </a:lnTo>
                  <a:lnTo>
                    <a:pt x="646268" y="678848"/>
                  </a:lnTo>
                  <a:lnTo>
                    <a:pt x="610181" y="707347"/>
                  </a:lnTo>
                  <a:lnTo>
                    <a:pt x="570853" y="731494"/>
                  </a:lnTo>
                  <a:lnTo>
                    <a:pt x="528652" y="750918"/>
                  </a:lnTo>
                  <a:lnTo>
                    <a:pt x="483950" y="765251"/>
                  </a:lnTo>
                  <a:lnTo>
                    <a:pt x="437117" y="774122"/>
                  </a:lnTo>
                  <a:lnTo>
                    <a:pt x="388521" y="777161"/>
                  </a:lnTo>
                  <a:close/>
                </a:path>
              </a:pathLst>
            </a:custGeom>
            <a:solidFill>
              <a:srgbClr val="742F89"/>
            </a:solidFill>
          </p:spPr>
          <p:txBody>
            <a:bodyPr wrap="square" lIns="0" tIns="0" rIns="0" bIns="0" rtlCol="0"/>
            <a:lstStyle/>
            <a:p>
              <a:endParaRPr/>
            </a:p>
          </p:txBody>
        </p:sp>
        <p:sp>
          <p:nvSpPr>
            <p:cNvPr id="8" name="object 8"/>
            <p:cNvSpPr/>
            <p:nvPr/>
          </p:nvSpPr>
          <p:spPr>
            <a:xfrm>
              <a:off x="14485336" y="7406922"/>
              <a:ext cx="1012825" cy="962660"/>
            </a:xfrm>
            <a:custGeom>
              <a:avLst/>
              <a:gdLst/>
              <a:ahLst/>
              <a:cxnLst/>
              <a:rect l="l" t="t" r="r" b="b"/>
              <a:pathLst>
                <a:path w="1012825" h="962659">
                  <a:moveTo>
                    <a:pt x="506146" y="962540"/>
                  </a:moveTo>
                  <a:lnTo>
                    <a:pt x="349312" y="645258"/>
                  </a:lnTo>
                  <a:lnTo>
                    <a:pt x="0" y="595349"/>
                  </a:lnTo>
                  <a:lnTo>
                    <a:pt x="253073" y="349366"/>
                  </a:lnTo>
                  <a:lnTo>
                    <a:pt x="192478" y="0"/>
                  </a:lnTo>
                  <a:lnTo>
                    <a:pt x="506146" y="163988"/>
                  </a:lnTo>
                  <a:lnTo>
                    <a:pt x="819814" y="0"/>
                  </a:lnTo>
                  <a:lnTo>
                    <a:pt x="759219" y="349366"/>
                  </a:lnTo>
                  <a:lnTo>
                    <a:pt x="1012292" y="595349"/>
                  </a:lnTo>
                  <a:lnTo>
                    <a:pt x="662980" y="645258"/>
                  </a:lnTo>
                  <a:lnTo>
                    <a:pt x="506146" y="962540"/>
                  </a:lnTo>
                  <a:close/>
                </a:path>
              </a:pathLst>
            </a:custGeom>
            <a:solidFill>
              <a:srgbClr val="FDC640"/>
            </a:solidFill>
          </p:spPr>
          <p:txBody>
            <a:bodyPr wrap="square" lIns="0" tIns="0" rIns="0" bIns="0" rtlCol="0"/>
            <a:lstStyle/>
            <a:p>
              <a:endParaRPr/>
            </a:p>
          </p:txBody>
        </p:sp>
        <p:sp>
          <p:nvSpPr>
            <p:cNvPr id="9" name="object 9"/>
            <p:cNvSpPr/>
            <p:nvPr/>
          </p:nvSpPr>
          <p:spPr>
            <a:xfrm>
              <a:off x="0" y="7475321"/>
              <a:ext cx="2943860" cy="2495550"/>
            </a:xfrm>
            <a:custGeom>
              <a:avLst/>
              <a:gdLst/>
              <a:ahLst/>
              <a:cxnLst/>
              <a:rect l="l" t="t" r="r" b="b"/>
              <a:pathLst>
                <a:path w="2943860" h="2495550">
                  <a:moveTo>
                    <a:pt x="2943288" y="120408"/>
                  </a:moveTo>
                  <a:lnTo>
                    <a:pt x="2940850" y="82181"/>
                  </a:lnTo>
                  <a:lnTo>
                    <a:pt x="2900146" y="20637"/>
                  </a:lnTo>
                  <a:lnTo>
                    <a:pt x="2865932" y="3632"/>
                  </a:lnTo>
                  <a:lnTo>
                    <a:pt x="2825153" y="0"/>
                  </a:lnTo>
                  <a:lnTo>
                    <a:pt x="2140750" y="51739"/>
                  </a:lnTo>
                  <a:lnTo>
                    <a:pt x="2133752" y="52158"/>
                  </a:lnTo>
                  <a:lnTo>
                    <a:pt x="2126958" y="53340"/>
                  </a:lnTo>
                  <a:lnTo>
                    <a:pt x="2120430" y="54914"/>
                  </a:lnTo>
                  <a:lnTo>
                    <a:pt x="2114245" y="56565"/>
                  </a:lnTo>
                  <a:lnTo>
                    <a:pt x="2113229" y="55029"/>
                  </a:lnTo>
                  <a:lnTo>
                    <a:pt x="2110651" y="51092"/>
                  </a:lnTo>
                  <a:lnTo>
                    <a:pt x="2108504" y="47802"/>
                  </a:lnTo>
                  <a:lnTo>
                    <a:pt x="2004669" y="115785"/>
                  </a:lnTo>
                  <a:lnTo>
                    <a:pt x="2006815" y="119075"/>
                  </a:lnTo>
                  <a:lnTo>
                    <a:pt x="1940153" y="162725"/>
                  </a:lnTo>
                  <a:lnTo>
                    <a:pt x="1939429" y="161620"/>
                  </a:lnTo>
                  <a:lnTo>
                    <a:pt x="1835607" y="229603"/>
                  </a:lnTo>
                  <a:lnTo>
                    <a:pt x="1836318" y="230708"/>
                  </a:lnTo>
                  <a:lnTo>
                    <a:pt x="0" y="1433029"/>
                  </a:lnTo>
                  <a:lnTo>
                    <a:pt x="0" y="1683753"/>
                  </a:lnTo>
                  <a:lnTo>
                    <a:pt x="0" y="2172004"/>
                  </a:lnTo>
                  <a:lnTo>
                    <a:pt x="0" y="2495207"/>
                  </a:lnTo>
                  <a:lnTo>
                    <a:pt x="2598521" y="793838"/>
                  </a:lnTo>
                  <a:lnTo>
                    <a:pt x="2594940" y="788352"/>
                  </a:lnTo>
                  <a:lnTo>
                    <a:pt x="2598826" y="783183"/>
                  </a:lnTo>
                  <a:lnTo>
                    <a:pt x="2602712" y="777582"/>
                  </a:lnTo>
                  <a:lnTo>
                    <a:pt x="2606471" y="771766"/>
                  </a:lnTo>
                  <a:lnTo>
                    <a:pt x="2609951" y="765987"/>
                  </a:lnTo>
                  <a:lnTo>
                    <a:pt x="2931071" y="159372"/>
                  </a:lnTo>
                  <a:lnTo>
                    <a:pt x="2943288" y="120408"/>
                  </a:lnTo>
                  <a:close/>
                </a:path>
              </a:pathLst>
            </a:custGeom>
            <a:solidFill>
              <a:srgbClr val="0C0D0D"/>
            </a:solidFill>
          </p:spPr>
          <p:txBody>
            <a:bodyPr wrap="square" lIns="0" tIns="0" rIns="0" bIns="0" rtlCol="0"/>
            <a:lstStyle/>
            <a:p>
              <a:endParaRPr/>
            </a:p>
          </p:txBody>
        </p:sp>
        <p:sp>
          <p:nvSpPr>
            <p:cNvPr id="10" name="object 10"/>
            <p:cNvSpPr/>
            <p:nvPr/>
          </p:nvSpPr>
          <p:spPr>
            <a:xfrm>
              <a:off x="2024331" y="7084389"/>
              <a:ext cx="902969" cy="824865"/>
            </a:xfrm>
            <a:custGeom>
              <a:avLst/>
              <a:gdLst/>
              <a:ahLst/>
              <a:cxnLst/>
              <a:rect l="l" t="t" r="r" b="b"/>
              <a:pathLst>
                <a:path w="902969" h="824865">
                  <a:moveTo>
                    <a:pt x="537872" y="803501"/>
                  </a:moveTo>
                  <a:lnTo>
                    <a:pt x="498217" y="822685"/>
                  </a:lnTo>
                  <a:lnTo>
                    <a:pt x="454813" y="824696"/>
                  </a:lnTo>
                  <a:lnTo>
                    <a:pt x="413477" y="809261"/>
                  </a:lnTo>
                  <a:lnTo>
                    <a:pt x="380026" y="776105"/>
                  </a:lnTo>
                  <a:lnTo>
                    <a:pt x="16737" y="221248"/>
                  </a:lnTo>
                  <a:lnTo>
                    <a:pt x="0" y="177750"/>
                  </a:lnTo>
                  <a:lnTo>
                    <a:pt x="2416" y="133744"/>
                  </a:lnTo>
                  <a:lnTo>
                    <a:pt x="21513" y="94607"/>
                  </a:lnTo>
                  <a:lnTo>
                    <a:pt x="54816" y="65721"/>
                  </a:lnTo>
                  <a:lnTo>
                    <a:pt x="99852" y="52465"/>
                  </a:lnTo>
                  <a:lnTo>
                    <a:pt x="785348" y="0"/>
                  </a:lnTo>
                  <a:lnTo>
                    <a:pt x="832838" y="7282"/>
                  </a:lnTo>
                  <a:lnTo>
                    <a:pt x="870615" y="32354"/>
                  </a:lnTo>
                  <a:lnTo>
                    <a:pt x="895130" y="69795"/>
                  </a:lnTo>
                  <a:lnTo>
                    <a:pt x="902831" y="114183"/>
                  </a:lnTo>
                  <a:lnTo>
                    <a:pt x="890171" y="160097"/>
                  </a:lnTo>
                  <a:lnTo>
                    <a:pt x="567963" y="767419"/>
                  </a:lnTo>
                  <a:lnTo>
                    <a:pt x="537872" y="803501"/>
                  </a:lnTo>
                  <a:close/>
                </a:path>
              </a:pathLst>
            </a:custGeom>
            <a:solidFill>
              <a:srgbClr val="742F89"/>
            </a:solidFill>
          </p:spPr>
          <p:txBody>
            <a:bodyPr wrap="square" lIns="0" tIns="0" rIns="0" bIns="0" rtlCol="0"/>
            <a:lstStyle/>
            <a:p>
              <a:endParaRPr/>
            </a:p>
          </p:txBody>
        </p:sp>
        <p:sp>
          <p:nvSpPr>
            <p:cNvPr id="11" name="object 11"/>
            <p:cNvSpPr/>
            <p:nvPr/>
          </p:nvSpPr>
          <p:spPr>
            <a:xfrm>
              <a:off x="0" y="7138008"/>
              <a:ext cx="2580005" cy="2432050"/>
            </a:xfrm>
            <a:custGeom>
              <a:avLst/>
              <a:gdLst/>
              <a:ahLst/>
              <a:cxnLst/>
              <a:rect l="l" t="t" r="r" b="b"/>
              <a:pathLst>
                <a:path w="2580005" h="2432050">
                  <a:moveTo>
                    <a:pt x="2579769" y="742367"/>
                  </a:moveTo>
                  <a:lnTo>
                    <a:pt x="0" y="2431454"/>
                  </a:lnTo>
                  <a:lnTo>
                    <a:pt x="0" y="1370841"/>
                  </a:lnTo>
                  <a:lnTo>
                    <a:pt x="2093708" y="0"/>
                  </a:lnTo>
                  <a:lnTo>
                    <a:pt x="2579769" y="742367"/>
                  </a:lnTo>
                  <a:close/>
                </a:path>
              </a:pathLst>
            </a:custGeom>
            <a:solidFill>
              <a:srgbClr val="FDC640"/>
            </a:solidFill>
          </p:spPr>
          <p:txBody>
            <a:bodyPr wrap="square" lIns="0" tIns="0" rIns="0" bIns="0" rtlCol="0"/>
            <a:lstStyle/>
            <a:p>
              <a:endParaRPr/>
            </a:p>
          </p:txBody>
        </p:sp>
        <p:sp>
          <p:nvSpPr>
            <p:cNvPr id="12" name="object 12"/>
            <p:cNvSpPr/>
            <p:nvPr/>
          </p:nvSpPr>
          <p:spPr>
            <a:xfrm>
              <a:off x="1819744" y="7134008"/>
              <a:ext cx="761365" cy="924560"/>
            </a:xfrm>
            <a:custGeom>
              <a:avLst/>
              <a:gdLst/>
              <a:ahLst/>
              <a:cxnLst/>
              <a:rect l="l" t="t" r="r" b="b"/>
              <a:pathLst>
                <a:path w="761364" h="924559">
                  <a:moveTo>
                    <a:pt x="589889" y="856195"/>
                  </a:moveTo>
                  <a:lnTo>
                    <a:pt x="103835" y="113830"/>
                  </a:lnTo>
                  <a:lnTo>
                    <a:pt x="0" y="181813"/>
                  </a:lnTo>
                  <a:lnTo>
                    <a:pt x="486067" y="924179"/>
                  </a:lnTo>
                  <a:lnTo>
                    <a:pt x="589889" y="856195"/>
                  </a:lnTo>
                  <a:close/>
                </a:path>
                <a:path w="761364" h="924559">
                  <a:moveTo>
                    <a:pt x="761111" y="745655"/>
                  </a:moveTo>
                  <a:lnTo>
                    <a:pt x="272897" y="0"/>
                  </a:lnTo>
                  <a:lnTo>
                    <a:pt x="169062" y="67983"/>
                  </a:lnTo>
                  <a:lnTo>
                    <a:pt x="657275" y="813638"/>
                  </a:lnTo>
                  <a:lnTo>
                    <a:pt x="761111" y="745655"/>
                  </a:lnTo>
                  <a:close/>
                </a:path>
              </a:pathLst>
            </a:custGeom>
            <a:solidFill>
              <a:srgbClr val="0C0D0D"/>
            </a:solidFill>
          </p:spPr>
          <p:txBody>
            <a:bodyPr wrap="square" lIns="0" tIns="0" rIns="0" bIns="0" rtlCol="0"/>
            <a:lstStyle/>
            <a:p>
              <a:endParaRPr/>
            </a:p>
          </p:txBody>
        </p:sp>
        <p:sp>
          <p:nvSpPr>
            <p:cNvPr id="13" name="object 13"/>
            <p:cNvSpPr/>
            <p:nvPr/>
          </p:nvSpPr>
          <p:spPr>
            <a:xfrm>
              <a:off x="0" y="8341621"/>
              <a:ext cx="986155" cy="908050"/>
            </a:xfrm>
            <a:custGeom>
              <a:avLst/>
              <a:gdLst/>
              <a:ahLst/>
              <a:cxnLst/>
              <a:rect l="l" t="t" r="r" b="b"/>
              <a:pathLst>
                <a:path w="986155" h="908050">
                  <a:moveTo>
                    <a:pt x="229127" y="766060"/>
                  </a:moveTo>
                  <a:lnTo>
                    <a:pt x="167218" y="805971"/>
                  </a:lnTo>
                  <a:lnTo>
                    <a:pt x="105913" y="844266"/>
                  </a:lnTo>
                  <a:lnTo>
                    <a:pt x="45378" y="880879"/>
                  </a:lnTo>
                  <a:lnTo>
                    <a:pt x="0" y="907424"/>
                  </a:lnTo>
                  <a:lnTo>
                    <a:pt x="0" y="417898"/>
                  </a:lnTo>
                  <a:lnTo>
                    <a:pt x="62724" y="377445"/>
                  </a:lnTo>
                  <a:lnTo>
                    <a:pt x="124029" y="339150"/>
                  </a:lnTo>
                  <a:lnTo>
                    <a:pt x="184564" y="302537"/>
                  </a:lnTo>
                  <a:lnTo>
                    <a:pt x="244164" y="267672"/>
                  </a:lnTo>
                  <a:lnTo>
                    <a:pt x="302662" y="234624"/>
                  </a:lnTo>
                  <a:lnTo>
                    <a:pt x="359894" y="203458"/>
                  </a:lnTo>
                  <a:lnTo>
                    <a:pt x="415693" y="174242"/>
                  </a:lnTo>
                  <a:lnTo>
                    <a:pt x="469893" y="147041"/>
                  </a:lnTo>
                  <a:lnTo>
                    <a:pt x="522330" y="121924"/>
                  </a:lnTo>
                  <a:lnTo>
                    <a:pt x="572836" y="98956"/>
                  </a:lnTo>
                  <a:lnTo>
                    <a:pt x="621247" y="78204"/>
                  </a:lnTo>
                  <a:lnTo>
                    <a:pt x="667397" y="59736"/>
                  </a:lnTo>
                  <a:lnTo>
                    <a:pt x="711120" y="43618"/>
                  </a:lnTo>
                  <a:lnTo>
                    <a:pt x="752250" y="29917"/>
                  </a:lnTo>
                  <a:lnTo>
                    <a:pt x="790621" y="18699"/>
                  </a:lnTo>
                  <a:lnTo>
                    <a:pt x="858427" y="3981"/>
                  </a:lnTo>
                  <a:lnTo>
                    <a:pt x="913209" y="0"/>
                  </a:lnTo>
                  <a:lnTo>
                    <a:pt x="935303" y="2202"/>
                  </a:lnTo>
                  <a:lnTo>
                    <a:pt x="978405" y="26381"/>
                  </a:lnTo>
                  <a:lnTo>
                    <a:pt x="986003" y="56710"/>
                  </a:lnTo>
                  <a:lnTo>
                    <a:pt x="983331" y="75555"/>
                  </a:lnTo>
                  <a:lnTo>
                    <a:pt x="965681" y="119978"/>
                  </a:lnTo>
                  <a:lnTo>
                    <a:pt x="932473" y="172544"/>
                  </a:lnTo>
                  <a:lnTo>
                    <a:pt x="884728" y="232252"/>
                  </a:lnTo>
                  <a:lnTo>
                    <a:pt x="855722" y="264472"/>
                  </a:lnTo>
                  <a:lnTo>
                    <a:pt x="823465" y="298101"/>
                  </a:lnTo>
                  <a:lnTo>
                    <a:pt x="788083" y="333015"/>
                  </a:lnTo>
                  <a:lnTo>
                    <a:pt x="749704" y="369089"/>
                  </a:lnTo>
                  <a:lnTo>
                    <a:pt x="708456" y="406197"/>
                  </a:lnTo>
                  <a:lnTo>
                    <a:pt x="664465" y="444214"/>
                  </a:lnTo>
                  <a:lnTo>
                    <a:pt x="617860" y="483015"/>
                  </a:lnTo>
                  <a:lnTo>
                    <a:pt x="568768" y="522475"/>
                  </a:lnTo>
                  <a:lnTo>
                    <a:pt x="517317" y="562469"/>
                  </a:lnTo>
                  <a:lnTo>
                    <a:pt x="463633" y="602871"/>
                  </a:lnTo>
                  <a:lnTo>
                    <a:pt x="407845" y="643557"/>
                  </a:lnTo>
                  <a:lnTo>
                    <a:pt x="350079" y="684400"/>
                  </a:lnTo>
                  <a:lnTo>
                    <a:pt x="290464" y="725276"/>
                  </a:lnTo>
                  <a:lnTo>
                    <a:pt x="229127" y="766060"/>
                  </a:lnTo>
                  <a:close/>
                </a:path>
              </a:pathLst>
            </a:custGeom>
            <a:solidFill>
              <a:srgbClr val="FFFFFF"/>
            </a:solidFill>
          </p:spPr>
          <p:txBody>
            <a:bodyPr wrap="square" lIns="0" tIns="0" rIns="0" bIns="0" rtlCol="0"/>
            <a:lstStyle/>
            <a:p>
              <a:endParaRPr/>
            </a:p>
          </p:txBody>
        </p:sp>
        <p:sp>
          <p:nvSpPr>
            <p:cNvPr id="14" name="object 14"/>
            <p:cNvSpPr/>
            <p:nvPr/>
          </p:nvSpPr>
          <p:spPr>
            <a:xfrm>
              <a:off x="15067559" y="2442476"/>
              <a:ext cx="3220720" cy="2874010"/>
            </a:xfrm>
            <a:custGeom>
              <a:avLst/>
              <a:gdLst/>
              <a:ahLst/>
              <a:cxnLst/>
              <a:rect l="l" t="t" r="r" b="b"/>
              <a:pathLst>
                <a:path w="3220719" h="2874010">
                  <a:moveTo>
                    <a:pt x="3220428" y="481812"/>
                  </a:moveTo>
                  <a:lnTo>
                    <a:pt x="3172549" y="443699"/>
                  </a:lnTo>
                  <a:lnTo>
                    <a:pt x="3135007" y="415442"/>
                  </a:lnTo>
                  <a:lnTo>
                    <a:pt x="3096691" y="387921"/>
                  </a:lnTo>
                  <a:lnTo>
                    <a:pt x="3057626" y="361149"/>
                  </a:lnTo>
                  <a:lnTo>
                    <a:pt x="3017799" y="335140"/>
                  </a:lnTo>
                  <a:lnTo>
                    <a:pt x="2977235" y="309905"/>
                  </a:lnTo>
                  <a:lnTo>
                    <a:pt x="2935909" y="285470"/>
                  </a:lnTo>
                  <a:lnTo>
                    <a:pt x="2893860" y="261835"/>
                  </a:lnTo>
                  <a:lnTo>
                    <a:pt x="2851277" y="239141"/>
                  </a:lnTo>
                  <a:lnTo>
                    <a:pt x="2808427" y="217500"/>
                  </a:lnTo>
                  <a:lnTo>
                    <a:pt x="2765310" y="196926"/>
                  </a:lnTo>
                  <a:lnTo>
                    <a:pt x="2721940" y="177393"/>
                  </a:lnTo>
                  <a:lnTo>
                    <a:pt x="2678328" y="158915"/>
                  </a:lnTo>
                  <a:lnTo>
                    <a:pt x="2634500" y="141478"/>
                  </a:lnTo>
                  <a:lnTo>
                    <a:pt x="2590469" y="125069"/>
                  </a:lnTo>
                  <a:lnTo>
                    <a:pt x="2546261" y="109702"/>
                  </a:lnTo>
                  <a:lnTo>
                    <a:pt x="2501862" y="95364"/>
                  </a:lnTo>
                  <a:lnTo>
                    <a:pt x="2457310" y="82042"/>
                  </a:lnTo>
                  <a:lnTo>
                    <a:pt x="2412619" y="69735"/>
                  </a:lnTo>
                  <a:lnTo>
                    <a:pt x="2367800" y="58458"/>
                  </a:lnTo>
                  <a:lnTo>
                    <a:pt x="2322868" y="48183"/>
                  </a:lnTo>
                  <a:lnTo>
                    <a:pt x="2277834" y="38912"/>
                  </a:lnTo>
                  <a:lnTo>
                    <a:pt x="2232723" y="30645"/>
                  </a:lnTo>
                  <a:lnTo>
                    <a:pt x="2187537" y="23368"/>
                  </a:lnTo>
                  <a:lnTo>
                    <a:pt x="2142312" y="17094"/>
                  </a:lnTo>
                  <a:lnTo>
                    <a:pt x="2097049" y="11798"/>
                  </a:lnTo>
                  <a:lnTo>
                    <a:pt x="2051761" y="7493"/>
                  </a:lnTo>
                  <a:lnTo>
                    <a:pt x="2006460" y="4165"/>
                  </a:lnTo>
                  <a:lnTo>
                    <a:pt x="1961184" y="1803"/>
                  </a:lnTo>
                  <a:lnTo>
                    <a:pt x="1915922" y="419"/>
                  </a:lnTo>
                  <a:lnTo>
                    <a:pt x="1870710" y="0"/>
                  </a:lnTo>
                  <a:lnTo>
                    <a:pt x="1825548" y="546"/>
                  </a:lnTo>
                  <a:lnTo>
                    <a:pt x="1780463" y="2044"/>
                  </a:lnTo>
                  <a:lnTo>
                    <a:pt x="1735455" y="4495"/>
                  </a:lnTo>
                  <a:lnTo>
                    <a:pt x="1690560" y="7886"/>
                  </a:lnTo>
                  <a:lnTo>
                    <a:pt x="1645767" y="12230"/>
                  </a:lnTo>
                  <a:lnTo>
                    <a:pt x="1601114" y="17500"/>
                  </a:lnTo>
                  <a:lnTo>
                    <a:pt x="1556613" y="23710"/>
                  </a:lnTo>
                  <a:lnTo>
                    <a:pt x="1512277" y="30861"/>
                  </a:lnTo>
                  <a:lnTo>
                    <a:pt x="1468107" y="38925"/>
                  </a:lnTo>
                  <a:lnTo>
                    <a:pt x="1424139" y="47904"/>
                  </a:lnTo>
                  <a:lnTo>
                    <a:pt x="1380388" y="57810"/>
                  </a:lnTo>
                  <a:lnTo>
                    <a:pt x="1336852" y="68630"/>
                  </a:lnTo>
                  <a:lnTo>
                    <a:pt x="1293558" y="80340"/>
                  </a:lnTo>
                  <a:lnTo>
                    <a:pt x="1250518" y="92964"/>
                  </a:lnTo>
                  <a:lnTo>
                    <a:pt x="1207744" y="106489"/>
                  </a:lnTo>
                  <a:lnTo>
                    <a:pt x="1165263" y="120904"/>
                  </a:lnTo>
                  <a:lnTo>
                    <a:pt x="1123073" y="136207"/>
                  </a:lnTo>
                  <a:lnTo>
                    <a:pt x="1081214" y="152400"/>
                  </a:lnTo>
                  <a:lnTo>
                    <a:pt x="1039672" y="169468"/>
                  </a:lnTo>
                  <a:lnTo>
                    <a:pt x="998486" y="187413"/>
                  </a:lnTo>
                  <a:lnTo>
                    <a:pt x="957656" y="206222"/>
                  </a:lnTo>
                  <a:lnTo>
                    <a:pt x="917206" y="225907"/>
                  </a:lnTo>
                  <a:lnTo>
                    <a:pt x="877150" y="246443"/>
                  </a:lnTo>
                  <a:lnTo>
                    <a:pt x="837501" y="267843"/>
                  </a:lnTo>
                  <a:lnTo>
                    <a:pt x="798271" y="290106"/>
                  </a:lnTo>
                  <a:lnTo>
                    <a:pt x="759485" y="313207"/>
                  </a:lnTo>
                  <a:lnTo>
                    <a:pt x="721156" y="337146"/>
                  </a:lnTo>
                  <a:lnTo>
                    <a:pt x="683298" y="361937"/>
                  </a:lnTo>
                  <a:lnTo>
                    <a:pt x="645909" y="387553"/>
                  </a:lnTo>
                  <a:lnTo>
                    <a:pt x="609028" y="414007"/>
                  </a:lnTo>
                  <a:lnTo>
                    <a:pt x="572668" y="441286"/>
                  </a:lnTo>
                  <a:lnTo>
                    <a:pt x="536841" y="469392"/>
                  </a:lnTo>
                  <a:lnTo>
                    <a:pt x="501548" y="498309"/>
                  </a:lnTo>
                  <a:lnTo>
                    <a:pt x="466826" y="528027"/>
                  </a:lnTo>
                  <a:lnTo>
                    <a:pt x="432676" y="558571"/>
                  </a:lnTo>
                  <a:lnTo>
                    <a:pt x="399110" y="589915"/>
                  </a:lnTo>
                  <a:lnTo>
                    <a:pt x="366166" y="622058"/>
                  </a:lnTo>
                  <a:lnTo>
                    <a:pt x="333832" y="654989"/>
                  </a:lnTo>
                  <a:lnTo>
                    <a:pt x="302145" y="688708"/>
                  </a:lnTo>
                  <a:lnTo>
                    <a:pt x="271106" y="723226"/>
                  </a:lnTo>
                  <a:lnTo>
                    <a:pt x="240728" y="758520"/>
                  </a:lnTo>
                  <a:lnTo>
                    <a:pt x="211048" y="794588"/>
                  </a:lnTo>
                  <a:lnTo>
                    <a:pt x="182054" y="831430"/>
                  </a:lnTo>
                  <a:lnTo>
                    <a:pt x="153784" y="869035"/>
                  </a:lnTo>
                  <a:lnTo>
                    <a:pt x="126238" y="907415"/>
                  </a:lnTo>
                  <a:lnTo>
                    <a:pt x="99441" y="946543"/>
                  </a:lnTo>
                  <a:lnTo>
                    <a:pt x="73406" y="986421"/>
                  </a:lnTo>
                  <a:lnTo>
                    <a:pt x="48133" y="1027061"/>
                  </a:lnTo>
                  <a:lnTo>
                    <a:pt x="23660" y="1068438"/>
                  </a:lnTo>
                  <a:lnTo>
                    <a:pt x="0" y="1110564"/>
                  </a:lnTo>
                  <a:lnTo>
                    <a:pt x="1312405" y="1828965"/>
                  </a:lnTo>
                  <a:lnTo>
                    <a:pt x="1490205" y="1926297"/>
                  </a:lnTo>
                  <a:lnTo>
                    <a:pt x="3220428" y="2873400"/>
                  </a:lnTo>
                  <a:lnTo>
                    <a:pt x="3220428" y="2710192"/>
                  </a:lnTo>
                  <a:lnTo>
                    <a:pt x="3220428" y="2294432"/>
                  </a:lnTo>
                  <a:lnTo>
                    <a:pt x="3220428" y="1917966"/>
                  </a:lnTo>
                  <a:lnTo>
                    <a:pt x="3220428" y="1477568"/>
                  </a:lnTo>
                  <a:lnTo>
                    <a:pt x="3220428" y="1001166"/>
                  </a:lnTo>
                  <a:lnTo>
                    <a:pt x="3220428" y="792670"/>
                  </a:lnTo>
                  <a:lnTo>
                    <a:pt x="3220428" y="481812"/>
                  </a:lnTo>
                  <a:close/>
                </a:path>
              </a:pathLst>
            </a:custGeom>
            <a:solidFill>
              <a:srgbClr val="0C0D0D"/>
            </a:solidFill>
          </p:spPr>
          <p:txBody>
            <a:bodyPr wrap="square" lIns="0" tIns="0" rIns="0" bIns="0" rtlCol="0"/>
            <a:lstStyle/>
            <a:p>
              <a:endParaRPr/>
            </a:p>
          </p:txBody>
        </p:sp>
        <p:sp>
          <p:nvSpPr>
            <p:cNvPr id="15" name="object 15"/>
            <p:cNvSpPr/>
            <p:nvPr/>
          </p:nvSpPr>
          <p:spPr>
            <a:xfrm>
              <a:off x="15300883" y="2305170"/>
              <a:ext cx="2987675" cy="2745740"/>
            </a:xfrm>
            <a:custGeom>
              <a:avLst/>
              <a:gdLst/>
              <a:ahLst/>
              <a:cxnLst/>
              <a:rect l="l" t="t" r="r" b="b"/>
              <a:pathLst>
                <a:path w="2987675" h="2745740">
                  <a:moveTo>
                    <a:pt x="2987116" y="2745683"/>
                  </a:moveTo>
                  <a:lnTo>
                    <a:pt x="0" y="1110559"/>
                  </a:lnTo>
                  <a:lnTo>
                    <a:pt x="23666" y="1068437"/>
                  </a:lnTo>
                  <a:lnTo>
                    <a:pt x="48140" y="1027057"/>
                  </a:lnTo>
                  <a:lnTo>
                    <a:pt x="73403" y="986422"/>
                  </a:lnTo>
                  <a:lnTo>
                    <a:pt x="99442" y="946536"/>
                  </a:lnTo>
                  <a:lnTo>
                    <a:pt x="126242" y="907405"/>
                  </a:lnTo>
                  <a:lnTo>
                    <a:pt x="153786" y="869033"/>
                  </a:lnTo>
                  <a:lnTo>
                    <a:pt x="182060" y="831424"/>
                  </a:lnTo>
                  <a:lnTo>
                    <a:pt x="211047" y="794582"/>
                  </a:lnTo>
                  <a:lnTo>
                    <a:pt x="240734" y="758513"/>
                  </a:lnTo>
                  <a:lnTo>
                    <a:pt x="271104" y="723221"/>
                  </a:lnTo>
                  <a:lnTo>
                    <a:pt x="302143" y="688710"/>
                  </a:lnTo>
                  <a:lnTo>
                    <a:pt x="333834" y="654984"/>
                  </a:lnTo>
                  <a:lnTo>
                    <a:pt x="366164" y="622049"/>
                  </a:lnTo>
                  <a:lnTo>
                    <a:pt x="399115" y="589909"/>
                  </a:lnTo>
                  <a:lnTo>
                    <a:pt x="432674" y="558568"/>
                  </a:lnTo>
                  <a:lnTo>
                    <a:pt x="466824" y="528030"/>
                  </a:lnTo>
                  <a:lnTo>
                    <a:pt x="501551" y="498301"/>
                  </a:lnTo>
                  <a:lnTo>
                    <a:pt x="536838" y="469384"/>
                  </a:lnTo>
                  <a:lnTo>
                    <a:pt x="572672" y="441284"/>
                  </a:lnTo>
                  <a:lnTo>
                    <a:pt x="609036" y="414006"/>
                  </a:lnTo>
                  <a:lnTo>
                    <a:pt x="645915" y="387554"/>
                  </a:lnTo>
                  <a:lnTo>
                    <a:pt x="683294" y="361933"/>
                  </a:lnTo>
                  <a:lnTo>
                    <a:pt x="721158" y="337147"/>
                  </a:lnTo>
                  <a:lnTo>
                    <a:pt x="759491" y="313201"/>
                  </a:lnTo>
                  <a:lnTo>
                    <a:pt x="798278" y="290098"/>
                  </a:lnTo>
                  <a:lnTo>
                    <a:pt x="837504" y="267844"/>
                  </a:lnTo>
                  <a:lnTo>
                    <a:pt x="877153" y="246444"/>
                  </a:lnTo>
                  <a:lnTo>
                    <a:pt x="917210" y="225900"/>
                  </a:lnTo>
                  <a:lnTo>
                    <a:pt x="957659" y="206219"/>
                  </a:lnTo>
                  <a:lnTo>
                    <a:pt x="998486" y="187405"/>
                  </a:lnTo>
                  <a:lnTo>
                    <a:pt x="1039675" y="169461"/>
                  </a:lnTo>
                  <a:lnTo>
                    <a:pt x="1081211" y="152393"/>
                  </a:lnTo>
                  <a:lnTo>
                    <a:pt x="1123079" y="136205"/>
                  </a:lnTo>
                  <a:lnTo>
                    <a:pt x="1165263" y="120901"/>
                  </a:lnTo>
                  <a:lnTo>
                    <a:pt x="1207747" y="106487"/>
                  </a:lnTo>
                  <a:lnTo>
                    <a:pt x="1250517" y="92966"/>
                  </a:lnTo>
                  <a:lnTo>
                    <a:pt x="1293557" y="80343"/>
                  </a:lnTo>
                  <a:lnTo>
                    <a:pt x="1336853" y="68622"/>
                  </a:lnTo>
                  <a:lnTo>
                    <a:pt x="1380388" y="57808"/>
                  </a:lnTo>
                  <a:lnTo>
                    <a:pt x="1424147" y="47906"/>
                  </a:lnTo>
                  <a:lnTo>
                    <a:pt x="1468115" y="38919"/>
                  </a:lnTo>
                  <a:lnTo>
                    <a:pt x="1512277" y="30854"/>
                  </a:lnTo>
                  <a:lnTo>
                    <a:pt x="1556617" y="23712"/>
                  </a:lnTo>
                  <a:lnTo>
                    <a:pt x="1601121" y="17501"/>
                  </a:lnTo>
                  <a:lnTo>
                    <a:pt x="1645772" y="12223"/>
                  </a:lnTo>
                  <a:lnTo>
                    <a:pt x="1690556" y="7884"/>
                  </a:lnTo>
                  <a:lnTo>
                    <a:pt x="1735457" y="4487"/>
                  </a:lnTo>
                  <a:lnTo>
                    <a:pt x="1780460" y="2038"/>
                  </a:lnTo>
                  <a:lnTo>
                    <a:pt x="1825549" y="541"/>
                  </a:lnTo>
                  <a:lnTo>
                    <a:pt x="1870709" y="0"/>
                  </a:lnTo>
                  <a:lnTo>
                    <a:pt x="1915926" y="419"/>
                  </a:lnTo>
                  <a:lnTo>
                    <a:pt x="1961183" y="1804"/>
                  </a:lnTo>
                  <a:lnTo>
                    <a:pt x="2006465" y="4159"/>
                  </a:lnTo>
                  <a:lnTo>
                    <a:pt x="2051758" y="7489"/>
                  </a:lnTo>
                  <a:lnTo>
                    <a:pt x="2097045" y="11797"/>
                  </a:lnTo>
                  <a:lnTo>
                    <a:pt x="2142312" y="17088"/>
                  </a:lnTo>
                  <a:lnTo>
                    <a:pt x="2187542" y="23367"/>
                  </a:lnTo>
                  <a:lnTo>
                    <a:pt x="2232722" y="30638"/>
                  </a:lnTo>
                  <a:lnTo>
                    <a:pt x="2277835" y="38906"/>
                  </a:lnTo>
                  <a:lnTo>
                    <a:pt x="2322866" y="48175"/>
                  </a:lnTo>
                  <a:lnTo>
                    <a:pt x="2367800" y="58450"/>
                  </a:lnTo>
                  <a:lnTo>
                    <a:pt x="2412621" y="69735"/>
                  </a:lnTo>
                  <a:lnTo>
                    <a:pt x="2457315" y="82035"/>
                  </a:lnTo>
                  <a:lnTo>
                    <a:pt x="2501865" y="95354"/>
                  </a:lnTo>
                  <a:lnTo>
                    <a:pt x="2546258" y="109697"/>
                  </a:lnTo>
                  <a:lnTo>
                    <a:pt x="2590476" y="125068"/>
                  </a:lnTo>
                  <a:lnTo>
                    <a:pt x="2634506" y="141472"/>
                  </a:lnTo>
                  <a:lnTo>
                    <a:pt x="2678331" y="158912"/>
                  </a:lnTo>
                  <a:lnTo>
                    <a:pt x="2721937" y="177395"/>
                  </a:lnTo>
                  <a:lnTo>
                    <a:pt x="2765307" y="196923"/>
                  </a:lnTo>
                  <a:lnTo>
                    <a:pt x="2808428" y="217502"/>
                  </a:lnTo>
                  <a:lnTo>
                    <a:pt x="2851283" y="239136"/>
                  </a:lnTo>
                  <a:lnTo>
                    <a:pt x="2893857" y="261830"/>
                  </a:lnTo>
                  <a:lnTo>
                    <a:pt x="2935916" y="285464"/>
                  </a:lnTo>
                  <a:lnTo>
                    <a:pt x="2977235" y="309906"/>
                  </a:lnTo>
                  <a:lnTo>
                    <a:pt x="2987116" y="2745683"/>
                  </a:lnTo>
                  <a:close/>
                </a:path>
              </a:pathLst>
            </a:custGeom>
            <a:solidFill>
              <a:srgbClr val="FDC640"/>
            </a:solidFill>
          </p:spPr>
          <p:txBody>
            <a:bodyPr wrap="square" lIns="0" tIns="0" rIns="0" bIns="0" rtlCol="0"/>
            <a:lstStyle/>
            <a:p>
              <a:endParaRPr/>
            </a:p>
          </p:txBody>
        </p:sp>
        <p:sp>
          <p:nvSpPr>
            <p:cNvPr id="16" name="object 16"/>
            <p:cNvSpPr/>
            <p:nvPr/>
          </p:nvSpPr>
          <p:spPr>
            <a:xfrm>
              <a:off x="15481438" y="2529877"/>
              <a:ext cx="2806700" cy="984885"/>
            </a:xfrm>
            <a:custGeom>
              <a:avLst/>
              <a:gdLst/>
              <a:ahLst/>
              <a:cxnLst/>
              <a:rect l="l" t="t" r="r" b="b"/>
              <a:pathLst>
                <a:path w="2806700" h="984885">
                  <a:moveTo>
                    <a:pt x="0" y="984687"/>
                  </a:moveTo>
                  <a:lnTo>
                    <a:pt x="27962" y="942781"/>
                  </a:lnTo>
                  <a:lnTo>
                    <a:pt x="56692" y="901698"/>
                  </a:lnTo>
                  <a:lnTo>
                    <a:pt x="86173" y="861442"/>
                  </a:lnTo>
                  <a:lnTo>
                    <a:pt x="116386" y="822020"/>
                  </a:lnTo>
                  <a:lnTo>
                    <a:pt x="147313" y="783438"/>
                  </a:lnTo>
                  <a:lnTo>
                    <a:pt x="178938" y="745703"/>
                  </a:lnTo>
                  <a:lnTo>
                    <a:pt x="211240" y="708820"/>
                  </a:lnTo>
                  <a:lnTo>
                    <a:pt x="244204" y="672797"/>
                  </a:lnTo>
                  <a:lnTo>
                    <a:pt x="277810" y="637638"/>
                  </a:lnTo>
                  <a:lnTo>
                    <a:pt x="312041" y="603350"/>
                  </a:lnTo>
                  <a:lnTo>
                    <a:pt x="346878" y="569940"/>
                  </a:lnTo>
                  <a:lnTo>
                    <a:pt x="382305" y="537413"/>
                  </a:lnTo>
                  <a:lnTo>
                    <a:pt x="418303" y="505775"/>
                  </a:lnTo>
                  <a:lnTo>
                    <a:pt x="454853" y="475034"/>
                  </a:lnTo>
                  <a:lnTo>
                    <a:pt x="491939" y="445194"/>
                  </a:lnTo>
                  <a:lnTo>
                    <a:pt x="529542" y="416263"/>
                  </a:lnTo>
                  <a:lnTo>
                    <a:pt x="567645" y="388246"/>
                  </a:lnTo>
                  <a:lnTo>
                    <a:pt x="606228" y="361150"/>
                  </a:lnTo>
                  <a:lnTo>
                    <a:pt x="645275" y="334981"/>
                  </a:lnTo>
                  <a:lnTo>
                    <a:pt x="684768" y="309744"/>
                  </a:lnTo>
                  <a:lnTo>
                    <a:pt x="724688" y="285446"/>
                  </a:lnTo>
                  <a:lnTo>
                    <a:pt x="765017" y="262094"/>
                  </a:lnTo>
                  <a:lnTo>
                    <a:pt x="805739" y="239693"/>
                  </a:lnTo>
                  <a:lnTo>
                    <a:pt x="846834" y="218250"/>
                  </a:lnTo>
                  <a:lnTo>
                    <a:pt x="888285" y="197771"/>
                  </a:lnTo>
                  <a:lnTo>
                    <a:pt x="930073" y="178261"/>
                  </a:lnTo>
                  <a:lnTo>
                    <a:pt x="972182" y="159728"/>
                  </a:lnTo>
                  <a:lnTo>
                    <a:pt x="1014593" y="142177"/>
                  </a:lnTo>
                  <a:lnTo>
                    <a:pt x="1057287" y="125614"/>
                  </a:lnTo>
                  <a:lnTo>
                    <a:pt x="1100248" y="110047"/>
                  </a:lnTo>
                  <a:lnTo>
                    <a:pt x="1143457" y="95480"/>
                  </a:lnTo>
                  <a:lnTo>
                    <a:pt x="1186897" y="81920"/>
                  </a:lnTo>
                  <a:lnTo>
                    <a:pt x="1230548" y="69373"/>
                  </a:lnTo>
                  <a:lnTo>
                    <a:pt x="1274395" y="57846"/>
                  </a:lnTo>
                  <a:lnTo>
                    <a:pt x="1318417" y="47344"/>
                  </a:lnTo>
                  <a:lnTo>
                    <a:pt x="1362598" y="37874"/>
                  </a:lnTo>
                  <a:lnTo>
                    <a:pt x="1406920" y="29442"/>
                  </a:lnTo>
                  <a:lnTo>
                    <a:pt x="1451364" y="22055"/>
                  </a:lnTo>
                  <a:lnTo>
                    <a:pt x="1495914" y="15717"/>
                  </a:lnTo>
                  <a:lnTo>
                    <a:pt x="1540550" y="10436"/>
                  </a:lnTo>
                  <a:lnTo>
                    <a:pt x="1585254" y="6217"/>
                  </a:lnTo>
                  <a:lnTo>
                    <a:pt x="1630010" y="3068"/>
                  </a:lnTo>
                  <a:lnTo>
                    <a:pt x="1674799" y="993"/>
                  </a:lnTo>
                  <a:lnTo>
                    <a:pt x="1719603" y="0"/>
                  </a:lnTo>
                  <a:lnTo>
                    <a:pt x="1764404" y="93"/>
                  </a:lnTo>
                  <a:lnTo>
                    <a:pt x="1809184" y="1281"/>
                  </a:lnTo>
                  <a:lnTo>
                    <a:pt x="1853926" y="3568"/>
                  </a:lnTo>
                  <a:lnTo>
                    <a:pt x="1898611" y="6961"/>
                  </a:lnTo>
                  <a:lnTo>
                    <a:pt x="1943221" y="11466"/>
                  </a:lnTo>
                  <a:lnTo>
                    <a:pt x="1987739" y="17089"/>
                  </a:lnTo>
                  <a:lnTo>
                    <a:pt x="2032146" y="23837"/>
                  </a:lnTo>
                  <a:lnTo>
                    <a:pt x="2076425" y="31715"/>
                  </a:lnTo>
                  <a:lnTo>
                    <a:pt x="2120558" y="40730"/>
                  </a:lnTo>
                  <a:lnTo>
                    <a:pt x="2164526" y="50888"/>
                  </a:lnTo>
                  <a:lnTo>
                    <a:pt x="2208313" y="62195"/>
                  </a:lnTo>
                  <a:lnTo>
                    <a:pt x="2251899" y="74658"/>
                  </a:lnTo>
                  <a:lnTo>
                    <a:pt x="2295267" y="88282"/>
                  </a:lnTo>
                  <a:lnTo>
                    <a:pt x="2338399" y="103073"/>
                  </a:lnTo>
                  <a:lnTo>
                    <a:pt x="2381277" y="119039"/>
                  </a:lnTo>
                  <a:lnTo>
                    <a:pt x="2423884" y="136184"/>
                  </a:lnTo>
                  <a:lnTo>
                    <a:pt x="2466200" y="154516"/>
                  </a:lnTo>
                  <a:lnTo>
                    <a:pt x="2508209" y="174040"/>
                  </a:lnTo>
                  <a:lnTo>
                    <a:pt x="2549892" y="194762"/>
                  </a:lnTo>
                  <a:lnTo>
                    <a:pt x="2591232" y="216690"/>
                  </a:lnTo>
                  <a:lnTo>
                    <a:pt x="2631945" y="239677"/>
                  </a:lnTo>
                  <a:lnTo>
                    <a:pt x="2671830" y="263604"/>
                  </a:lnTo>
                  <a:lnTo>
                    <a:pt x="2710883" y="288453"/>
                  </a:lnTo>
                  <a:lnTo>
                    <a:pt x="2749099" y="314205"/>
                  </a:lnTo>
                  <a:lnTo>
                    <a:pt x="2786475" y="340841"/>
                  </a:lnTo>
                  <a:lnTo>
                    <a:pt x="2806560" y="355962"/>
                  </a:lnTo>
                </a:path>
              </a:pathLst>
            </a:custGeom>
            <a:ln w="11440">
              <a:solidFill>
                <a:srgbClr val="000000"/>
              </a:solidFill>
            </a:ln>
          </p:spPr>
          <p:txBody>
            <a:bodyPr wrap="square" lIns="0" tIns="0" rIns="0" bIns="0" rtlCol="0"/>
            <a:lstStyle/>
            <a:p>
              <a:endParaRPr/>
            </a:p>
          </p:txBody>
        </p:sp>
        <p:sp>
          <p:nvSpPr>
            <p:cNvPr id="17" name="object 17"/>
            <p:cNvSpPr/>
            <p:nvPr/>
          </p:nvSpPr>
          <p:spPr>
            <a:xfrm>
              <a:off x="15607908" y="2669640"/>
              <a:ext cx="2680335" cy="2074545"/>
            </a:xfrm>
            <a:custGeom>
              <a:avLst/>
              <a:gdLst/>
              <a:ahLst/>
              <a:cxnLst/>
              <a:rect l="l" t="t" r="r" b="b"/>
              <a:pathLst>
                <a:path w="2680334" h="2074545">
                  <a:moveTo>
                    <a:pt x="0" y="914151"/>
                  </a:moveTo>
                  <a:lnTo>
                    <a:pt x="28167" y="871986"/>
                  </a:lnTo>
                  <a:lnTo>
                    <a:pt x="57171" y="830719"/>
                  </a:lnTo>
                  <a:lnTo>
                    <a:pt x="86993" y="790358"/>
                  </a:lnTo>
                  <a:lnTo>
                    <a:pt x="117610" y="750910"/>
                  </a:lnTo>
                  <a:lnTo>
                    <a:pt x="149000" y="712383"/>
                  </a:lnTo>
                  <a:lnTo>
                    <a:pt x="181144" y="674783"/>
                  </a:lnTo>
                  <a:lnTo>
                    <a:pt x="214019" y="638119"/>
                  </a:lnTo>
                  <a:lnTo>
                    <a:pt x="247604" y="602397"/>
                  </a:lnTo>
                  <a:lnTo>
                    <a:pt x="281878" y="567625"/>
                  </a:lnTo>
                  <a:lnTo>
                    <a:pt x="316820" y="533810"/>
                  </a:lnTo>
                  <a:lnTo>
                    <a:pt x="352409" y="500959"/>
                  </a:lnTo>
                  <a:lnTo>
                    <a:pt x="388622" y="469080"/>
                  </a:lnTo>
                  <a:lnTo>
                    <a:pt x="425440" y="438180"/>
                  </a:lnTo>
                  <a:lnTo>
                    <a:pt x="462840" y="408266"/>
                  </a:lnTo>
                  <a:lnTo>
                    <a:pt x="500801" y="379345"/>
                  </a:lnTo>
                  <a:lnTo>
                    <a:pt x="539303" y="351425"/>
                  </a:lnTo>
                  <a:lnTo>
                    <a:pt x="578323" y="324513"/>
                  </a:lnTo>
                  <a:lnTo>
                    <a:pt x="617841" y="298617"/>
                  </a:lnTo>
                  <a:lnTo>
                    <a:pt x="657836" y="273743"/>
                  </a:lnTo>
                  <a:lnTo>
                    <a:pt x="698285" y="249899"/>
                  </a:lnTo>
                  <a:lnTo>
                    <a:pt x="739168" y="227092"/>
                  </a:lnTo>
                  <a:lnTo>
                    <a:pt x="780464" y="205329"/>
                  </a:lnTo>
                  <a:lnTo>
                    <a:pt x="822151" y="184619"/>
                  </a:lnTo>
                  <a:lnTo>
                    <a:pt x="864208" y="164967"/>
                  </a:lnTo>
                  <a:lnTo>
                    <a:pt x="906613" y="146382"/>
                  </a:lnTo>
                  <a:lnTo>
                    <a:pt x="949346" y="128871"/>
                  </a:lnTo>
                  <a:lnTo>
                    <a:pt x="992386" y="112441"/>
                  </a:lnTo>
                  <a:lnTo>
                    <a:pt x="1035710" y="97098"/>
                  </a:lnTo>
                  <a:lnTo>
                    <a:pt x="1079298" y="82852"/>
                  </a:lnTo>
                  <a:lnTo>
                    <a:pt x="1123128" y="69708"/>
                  </a:lnTo>
                  <a:lnTo>
                    <a:pt x="1167179" y="57674"/>
                  </a:lnTo>
                  <a:lnTo>
                    <a:pt x="1211430" y="46758"/>
                  </a:lnTo>
                  <a:lnTo>
                    <a:pt x="1255860" y="36967"/>
                  </a:lnTo>
                  <a:lnTo>
                    <a:pt x="1300447" y="28307"/>
                  </a:lnTo>
                  <a:lnTo>
                    <a:pt x="1345171" y="20787"/>
                  </a:lnTo>
                  <a:lnTo>
                    <a:pt x="1390009" y="14413"/>
                  </a:lnTo>
                  <a:lnTo>
                    <a:pt x="1434940" y="9194"/>
                  </a:lnTo>
                  <a:lnTo>
                    <a:pt x="1479944" y="5135"/>
                  </a:lnTo>
                  <a:lnTo>
                    <a:pt x="1524999" y="2245"/>
                  </a:lnTo>
                  <a:lnTo>
                    <a:pt x="1570083" y="531"/>
                  </a:lnTo>
                  <a:lnTo>
                    <a:pt x="1615176" y="0"/>
                  </a:lnTo>
                  <a:lnTo>
                    <a:pt x="1660256" y="659"/>
                  </a:lnTo>
                  <a:lnTo>
                    <a:pt x="1705303" y="2515"/>
                  </a:lnTo>
                  <a:lnTo>
                    <a:pt x="1750293" y="5577"/>
                  </a:lnTo>
                  <a:lnTo>
                    <a:pt x="1795208" y="9851"/>
                  </a:lnTo>
                  <a:lnTo>
                    <a:pt x="1840024" y="15344"/>
                  </a:lnTo>
                  <a:lnTo>
                    <a:pt x="1884721" y="22064"/>
                  </a:lnTo>
                  <a:lnTo>
                    <a:pt x="1929278" y="30018"/>
                  </a:lnTo>
                  <a:lnTo>
                    <a:pt x="1973673" y="39214"/>
                  </a:lnTo>
                  <a:lnTo>
                    <a:pt x="2017885" y="49658"/>
                  </a:lnTo>
                  <a:lnTo>
                    <a:pt x="2061893" y="61359"/>
                  </a:lnTo>
                  <a:lnTo>
                    <a:pt x="2105676" y="74322"/>
                  </a:lnTo>
                  <a:lnTo>
                    <a:pt x="2149212" y="88556"/>
                  </a:lnTo>
                  <a:lnTo>
                    <a:pt x="2192480" y="104068"/>
                  </a:lnTo>
                  <a:lnTo>
                    <a:pt x="2235458" y="120865"/>
                  </a:lnTo>
                  <a:lnTo>
                    <a:pt x="2278126" y="138955"/>
                  </a:lnTo>
                  <a:lnTo>
                    <a:pt x="2320463" y="158344"/>
                  </a:lnTo>
                  <a:lnTo>
                    <a:pt x="2362446" y="179040"/>
                  </a:lnTo>
                  <a:lnTo>
                    <a:pt x="2404055" y="201051"/>
                  </a:lnTo>
                  <a:lnTo>
                    <a:pt x="2445019" y="224240"/>
                  </a:lnTo>
                  <a:lnTo>
                    <a:pt x="2485077" y="248452"/>
                  </a:lnTo>
                  <a:lnTo>
                    <a:pt x="2524225" y="273667"/>
                  </a:lnTo>
                  <a:lnTo>
                    <a:pt x="2562456" y="299861"/>
                  </a:lnTo>
                  <a:lnTo>
                    <a:pt x="2599767" y="327014"/>
                  </a:lnTo>
                  <a:lnTo>
                    <a:pt x="2636150" y="355102"/>
                  </a:lnTo>
                  <a:lnTo>
                    <a:pt x="2671601" y="384105"/>
                  </a:lnTo>
                  <a:lnTo>
                    <a:pt x="2680092" y="391460"/>
                  </a:lnTo>
                </a:path>
                <a:path w="2680334" h="2074545">
                  <a:moveTo>
                    <a:pt x="2118944" y="2074045"/>
                  </a:moveTo>
                  <a:lnTo>
                    <a:pt x="2150408" y="2030966"/>
                  </a:lnTo>
                  <a:lnTo>
                    <a:pt x="2178350" y="1984405"/>
                  </a:lnTo>
                  <a:lnTo>
                    <a:pt x="2199898" y="1941361"/>
                  </a:lnTo>
                  <a:lnTo>
                    <a:pt x="2217960" y="1897501"/>
                  </a:lnTo>
                  <a:lnTo>
                    <a:pt x="2232585" y="1852993"/>
                  </a:lnTo>
                  <a:lnTo>
                    <a:pt x="2243823" y="1808008"/>
                  </a:lnTo>
                  <a:lnTo>
                    <a:pt x="2251723" y="1762715"/>
                  </a:lnTo>
                  <a:lnTo>
                    <a:pt x="2256335" y="1717284"/>
                  </a:lnTo>
                  <a:lnTo>
                    <a:pt x="2257707" y="1671882"/>
                  </a:lnTo>
                  <a:lnTo>
                    <a:pt x="2255889" y="1626681"/>
                  </a:lnTo>
                  <a:lnTo>
                    <a:pt x="2250932" y="1581849"/>
                  </a:lnTo>
                  <a:lnTo>
                    <a:pt x="2242883" y="1537556"/>
                  </a:lnTo>
                  <a:lnTo>
                    <a:pt x="2231793" y="1493972"/>
                  </a:lnTo>
                  <a:lnTo>
                    <a:pt x="2217711" y="1451264"/>
                  </a:lnTo>
                  <a:lnTo>
                    <a:pt x="2200686" y="1409604"/>
                  </a:lnTo>
                  <a:lnTo>
                    <a:pt x="2180768" y="1369160"/>
                  </a:lnTo>
                  <a:lnTo>
                    <a:pt x="2158006" y="1330101"/>
                  </a:lnTo>
                  <a:lnTo>
                    <a:pt x="2132450" y="1292598"/>
                  </a:lnTo>
                  <a:lnTo>
                    <a:pt x="2104149" y="1256819"/>
                  </a:lnTo>
                  <a:lnTo>
                    <a:pt x="2073152" y="1222934"/>
                  </a:lnTo>
                  <a:lnTo>
                    <a:pt x="2039509" y="1191112"/>
                  </a:lnTo>
                  <a:lnTo>
                    <a:pt x="2003269" y="1161522"/>
                  </a:lnTo>
                  <a:lnTo>
                    <a:pt x="1964482" y="1134335"/>
                  </a:lnTo>
                  <a:lnTo>
                    <a:pt x="1923197" y="1109719"/>
                  </a:lnTo>
                  <a:lnTo>
                    <a:pt x="1880212" y="1088207"/>
                  </a:lnTo>
                  <a:lnTo>
                    <a:pt x="1836408" y="1070184"/>
                  </a:lnTo>
                  <a:lnTo>
                    <a:pt x="1791954" y="1055602"/>
                  </a:lnTo>
                  <a:lnTo>
                    <a:pt x="1747018" y="1044410"/>
                  </a:lnTo>
                  <a:lnTo>
                    <a:pt x="1701770" y="1036560"/>
                  </a:lnTo>
                  <a:lnTo>
                    <a:pt x="1656379" y="1032000"/>
                  </a:lnTo>
                  <a:lnTo>
                    <a:pt x="1611015" y="1030682"/>
                  </a:lnTo>
                  <a:lnTo>
                    <a:pt x="1565847" y="1032557"/>
                  </a:lnTo>
                  <a:lnTo>
                    <a:pt x="1521044" y="1037573"/>
                  </a:lnTo>
                  <a:lnTo>
                    <a:pt x="1476776" y="1045682"/>
                  </a:lnTo>
                  <a:lnTo>
                    <a:pt x="1433212" y="1056834"/>
                  </a:lnTo>
                  <a:lnTo>
                    <a:pt x="1390521" y="1070980"/>
                  </a:lnTo>
                  <a:lnTo>
                    <a:pt x="1348872" y="1088069"/>
                  </a:lnTo>
                  <a:lnTo>
                    <a:pt x="1308435" y="1108052"/>
                  </a:lnTo>
                  <a:lnTo>
                    <a:pt x="1269379" y="1130880"/>
                  </a:lnTo>
                  <a:lnTo>
                    <a:pt x="1231874" y="1156502"/>
                  </a:lnTo>
                  <a:lnTo>
                    <a:pt x="1196088" y="1184869"/>
                  </a:lnTo>
                  <a:lnTo>
                    <a:pt x="1162192" y="1215932"/>
                  </a:lnTo>
                  <a:lnTo>
                    <a:pt x="1130354" y="1249640"/>
                  </a:lnTo>
                  <a:lnTo>
                    <a:pt x="1100743" y="1285945"/>
                  </a:lnTo>
                  <a:lnTo>
                    <a:pt x="1073529" y="1324796"/>
                  </a:lnTo>
                  <a:lnTo>
                    <a:pt x="1048882" y="1366144"/>
                  </a:lnTo>
                  <a:lnTo>
                    <a:pt x="1024718" y="1414772"/>
                  </a:lnTo>
                  <a:lnTo>
                    <a:pt x="1014370" y="1439549"/>
                  </a:lnTo>
                  <a:lnTo>
                    <a:pt x="1005385" y="1464491"/>
                  </a:lnTo>
                </a:path>
              </a:pathLst>
            </a:custGeom>
            <a:ln w="12567">
              <a:solidFill>
                <a:srgbClr val="000000"/>
              </a:solidFill>
            </a:ln>
          </p:spPr>
          <p:txBody>
            <a:bodyPr wrap="square" lIns="0" tIns="0" rIns="0" bIns="0" rtlCol="0"/>
            <a:lstStyle/>
            <a:p>
              <a:endParaRPr/>
            </a:p>
          </p:txBody>
        </p:sp>
        <p:sp>
          <p:nvSpPr>
            <p:cNvPr id="18" name="object 18"/>
            <p:cNvSpPr/>
            <p:nvPr/>
          </p:nvSpPr>
          <p:spPr>
            <a:xfrm>
              <a:off x="17164564" y="2875439"/>
              <a:ext cx="865505" cy="1566545"/>
            </a:xfrm>
            <a:custGeom>
              <a:avLst/>
              <a:gdLst/>
              <a:ahLst/>
              <a:cxnLst/>
              <a:rect l="l" t="t" r="r" b="b"/>
              <a:pathLst>
                <a:path w="865505" h="1566545">
                  <a:moveTo>
                    <a:pt x="11016" y="1566485"/>
                  </a:moveTo>
                  <a:lnTo>
                    <a:pt x="0" y="1560454"/>
                  </a:lnTo>
                  <a:lnTo>
                    <a:pt x="854180" y="0"/>
                  </a:lnTo>
                  <a:lnTo>
                    <a:pt x="865196" y="6030"/>
                  </a:lnTo>
                  <a:lnTo>
                    <a:pt x="11016" y="1566485"/>
                  </a:lnTo>
                  <a:close/>
                </a:path>
              </a:pathLst>
            </a:custGeom>
            <a:solidFill>
              <a:srgbClr val="000000"/>
            </a:solidFill>
          </p:spPr>
          <p:txBody>
            <a:bodyPr wrap="square" lIns="0" tIns="0" rIns="0" bIns="0" rtlCol="0"/>
            <a:lstStyle/>
            <a:p>
              <a:endParaRPr/>
            </a:p>
          </p:txBody>
        </p:sp>
        <p:sp>
          <p:nvSpPr>
            <p:cNvPr id="19" name="object 19"/>
            <p:cNvSpPr/>
            <p:nvPr/>
          </p:nvSpPr>
          <p:spPr>
            <a:xfrm>
              <a:off x="15723287" y="2701745"/>
              <a:ext cx="2564765" cy="2212975"/>
            </a:xfrm>
            <a:custGeom>
              <a:avLst/>
              <a:gdLst/>
              <a:ahLst/>
              <a:cxnLst/>
              <a:rect l="l" t="t" r="r" b="b"/>
              <a:pathLst>
                <a:path w="2564765" h="2212975">
                  <a:moveTo>
                    <a:pt x="2564712" y="1182090"/>
                  </a:moveTo>
                  <a:lnTo>
                    <a:pt x="2088334" y="1388523"/>
                  </a:lnTo>
                </a:path>
                <a:path w="2564765" h="2212975">
                  <a:moveTo>
                    <a:pt x="2564712" y="581770"/>
                  </a:moveTo>
                  <a:lnTo>
                    <a:pt x="1960744" y="1198594"/>
                  </a:lnTo>
                </a:path>
                <a:path w="2564765" h="2212975">
                  <a:moveTo>
                    <a:pt x="2564712" y="1887143"/>
                  </a:moveTo>
                  <a:lnTo>
                    <a:pt x="2110061" y="1866272"/>
                  </a:lnTo>
                </a:path>
                <a:path w="2564765" h="2212975">
                  <a:moveTo>
                    <a:pt x="2564712" y="1556643"/>
                  </a:moveTo>
                  <a:lnTo>
                    <a:pt x="2139681" y="1619537"/>
                  </a:lnTo>
                </a:path>
                <a:path w="2564765" h="2212975">
                  <a:moveTo>
                    <a:pt x="2564712" y="2212859"/>
                  </a:moveTo>
                  <a:lnTo>
                    <a:pt x="2043784" y="1987349"/>
                  </a:lnTo>
                </a:path>
                <a:path w="2564765" h="2212975">
                  <a:moveTo>
                    <a:pt x="1225442" y="0"/>
                  </a:moveTo>
                  <a:lnTo>
                    <a:pt x="1387304" y="1001679"/>
                  </a:lnTo>
                </a:path>
                <a:path w="2564765" h="2212975">
                  <a:moveTo>
                    <a:pt x="1846624" y="7719"/>
                  </a:moveTo>
                  <a:lnTo>
                    <a:pt x="1616053" y="1006807"/>
                  </a:lnTo>
                </a:path>
                <a:path w="2564765" h="2212975">
                  <a:moveTo>
                    <a:pt x="366284" y="381702"/>
                  </a:moveTo>
                  <a:lnTo>
                    <a:pt x="973152" y="1240832"/>
                  </a:lnTo>
                </a:path>
                <a:path w="2564765" h="2212975">
                  <a:moveTo>
                    <a:pt x="746110" y="148605"/>
                  </a:moveTo>
                  <a:lnTo>
                    <a:pt x="1164675" y="1081685"/>
                  </a:lnTo>
                </a:path>
                <a:path w="2564765" h="2212975">
                  <a:moveTo>
                    <a:pt x="0" y="750580"/>
                  </a:moveTo>
                  <a:lnTo>
                    <a:pt x="907311" y="1361112"/>
                  </a:lnTo>
                </a:path>
              </a:pathLst>
            </a:custGeom>
            <a:ln w="12567">
              <a:solidFill>
                <a:srgbClr val="000000"/>
              </a:solidFill>
            </a:ln>
          </p:spPr>
          <p:txBody>
            <a:bodyPr wrap="square" lIns="0" tIns="0" rIns="0" bIns="0" rtlCol="0"/>
            <a:lstStyle/>
            <a:p>
              <a:endParaRPr/>
            </a:p>
          </p:txBody>
        </p:sp>
      </p:grpSp>
      <p:sp>
        <p:nvSpPr>
          <p:cNvPr id="20" name="object 20"/>
          <p:cNvSpPr txBox="1">
            <a:spLocks noGrp="1"/>
          </p:cNvSpPr>
          <p:nvPr>
            <p:ph type="title"/>
          </p:nvPr>
        </p:nvSpPr>
        <p:spPr>
          <a:xfrm>
            <a:off x="5125887" y="1370761"/>
            <a:ext cx="7981315" cy="863600"/>
          </a:xfrm>
          <a:prstGeom prst="rect">
            <a:avLst/>
          </a:prstGeom>
        </p:spPr>
        <p:txBody>
          <a:bodyPr vert="horz" wrap="square" lIns="0" tIns="12700" rIns="0" bIns="0" rtlCol="0">
            <a:spAutoFit/>
          </a:bodyPr>
          <a:lstStyle/>
          <a:p>
            <a:pPr marL="12700">
              <a:lnSpc>
                <a:spcPct val="100000"/>
              </a:lnSpc>
              <a:spcBef>
                <a:spcPts val="100"/>
              </a:spcBef>
            </a:pPr>
            <a:r>
              <a:rPr sz="5500" b="1" spc="-955" dirty="0">
                <a:solidFill>
                  <a:srgbClr val="8BAFE2"/>
                </a:solidFill>
                <a:latin typeface="Tahoma"/>
                <a:cs typeface="Tahoma"/>
              </a:rPr>
              <a:t>G</a:t>
            </a:r>
            <a:r>
              <a:rPr sz="5500" b="1" spc="-740" dirty="0">
                <a:solidFill>
                  <a:srgbClr val="8BAFE2"/>
                </a:solidFill>
                <a:latin typeface="Tahoma"/>
                <a:cs typeface="Tahoma"/>
              </a:rPr>
              <a:t>Ü</a:t>
            </a:r>
            <a:r>
              <a:rPr sz="5500" b="1" spc="-484" dirty="0">
                <a:solidFill>
                  <a:srgbClr val="8BAFE2"/>
                </a:solidFill>
                <a:latin typeface="Tahoma"/>
                <a:cs typeface="Tahoma"/>
              </a:rPr>
              <a:t>Z</a:t>
            </a:r>
            <a:r>
              <a:rPr sz="5500" b="1" spc="-425" dirty="0">
                <a:solidFill>
                  <a:srgbClr val="8BAFE2"/>
                </a:solidFill>
                <a:latin typeface="Tahoma"/>
                <a:cs typeface="Tahoma"/>
              </a:rPr>
              <a:t>E</a:t>
            </a:r>
            <a:r>
              <a:rPr sz="5500" b="1" spc="-445" dirty="0">
                <a:solidFill>
                  <a:srgbClr val="8BAFE2"/>
                </a:solidFill>
                <a:latin typeface="Tahoma"/>
                <a:cs typeface="Tahoma"/>
              </a:rPr>
              <a:t>L</a:t>
            </a:r>
            <a:r>
              <a:rPr sz="5500" b="1" spc="-515" dirty="0">
                <a:solidFill>
                  <a:srgbClr val="8BAFE2"/>
                </a:solidFill>
                <a:latin typeface="Tahoma"/>
                <a:cs typeface="Tahoma"/>
              </a:rPr>
              <a:t> </a:t>
            </a:r>
            <a:r>
              <a:rPr sz="5500" b="1" spc="-560" dirty="0">
                <a:solidFill>
                  <a:srgbClr val="8BAFE2"/>
                </a:solidFill>
                <a:latin typeface="Tahoma"/>
                <a:cs typeface="Tahoma"/>
              </a:rPr>
              <a:t>S</a:t>
            </a:r>
            <a:r>
              <a:rPr sz="5500" b="1" spc="-535" dirty="0">
                <a:solidFill>
                  <a:srgbClr val="8BAFE2"/>
                </a:solidFill>
                <a:latin typeface="Tahoma"/>
                <a:cs typeface="Tahoma"/>
              </a:rPr>
              <a:t>A</a:t>
            </a:r>
            <a:r>
              <a:rPr sz="5500" b="1" spc="-840" dirty="0">
                <a:solidFill>
                  <a:srgbClr val="8BAFE2"/>
                </a:solidFill>
                <a:latin typeface="Tahoma"/>
                <a:cs typeface="Tahoma"/>
              </a:rPr>
              <a:t>N</a:t>
            </a:r>
            <a:r>
              <a:rPr sz="5500" b="1" spc="-535" dirty="0">
                <a:solidFill>
                  <a:srgbClr val="8BAFE2"/>
                </a:solidFill>
                <a:latin typeface="Tahoma"/>
                <a:cs typeface="Tahoma"/>
              </a:rPr>
              <a:t>A</a:t>
            </a:r>
            <a:r>
              <a:rPr sz="5500" b="1" spc="-395" dirty="0">
                <a:solidFill>
                  <a:srgbClr val="8BAFE2"/>
                </a:solidFill>
                <a:latin typeface="Tahoma"/>
                <a:cs typeface="Tahoma"/>
              </a:rPr>
              <a:t>T</a:t>
            </a:r>
            <a:r>
              <a:rPr sz="5500" b="1" spc="-450" dirty="0">
                <a:solidFill>
                  <a:srgbClr val="8BAFE2"/>
                </a:solidFill>
                <a:latin typeface="Tahoma"/>
                <a:cs typeface="Tahoma"/>
              </a:rPr>
              <a:t>L</a:t>
            </a:r>
            <a:r>
              <a:rPr sz="5500" b="1" spc="-535" dirty="0">
                <a:solidFill>
                  <a:srgbClr val="8BAFE2"/>
                </a:solidFill>
                <a:latin typeface="Tahoma"/>
                <a:cs typeface="Tahoma"/>
              </a:rPr>
              <a:t>A</a:t>
            </a:r>
            <a:r>
              <a:rPr sz="5500" b="1" spc="-785" dirty="0">
                <a:solidFill>
                  <a:srgbClr val="8BAFE2"/>
                </a:solidFill>
                <a:latin typeface="Tahoma"/>
                <a:cs typeface="Tahoma"/>
              </a:rPr>
              <a:t>R</a:t>
            </a:r>
            <a:r>
              <a:rPr sz="5500" b="1" spc="-515" dirty="0">
                <a:solidFill>
                  <a:srgbClr val="8BAFE2"/>
                </a:solidFill>
                <a:latin typeface="Tahoma"/>
                <a:cs typeface="Tahoma"/>
              </a:rPr>
              <a:t> </a:t>
            </a:r>
            <a:r>
              <a:rPr sz="5500" b="1" spc="-450" dirty="0">
                <a:solidFill>
                  <a:srgbClr val="8BAFE2"/>
                </a:solidFill>
                <a:latin typeface="Tahoma"/>
                <a:cs typeface="Tahoma"/>
              </a:rPr>
              <a:t>L</a:t>
            </a:r>
            <a:r>
              <a:rPr sz="5500" b="1" spc="-1210" dirty="0">
                <a:solidFill>
                  <a:srgbClr val="8BAFE2"/>
                </a:solidFill>
                <a:latin typeface="Tahoma"/>
                <a:cs typeface="Tahoma"/>
              </a:rPr>
              <a:t>İ</a:t>
            </a:r>
            <a:r>
              <a:rPr sz="5500" b="1" spc="-560" dirty="0">
                <a:solidFill>
                  <a:srgbClr val="8BAFE2"/>
                </a:solidFill>
                <a:latin typeface="Tahoma"/>
                <a:cs typeface="Tahoma"/>
              </a:rPr>
              <a:t>S</a:t>
            </a:r>
            <a:r>
              <a:rPr sz="5500" b="1" spc="-425" dirty="0">
                <a:solidFill>
                  <a:srgbClr val="8BAFE2"/>
                </a:solidFill>
                <a:latin typeface="Tahoma"/>
                <a:cs typeface="Tahoma"/>
              </a:rPr>
              <a:t>E</a:t>
            </a:r>
            <a:r>
              <a:rPr sz="5500" b="1" spc="-450" dirty="0">
                <a:solidFill>
                  <a:srgbClr val="8BAFE2"/>
                </a:solidFill>
                <a:latin typeface="Tahoma"/>
                <a:cs typeface="Tahoma"/>
              </a:rPr>
              <a:t>L</a:t>
            </a:r>
            <a:r>
              <a:rPr sz="5500" b="1" spc="-425" dirty="0">
                <a:solidFill>
                  <a:srgbClr val="8BAFE2"/>
                </a:solidFill>
                <a:latin typeface="Tahoma"/>
                <a:cs typeface="Tahoma"/>
              </a:rPr>
              <a:t>E</a:t>
            </a:r>
            <a:r>
              <a:rPr sz="5500" b="1" spc="-790" dirty="0">
                <a:solidFill>
                  <a:srgbClr val="8BAFE2"/>
                </a:solidFill>
                <a:latin typeface="Tahoma"/>
                <a:cs typeface="Tahoma"/>
              </a:rPr>
              <a:t>R</a:t>
            </a:r>
            <a:r>
              <a:rPr sz="5500" b="1" spc="-1210" dirty="0">
                <a:solidFill>
                  <a:srgbClr val="8BAFE2"/>
                </a:solidFill>
                <a:latin typeface="Tahoma"/>
                <a:cs typeface="Tahoma"/>
              </a:rPr>
              <a:t>İ</a:t>
            </a:r>
            <a:endParaRPr sz="5500">
              <a:latin typeface="Tahoma"/>
              <a:cs typeface="Tahoma"/>
            </a:endParaRPr>
          </a:p>
        </p:txBody>
      </p:sp>
      <p:grpSp>
        <p:nvGrpSpPr>
          <p:cNvPr id="21" name="object 21"/>
          <p:cNvGrpSpPr/>
          <p:nvPr/>
        </p:nvGrpSpPr>
        <p:grpSpPr>
          <a:xfrm>
            <a:off x="3381153" y="2887878"/>
            <a:ext cx="104775" cy="4867275"/>
            <a:chOff x="3381153" y="2887878"/>
            <a:chExt cx="104775" cy="4867275"/>
          </a:xfrm>
        </p:grpSpPr>
        <p:pic>
          <p:nvPicPr>
            <p:cNvPr id="22" name="object 22"/>
            <p:cNvPicPr/>
            <p:nvPr/>
          </p:nvPicPr>
          <p:blipFill>
            <a:blip r:embed="rId2" cstate="print"/>
            <a:stretch>
              <a:fillRect/>
            </a:stretch>
          </p:blipFill>
          <p:spPr>
            <a:xfrm>
              <a:off x="3381153" y="2887878"/>
              <a:ext cx="104775" cy="104774"/>
            </a:xfrm>
            <a:prstGeom prst="rect">
              <a:avLst/>
            </a:prstGeom>
          </p:spPr>
        </p:pic>
        <p:pic>
          <p:nvPicPr>
            <p:cNvPr id="23" name="object 23"/>
            <p:cNvPicPr/>
            <p:nvPr/>
          </p:nvPicPr>
          <p:blipFill>
            <a:blip r:embed="rId2" cstate="print"/>
            <a:stretch>
              <a:fillRect/>
            </a:stretch>
          </p:blipFill>
          <p:spPr>
            <a:xfrm>
              <a:off x="3381153" y="4792878"/>
              <a:ext cx="104775" cy="104774"/>
            </a:xfrm>
            <a:prstGeom prst="rect">
              <a:avLst/>
            </a:prstGeom>
          </p:spPr>
        </p:pic>
        <p:pic>
          <p:nvPicPr>
            <p:cNvPr id="24" name="object 24"/>
            <p:cNvPicPr/>
            <p:nvPr/>
          </p:nvPicPr>
          <p:blipFill>
            <a:blip r:embed="rId2" cstate="print"/>
            <a:stretch>
              <a:fillRect/>
            </a:stretch>
          </p:blipFill>
          <p:spPr>
            <a:xfrm>
              <a:off x="3381153" y="6221628"/>
              <a:ext cx="104775" cy="104774"/>
            </a:xfrm>
            <a:prstGeom prst="rect">
              <a:avLst/>
            </a:prstGeom>
          </p:spPr>
        </p:pic>
        <p:pic>
          <p:nvPicPr>
            <p:cNvPr id="25" name="object 25"/>
            <p:cNvPicPr/>
            <p:nvPr/>
          </p:nvPicPr>
          <p:blipFill>
            <a:blip r:embed="rId2" cstate="print"/>
            <a:stretch>
              <a:fillRect/>
            </a:stretch>
          </p:blipFill>
          <p:spPr>
            <a:xfrm>
              <a:off x="3381153" y="7650378"/>
              <a:ext cx="104775" cy="104774"/>
            </a:xfrm>
            <a:prstGeom prst="rect">
              <a:avLst/>
            </a:prstGeom>
          </p:spPr>
        </p:pic>
      </p:grpSp>
      <p:sp>
        <p:nvSpPr>
          <p:cNvPr id="26" name="object 26"/>
          <p:cNvSpPr txBox="1"/>
          <p:nvPr/>
        </p:nvSpPr>
        <p:spPr>
          <a:xfrm>
            <a:off x="3646464" y="2629433"/>
            <a:ext cx="11383645" cy="5264150"/>
          </a:xfrm>
          <a:prstGeom prst="rect">
            <a:avLst/>
          </a:prstGeom>
        </p:spPr>
        <p:txBody>
          <a:bodyPr vert="horz" wrap="square" lIns="0" tIns="12700" rIns="0" bIns="0" rtlCol="0">
            <a:spAutoFit/>
          </a:bodyPr>
          <a:lstStyle/>
          <a:p>
            <a:pPr marL="12700" marR="5080">
              <a:lnSpc>
                <a:spcPct val="115700"/>
              </a:lnSpc>
              <a:spcBef>
                <a:spcPts val="100"/>
              </a:spcBef>
            </a:pPr>
            <a:r>
              <a:rPr sz="2700" b="1" dirty="0">
                <a:latin typeface="Arial"/>
                <a:cs typeface="Arial"/>
              </a:rPr>
              <a:t>Güzel</a:t>
            </a:r>
            <a:r>
              <a:rPr sz="2700" b="1" spc="-15" dirty="0">
                <a:latin typeface="Arial"/>
                <a:cs typeface="Arial"/>
              </a:rPr>
              <a:t> </a:t>
            </a:r>
            <a:r>
              <a:rPr sz="2700" b="1" dirty="0">
                <a:latin typeface="Arial"/>
                <a:cs typeface="Arial"/>
              </a:rPr>
              <a:t>sanatlar</a:t>
            </a:r>
            <a:r>
              <a:rPr sz="2700" b="1" spc="-10" dirty="0">
                <a:latin typeface="Arial"/>
                <a:cs typeface="Arial"/>
              </a:rPr>
              <a:t> </a:t>
            </a:r>
            <a:r>
              <a:rPr sz="2700" b="1" dirty="0">
                <a:latin typeface="Arial"/>
                <a:cs typeface="Arial"/>
              </a:rPr>
              <a:t>liseleri;</a:t>
            </a:r>
            <a:r>
              <a:rPr sz="2700" b="1" spc="-10" dirty="0">
                <a:latin typeface="Arial"/>
                <a:cs typeface="Arial"/>
              </a:rPr>
              <a:t> </a:t>
            </a:r>
            <a:r>
              <a:rPr sz="2700" b="1" dirty="0">
                <a:latin typeface="Arial"/>
                <a:cs typeface="Arial"/>
              </a:rPr>
              <a:t>Öğrencilere</a:t>
            </a:r>
            <a:r>
              <a:rPr sz="2700" b="1" spc="-10" dirty="0">
                <a:latin typeface="Arial"/>
                <a:cs typeface="Arial"/>
              </a:rPr>
              <a:t> </a:t>
            </a:r>
            <a:r>
              <a:rPr sz="2700" b="1" dirty="0">
                <a:latin typeface="Arial"/>
                <a:cs typeface="Arial"/>
              </a:rPr>
              <a:t>güzel</a:t>
            </a:r>
            <a:r>
              <a:rPr sz="2700" b="1" spc="-15" dirty="0">
                <a:latin typeface="Arial"/>
                <a:cs typeface="Arial"/>
              </a:rPr>
              <a:t> </a:t>
            </a:r>
            <a:r>
              <a:rPr sz="2700" b="1" dirty="0">
                <a:latin typeface="Arial"/>
                <a:cs typeface="Arial"/>
              </a:rPr>
              <a:t>sanatlarla</a:t>
            </a:r>
            <a:r>
              <a:rPr sz="2700" b="1" spc="-10" dirty="0">
                <a:latin typeface="Arial"/>
                <a:cs typeface="Arial"/>
              </a:rPr>
              <a:t> </a:t>
            </a:r>
            <a:r>
              <a:rPr sz="2700" b="1" dirty="0">
                <a:latin typeface="Arial"/>
                <a:cs typeface="Arial"/>
              </a:rPr>
              <a:t>ilgili</a:t>
            </a:r>
            <a:r>
              <a:rPr sz="2700" b="1" spc="-10" dirty="0">
                <a:latin typeface="Arial"/>
                <a:cs typeface="Arial"/>
              </a:rPr>
              <a:t> </a:t>
            </a:r>
            <a:r>
              <a:rPr sz="2700" b="1" dirty="0">
                <a:latin typeface="Arial"/>
                <a:cs typeface="Arial"/>
              </a:rPr>
              <a:t>temel</a:t>
            </a:r>
            <a:r>
              <a:rPr sz="2700" b="1" spc="-10" dirty="0">
                <a:latin typeface="Arial"/>
                <a:cs typeface="Arial"/>
              </a:rPr>
              <a:t> </a:t>
            </a:r>
            <a:r>
              <a:rPr sz="2700" b="1" dirty="0">
                <a:latin typeface="Arial"/>
                <a:cs typeface="Arial"/>
              </a:rPr>
              <a:t>bilgi</a:t>
            </a:r>
            <a:r>
              <a:rPr sz="2700" b="1" spc="-10" dirty="0">
                <a:latin typeface="Arial"/>
                <a:cs typeface="Arial"/>
              </a:rPr>
              <a:t> </a:t>
            </a:r>
            <a:r>
              <a:rPr sz="2700" b="1" dirty="0">
                <a:latin typeface="Arial"/>
                <a:cs typeface="Arial"/>
              </a:rPr>
              <a:t>ve </a:t>
            </a:r>
            <a:r>
              <a:rPr sz="2700" b="1" spc="-740" dirty="0">
                <a:latin typeface="Arial"/>
                <a:cs typeface="Arial"/>
              </a:rPr>
              <a:t> </a:t>
            </a:r>
            <a:r>
              <a:rPr sz="2700" b="1" dirty="0">
                <a:latin typeface="Arial"/>
                <a:cs typeface="Arial"/>
              </a:rPr>
              <a:t>beceriler kazandırmayı ve güzel sanatlar alanında nitelikli insan </a:t>
            </a:r>
            <a:r>
              <a:rPr sz="2700" b="1" spc="5" dirty="0">
                <a:latin typeface="Arial"/>
                <a:cs typeface="Arial"/>
              </a:rPr>
              <a:t> </a:t>
            </a:r>
            <a:r>
              <a:rPr sz="2700" b="1" dirty="0">
                <a:latin typeface="Arial"/>
                <a:cs typeface="Arial"/>
              </a:rPr>
              <a:t>yetiştirilmesine</a:t>
            </a:r>
            <a:r>
              <a:rPr sz="2700" b="1" spc="-5" dirty="0">
                <a:latin typeface="Arial"/>
                <a:cs typeface="Arial"/>
              </a:rPr>
              <a:t> </a:t>
            </a:r>
            <a:r>
              <a:rPr sz="2700" b="1" dirty="0">
                <a:latin typeface="Arial"/>
                <a:cs typeface="Arial"/>
              </a:rPr>
              <a:t>kaynaklık etmeyi</a:t>
            </a:r>
            <a:r>
              <a:rPr sz="2700" b="1" spc="-5" dirty="0">
                <a:latin typeface="Arial"/>
                <a:cs typeface="Arial"/>
              </a:rPr>
              <a:t> </a:t>
            </a:r>
            <a:r>
              <a:rPr sz="2700" b="1" dirty="0">
                <a:latin typeface="Arial"/>
                <a:cs typeface="Arial"/>
              </a:rPr>
              <a:t>amaçlar.</a:t>
            </a:r>
            <a:endParaRPr sz="2700">
              <a:latin typeface="Arial"/>
              <a:cs typeface="Arial"/>
            </a:endParaRPr>
          </a:p>
          <a:p>
            <a:pPr>
              <a:lnSpc>
                <a:spcPct val="100000"/>
              </a:lnSpc>
              <a:spcBef>
                <a:spcPts val="15"/>
              </a:spcBef>
            </a:pPr>
            <a:endParaRPr sz="3250">
              <a:latin typeface="Arial"/>
              <a:cs typeface="Arial"/>
            </a:endParaRPr>
          </a:p>
          <a:p>
            <a:pPr marL="12700" marR="118745">
              <a:lnSpc>
                <a:spcPct val="115700"/>
              </a:lnSpc>
            </a:pPr>
            <a:r>
              <a:rPr sz="2700" b="1" dirty="0">
                <a:latin typeface="Arial"/>
                <a:cs typeface="Arial"/>
              </a:rPr>
              <a:t>Güzel</a:t>
            </a:r>
            <a:r>
              <a:rPr sz="2700" b="1" spc="-15" dirty="0">
                <a:latin typeface="Arial"/>
                <a:cs typeface="Arial"/>
              </a:rPr>
              <a:t> </a:t>
            </a:r>
            <a:r>
              <a:rPr sz="2700" b="1" dirty="0">
                <a:latin typeface="Arial"/>
                <a:cs typeface="Arial"/>
              </a:rPr>
              <a:t>sanatlar</a:t>
            </a:r>
            <a:r>
              <a:rPr sz="2700" b="1" spc="-10" dirty="0">
                <a:latin typeface="Arial"/>
                <a:cs typeface="Arial"/>
              </a:rPr>
              <a:t> </a:t>
            </a:r>
            <a:r>
              <a:rPr sz="2700" b="1" dirty="0">
                <a:latin typeface="Arial"/>
                <a:cs typeface="Arial"/>
              </a:rPr>
              <a:t>liseleri</a:t>
            </a:r>
            <a:r>
              <a:rPr sz="2700" b="1" spc="-10" dirty="0">
                <a:latin typeface="Arial"/>
                <a:cs typeface="Arial"/>
              </a:rPr>
              <a:t> </a:t>
            </a:r>
            <a:r>
              <a:rPr sz="2700" b="1" dirty="0">
                <a:latin typeface="Arial"/>
                <a:cs typeface="Arial"/>
              </a:rPr>
              <a:t>yetenek</a:t>
            </a:r>
            <a:r>
              <a:rPr sz="2700" b="1" spc="-10" dirty="0">
                <a:latin typeface="Arial"/>
                <a:cs typeface="Arial"/>
              </a:rPr>
              <a:t> </a:t>
            </a:r>
            <a:r>
              <a:rPr sz="2700" b="1" dirty="0">
                <a:latin typeface="Arial"/>
                <a:cs typeface="Arial"/>
              </a:rPr>
              <a:t>sınavı</a:t>
            </a:r>
            <a:r>
              <a:rPr sz="2700" b="1" spc="-15" dirty="0">
                <a:latin typeface="Arial"/>
                <a:cs typeface="Arial"/>
              </a:rPr>
              <a:t> </a:t>
            </a:r>
            <a:r>
              <a:rPr sz="2700" b="1" dirty="0">
                <a:latin typeface="Arial"/>
                <a:cs typeface="Arial"/>
              </a:rPr>
              <a:t>ve</a:t>
            </a:r>
            <a:r>
              <a:rPr sz="2700" b="1" spc="-10" dirty="0">
                <a:latin typeface="Arial"/>
                <a:cs typeface="Arial"/>
              </a:rPr>
              <a:t> </a:t>
            </a:r>
            <a:r>
              <a:rPr sz="2700" b="1" dirty="0">
                <a:latin typeface="Arial"/>
                <a:cs typeface="Arial"/>
              </a:rPr>
              <a:t>ortaokul</a:t>
            </a:r>
            <a:r>
              <a:rPr sz="2700" b="1" spc="-10" dirty="0">
                <a:latin typeface="Arial"/>
                <a:cs typeface="Arial"/>
              </a:rPr>
              <a:t> </a:t>
            </a:r>
            <a:r>
              <a:rPr sz="2700" b="1" dirty="0">
                <a:latin typeface="Arial"/>
                <a:cs typeface="Arial"/>
              </a:rPr>
              <a:t>başarı</a:t>
            </a:r>
            <a:r>
              <a:rPr sz="2700" b="1" spc="-10" dirty="0">
                <a:latin typeface="Arial"/>
                <a:cs typeface="Arial"/>
              </a:rPr>
              <a:t> </a:t>
            </a:r>
            <a:r>
              <a:rPr sz="2700" b="1" dirty="0">
                <a:latin typeface="Arial"/>
                <a:cs typeface="Arial"/>
              </a:rPr>
              <a:t>puanına</a:t>
            </a:r>
            <a:r>
              <a:rPr sz="2700" b="1" spc="-10" dirty="0">
                <a:latin typeface="Arial"/>
                <a:cs typeface="Arial"/>
              </a:rPr>
              <a:t> </a:t>
            </a:r>
            <a:r>
              <a:rPr sz="2700" b="1" dirty="0">
                <a:latin typeface="Arial"/>
                <a:cs typeface="Arial"/>
              </a:rPr>
              <a:t>göre </a:t>
            </a:r>
            <a:r>
              <a:rPr sz="2700" b="1" spc="-740" dirty="0">
                <a:latin typeface="Arial"/>
                <a:cs typeface="Arial"/>
              </a:rPr>
              <a:t> </a:t>
            </a:r>
            <a:r>
              <a:rPr sz="2700" b="1" dirty="0">
                <a:latin typeface="Arial"/>
                <a:cs typeface="Arial"/>
              </a:rPr>
              <a:t>öğrenci</a:t>
            </a:r>
            <a:r>
              <a:rPr sz="2700" b="1" spc="-10" dirty="0">
                <a:latin typeface="Arial"/>
                <a:cs typeface="Arial"/>
              </a:rPr>
              <a:t> </a:t>
            </a:r>
            <a:r>
              <a:rPr sz="2700" b="1" dirty="0">
                <a:latin typeface="Arial"/>
                <a:cs typeface="Arial"/>
              </a:rPr>
              <a:t>alır.</a:t>
            </a:r>
            <a:r>
              <a:rPr sz="2700" b="1" spc="-5" dirty="0">
                <a:latin typeface="Arial"/>
                <a:cs typeface="Arial"/>
              </a:rPr>
              <a:t> </a:t>
            </a:r>
            <a:r>
              <a:rPr sz="2700" b="1" dirty="0">
                <a:latin typeface="Arial"/>
                <a:cs typeface="Arial"/>
              </a:rPr>
              <a:t>(Yetenek</a:t>
            </a:r>
            <a:r>
              <a:rPr sz="2700" b="1" spc="-5" dirty="0">
                <a:latin typeface="Arial"/>
                <a:cs typeface="Arial"/>
              </a:rPr>
              <a:t> </a:t>
            </a:r>
            <a:r>
              <a:rPr sz="2700" b="1" dirty="0">
                <a:latin typeface="Arial"/>
                <a:cs typeface="Arial"/>
              </a:rPr>
              <a:t>Sınavı</a:t>
            </a:r>
            <a:r>
              <a:rPr sz="2700" b="1" spc="-5" dirty="0">
                <a:latin typeface="Arial"/>
                <a:cs typeface="Arial"/>
              </a:rPr>
              <a:t> </a:t>
            </a:r>
            <a:r>
              <a:rPr sz="2700" b="1" dirty="0">
                <a:latin typeface="Arial"/>
                <a:cs typeface="Arial"/>
              </a:rPr>
              <a:t>Puanının</a:t>
            </a:r>
            <a:r>
              <a:rPr sz="2700" b="1" spc="-5" dirty="0">
                <a:latin typeface="Arial"/>
                <a:cs typeface="Arial"/>
              </a:rPr>
              <a:t> </a:t>
            </a:r>
            <a:r>
              <a:rPr sz="2700" b="1" dirty="0">
                <a:latin typeface="Arial"/>
                <a:cs typeface="Arial"/>
              </a:rPr>
              <a:t>%70’i</a:t>
            </a:r>
            <a:r>
              <a:rPr sz="2700" b="1" spc="-5" dirty="0">
                <a:latin typeface="Arial"/>
                <a:cs typeface="Arial"/>
              </a:rPr>
              <a:t> </a:t>
            </a:r>
            <a:r>
              <a:rPr sz="2700" b="1" dirty="0">
                <a:latin typeface="Arial"/>
                <a:cs typeface="Arial"/>
              </a:rPr>
              <a:t>ve</a:t>
            </a:r>
            <a:r>
              <a:rPr sz="2700" b="1" spc="-5" dirty="0">
                <a:latin typeface="Arial"/>
                <a:cs typeface="Arial"/>
              </a:rPr>
              <a:t> </a:t>
            </a:r>
            <a:r>
              <a:rPr sz="2700" b="1" dirty="0">
                <a:latin typeface="Arial"/>
                <a:cs typeface="Arial"/>
              </a:rPr>
              <a:t>OBP’</a:t>
            </a:r>
            <a:r>
              <a:rPr sz="2700" b="1" spc="-5" dirty="0">
                <a:latin typeface="Arial"/>
                <a:cs typeface="Arial"/>
              </a:rPr>
              <a:t> </a:t>
            </a:r>
            <a:r>
              <a:rPr sz="2700" b="1" dirty="0">
                <a:latin typeface="Arial"/>
                <a:cs typeface="Arial"/>
              </a:rPr>
              <a:t>nin</a:t>
            </a:r>
            <a:r>
              <a:rPr sz="2700" b="1" spc="-5" dirty="0">
                <a:latin typeface="Arial"/>
                <a:cs typeface="Arial"/>
              </a:rPr>
              <a:t> </a:t>
            </a:r>
            <a:r>
              <a:rPr sz="2700" b="1" dirty="0">
                <a:latin typeface="Arial"/>
                <a:cs typeface="Arial"/>
              </a:rPr>
              <a:t>%30’</a:t>
            </a:r>
            <a:r>
              <a:rPr sz="2700" b="1" spc="-5" dirty="0">
                <a:latin typeface="Arial"/>
                <a:cs typeface="Arial"/>
              </a:rPr>
              <a:t> </a:t>
            </a:r>
            <a:r>
              <a:rPr sz="2700" b="1" dirty="0">
                <a:latin typeface="Arial"/>
                <a:cs typeface="Arial"/>
              </a:rPr>
              <a:t>u)</a:t>
            </a:r>
            <a:endParaRPr sz="2700">
              <a:latin typeface="Arial"/>
              <a:cs typeface="Arial"/>
            </a:endParaRPr>
          </a:p>
          <a:p>
            <a:pPr>
              <a:lnSpc>
                <a:spcPct val="100000"/>
              </a:lnSpc>
              <a:spcBef>
                <a:spcPts val="10"/>
              </a:spcBef>
            </a:pPr>
            <a:endParaRPr sz="3250">
              <a:latin typeface="Arial"/>
              <a:cs typeface="Arial"/>
            </a:endParaRPr>
          </a:p>
          <a:p>
            <a:pPr marL="12700" marR="1587500">
              <a:lnSpc>
                <a:spcPct val="115700"/>
              </a:lnSpc>
              <a:spcBef>
                <a:spcPts val="5"/>
              </a:spcBef>
            </a:pPr>
            <a:r>
              <a:rPr sz="2700" b="1" dirty="0">
                <a:latin typeface="Arial"/>
                <a:cs typeface="Arial"/>
              </a:rPr>
              <a:t>Eğitim</a:t>
            </a:r>
            <a:r>
              <a:rPr sz="2700" b="1" spc="-15" dirty="0">
                <a:latin typeface="Arial"/>
                <a:cs typeface="Arial"/>
              </a:rPr>
              <a:t> </a:t>
            </a:r>
            <a:r>
              <a:rPr sz="2700" b="1" dirty="0">
                <a:latin typeface="Arial"/>
                <a:cs typeface="Arial"/>
              </a:rPr>
              <a:t>süresi</a:t>
            </a:r>
            <a:r>
              <a:rPr sz="2700" b="1" spc="-10" dirty="0">
                <a:latin typeface="Arial"/>
                <a:cs typeface="Arial"/>
              </a:rPr>
              <a:t> </a:t>
            </a:r>
            <a:r>
              <a:rPr sz="2700" b="1" dirty="0">
                <a:latin typeface="Arial"/>
                <a:cs typeface="Arial"/>
              </a:rPr>
              <a:t>4</a:t>
            </a:r>
            <a:r>
              <a:rPr sz="2700" b="1" spc="-10" dirty="0">
                <a:latin typeface="Arial"/>
                <a:cs typeface="Arial"/>
              </a:rPr>
              <a:t> </a:t>
            </a:r>
            <a:r>
              <a:rPr sz="2700" b="1" dirty="0">
                <a:latin typeface="Arial"/>
                <a:cs typeface="Arial"/>
              </a:rPr>
              <a:t>yıl</a:t>
            </a:r>
            <a:r>
              <a:rPr sz="2700" b="1" spc="-10" dirty="0">
                <a:latin typeface="Arial"/>
                <a:cs typeface="Arial"/>
              </a:rPr>
              <a:t> </a:t>
            </a:r>
            <a:r>
              <a:rPr sz="2700" b="1" dirty="0">
                <a:latin typeface="Arial"/>
                <a:cs typeface="Arial"/>
              </a:rPr>
              <a:t>olup</a:t>
            </a:r>
            <a:r>
              <a:rPr sz="2700" b="1" spc="-15" dirty="0">
                <a:latin typeface="Arial"/>
                <a:cs typeface="Arial"/>
              </a:rPr>
              <a:t> </a:t>
            </a:r>
            <a:r>
              <a:rPr sz="2700" b="1" dirty="0">
                <a:latin typeface="Arial"/>
                <a:cs typeface="Arial"/>
              </a:rPr>
              <a:t>yatılı</a:t>
            </a:r>
            <a:r>
              <a:rPr sz="2700" b="1" spc="-10" dirty="0">
                <a:latin typeface="Arial"/>
                <a:cs typeface="Arial"/>
              </a:rPr>
              <a:t> </a:t>
            </a:r>
            <a:r>
              <a:rPr sz="2700" b="1" dirty="0">
                <a:latin typeface="Arial"/>
                <a:cs typeface="Arial"/>
              </a:rPr>
              <a:t>ve/veya</a:t>
            </a:r>
            <a:r>
              <a:rPr sz="2700" b="1" spc="-10" dirty="0">
                <a:latin typeface="Arial"/>
                <a:cs typeface="Arial"/>
              </a:rPr>
              <a:t> </a:t>
            </a:r>
            <a:r>
              <a:rPr sz="2700" b="1" dirty="0">
                <a:latin typeface="Arial"/>
                <a:cs typeface="Arial"/>
              </a:rPr>
              <a:t>gündüzlü</a:t>
            </a:r>
            <a:r>
              <a:rPr sz="2700" b="1" spc="-10" dirty="0">
                <a:latin typeface="Arial"/>
                <a:cs typeface="Arial"/>
              </a:rPr>
              <a:t> </a:t>
            </a:r>
            <a:r>
              <a:rPr sz="2700" b="1" dirty="0">
                <a:latin typeface="Arial"/>
                <a:cs typeface="Arial"/>
              </a:rPr>
              <a:t>olarak</a:t>
            </a:r>
            <a:r>
              <a:rPr sz="2700" b="1" spc="-10" dirty="0">
                <a:latin typeface="Arial"/>
                <a:cs typeface="Arial"/>
              </a:rPr>
              <a:t> </a:t>
            </a:r>
            <a:r>
              <a:rPr sz="2700" b="1" dirty="0">
                <a:latin typeface="Arial"/>
                <a:cs typeface="Arial"/>
              </a:rPr>
              <a:t>eğitim </a:t>
            </a:r>
            <a:r>
              <a:rPr sz="2700" b="1" spc="-740" dirty="0">
                <a:latin typeface="Arial"/>
                <a:cs typeface="Arial"/>
              </a:rPr>
              <a:t> </a:t>
            </a:r>
            <a:r>
              <a:rPr sz="2700" b="1" dirty="0">
                <a:latin typeface="Arial"/>
                <a:cs typeface="Arial"/>
              </a:rPr>
              <a:t>verilmektedir.</a:t>
            </a:r>
            <a:endParaRPr sz="2700">
              <a:latin typeface="Arial"/>
              <a:cs typeface="Arial"/>
            </a:endParaRPr>
          </a:p>
          <a:p>
            <a:pPr>
              <a:lnSpc>
                <a:spcPct val="100000"/>
              </a:lnSpc>
              <a:spcBef>
                <a:spcPts val="5"/>
              </a:spcBef>
            </a:pPr>
            <a:endParaRPr sz="3700">
              <a:latin typeface="Arial"/>
              <a:cs typeface="Arial"/>
            </a:endParaRPr>
          </a:p>
          <a:p>
            <a:pPr marL="12700">
              <a:lnSpc>
                <a:spcPct val="100000"/>
              </a:lnSpc>
            </a:pPr>
            <a:r>
              <a:rPr sz="2700" b="1" dirty="0">
                <a:latin typeface="Arial"/>
                <a:cs typeface="Arial"/>
              </a:rPr>
              <a:t>Güzel</a:t>
            </a:r>
            <a:r>
              <a:rPr sz="2700" b="1" spc="-15" dirty="0">
                <a:latin typeface="Arial"/>
                <a:cs typeface="Arial"/>
              </a:rPr>
              <a:t> </a:t>
            </a:r>
            <a:r>
              <a:rPr sz="2700" b="1" dirty="0">
                <a:latin typeface="Arial"/>
                <a:cs typeface="Arial"/>
              </a:rPr>
              <a:t>sanatlar</a:t>
            </a:r>
            <a:r>
              <a:rPr sz="2700" b="1" spc="-15" dirty="0">
                <a:latin typeface="Arial"/>
                <a:cs typeface="Arial"/>
              </a:rPr>
              <a:t> </a:t>
            </a:r>
            <a:r>
              <a:rPr sz="2700" b="1" dirty="0">
                <a:latin typeface="Arial"/>
                <a:cs typeface="Arial"/>
              </a:rPr>
              <a:t>liselerinin</a:t>
            </a:r>
            <a:r>
              <a:rPr sz="2700" b="1" spc="-15" dirty="0">
                <a:latin typeface="Arial"/>
                <a:cs typeface="Arial"/>
              </a:rPr>
              <a:t> </a:t>
            </a:r>
            <a:r>
              <a:rPr sz="2700" b="1" dirty="0">
                <a:latin typeface="Arial"/>
                <a:cs typeface="Arial"/>
              </a:rPr>
              <a:t>başvurular</a:t>
            </a:r>
            <a:r>
              <a:rPr sz="2700" b="1" spc="-15" dirty="0">
                <a:latin typeface="Arial"/>
                <a:cs typeface="Arial"/>
              </a:rPr>
              <a:t> </a:t>
            </a:r>
            <a:r>
              <a:rPr sz="2700" b="1" dirty="0">
                <a:latin typeface="Arial"/>
                <a:cs typeface="Arial"/>
              </a:rPr>
              <a:t>haziran</a:t>
            </a:r>
            <a:r>
              <a:rPr sz="2700" b="1" spc="-10" dirty="0">
                <a:latin typeface="Arial"/>
                <a:cs typeface="Arial"/>
              </a:rPr>
              <a:t> </a:t>
            </a:r>
            <a:r>
              <a:rPr sz="2700" b="1" dirty="0">
                <a:latin typeface="Arial"/>
                <a:cs typeface="Arial"/>
              </a:rPr>
              <a:t>ayında</a:t>
            </a:r>
            <a:r>
              <a:rPr sz="2700" b="1" spc="-15" dirty="0">
                <a:latin typeface="Arial"/>
                <a:cs typeface="Arial"/>
              </a:rPr>
              <a:t> </a:t>
            </a:r>
            <a:r>
              <a:rPr sz="2700" b="1" dirty="0">
                <a:latin typeface="Arial"/>
                <a:cs typeface="Arial"/>
              </a:rPr>
              <a:t>yapılmaktadır.</a:t>
            </a:r>
            <a:endParaRPr sz="2700">
              <a:latin typeface="Arial"/>
              <a:cs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962541" y="189741"/>
            <a:ext cx="13082565" cy="10096499"/>
          </a:xfrm>
          <a:prstGeom prst="rect">
            <a:avLst/>
          </a:prstGeom>
        </p:spPr>
      </p:pic>
      <p:sp>
        <p:nvSpPr>
          <p:cNvPr id="3" name="object 3"/>
          <p:cNvSpPr txBox="1">
            <a:spLocks noGrp="1"/>
          </p:cNvSpPr>
          <p:nvPr>
            <p:ph type="title"/>
          </p:nvPr>
        </p:nvSpPr>
        <p:spPr>
          <a:xfrm>
            <a:off x="5217884" y="1396970"/>
            <a:ext cx="6792595" cy="1092200"/>
          </a:xfrm>
          <a:prstGeom prst="rect">
            <a:avLst/>
          </a:prstGeom>
        </p:spPr>
        <p:txBody>
          <a:bodyPr vert="horz" wrap="square" lIns="0" tIns="12700" rIns="0" bIns="0" rtlCol="0">
            <a:spAutoFit/>
          </a:bodyPr>
          <a:lstStyle/>
          <a:p>
            <a:pPr marL="12700">
              <a:lnSpc>
                <a:spcPct val="100000"/>
              </a:lnSpc>
              <a:spcBef>
                <a:spcPts val="100"/>
              </a:spcBef>
            </a:pPr>
            <a:r>
              <a:rPr sz="7000" b="1" spc="-5" dirty="0">
                <a:latin typeface="Arial"/>
                <a:cs typeface="Arial"/>
              </a:rPr>
              <a:t>SPOR</a:t>
            </a:r>
            <a:r>
              <a:rPr sz="7000" b="1" spc="-85" dirty="0">
                <a:latin typeface="Arial"/>
                <a:cs typeface="Arial"/>
              </a:rPr>
              <a:t> </a:t>
            </a:r>
            <a:r>
              <a:rPr sz="7000" b="1" spc="-5" dirty="0">
                <a:latin typeface="Arial"/>
                <a:cs typeface="Arial"/>
              </a:rPr>
              <a:t>LİSELERİ</a:t>
            </a:r>
            <a:endParaRPr sz="7000">
              <a:latin typeface="Arial"/>
              <a:cs typeface="Arial"/>
            </a:endParaRPr>
          </a:p>
        </p:txBody>
      </p:sp>
      <p:sp>
        <p:nvSpPr>
          <p:cNvPr id="4" name="object 4"/>
          <p:cNvSpPr txBox="1"/>
          <p:nvPr/>
        </p:nvSpPr>
        <p:spPr>
          <a:xfrm>
            <a:off x="4036103" y="3102732"/>
            <a:ext cx="10064115" cy="5969000"/>
          </a:xfrm>
          <a:prstGeom prst="rect">
            <a:avLst/>
          </a:prstGeom>
        </p:spPr>
        <p:txBody>
          <a:bodyPr vert="horz" wrap="square" lIns="0" tIns="12700" rIns="0" bIns="0" rtlCol="0">
            <a:spAutoFit/>
          </a:bodyPr>
          <a:lstStyle/>
          <a:p>
            <a:pPr marL="12700" marR="5080">
              <a:lnSpc>
                <a:spcPct val="116100"/>
              </a:lnSpc>
              <a:spcBef>
                <a:spcPts val="100"/>
              </a:spcBef>
            </a:pPr>
            <a:r>
              <a:rPr sz="2800" b="1" spc="-5" dirty="0">
                <a:latin typeface="Arial"/>
                <a:cs typeface="Arial"/>
              </a:rPr>
              <a:t>Spor liseleri; Öğrencilere beden eğitimi ve spor alanında </a:t>
            </a:r>
            <a:r>
              <a:rPr sz="2800" b="1" dirty="0">
                <a:latin typeface="Arial"/>
                <a:cs typeface="Arial"/>
              </a:rPr>
              <a:t> </a:t>
            </a:r>
            <a:r>
              <a:rPr sz="2800" b="1" spc="-5" dirty="0">
                <a:latin typeface="Arial"/>
                <a:cs typeface="Arial"/>
              </a:rPr>
              <a:t>temel bilgi ve beceriler kazandırmayı, beden eğitimi ve spor </a:t>
            </a:r>
            <a:r>
              <a:rPr sz="2800" b="1" spc="-765" dirty="0">
                <a:latin typeface="Arial"/>
                <a:cs typeface="Arial"/>
              </a:rPr>
              <a:t> </a:t>
            </a:r>
            <a:r>
              <a:rPr sz="2800" b="1" spc="-5" dirty="0">
                <a:latin typeface="Arial"/>
                <a:cs typeface="Arial"/>
              </a:rPr>
              <a:t>alanında nitelikli insan</a:t>
            </a:r>
            <a:r>
              <a:rPr sz="2800" b="1" dirty="0">
                <a:latin typeface="Arial"/>
                <a:cs typeface="Arial"/>
              </a:rPr>
              <a:t> </a:t>
            </a:r>
            <a:r>
              <a:rPr sz="2800" b="1" spc="-5" dirty="0">
                <a:latin typeface="Arial"/>
                <a:cs typeface="Arial"/>
              </a:rPr>
              <a:t>yetiştirilmesine kaynaklık etmeyi </a:t>
            </a:r>
            <a:r>
              <a:rPr sz="2800" b="1" dirty="0">
                <a:latin typeface="Arial"/>
                <a:cs typeface="Arial"/>
              </a:rPr>
              <a:t> </a:t>
            </a:r>
            <a:r>
              <a:rPr sz="2800" b="1" spc="-5" dirty="0">
                <a:latin typeface="Arial"/>
                <a:cs typeface="Arial"/>
              </a:rPr>
              <a:t>amaçlar.</a:t>
            </a:r>
            <a:endParaRPr sz="2800">
              <a:latin typeface="Arial"/>
              <a:cs typeface="Arial"/>
            </a:endParaRPr>
          </a:p>
          <a:p>
            <a:pPr>
              <a:lnSpc>
                <a:spcPct val="100000"/>
              </a:lnSpc>
              <a:spcBef>
                <a:spcPts val="45"/>
              </a:spcBef>
            </a:pPr>
            <a:endParaRPr sz="3350">
              <a:latin typeface="Arial"/>
              <a:cs typeface="Arial"/>
            </a:endParaRPr>
          </a:p>
          <a:p>
            <a:pPr marL="12700" marR="459105" indent="98425">
              <a:lnSpc>
                <a:spcPct val="116100"/>
              </a:lnSpc>
            </a:pPr>
            <a:r>
              <a:rPr sz="2800" b="1" spc="-5" dirty="0">
                <a:latin typeface="Arial"/>
                <a:cs typeface="Arial"/>
              </a:rPr>
              <a:t>Spor liselerinde bireysel</a:t>
            </a:r>
            <a:r>
              <a:rPr sz="2800" b="1" dirty="0">
                <a:latin typeface="Arial"/>
                <a:cs typeface="Arial"/>
              </a:rPr>
              <a:t> </a:t>
            </a:r>
            <a:r>
              <a:rPr sz="2800" b="1" spc="-5" dirty="0">
                <a:latin typeface="Arial"/>
                <a:cs typeface="Arial"/>
              </a:rPr>
              <a:t>ve takım sporları</a:t>
            </a:r>
            <a:r>
              <a:rPr sz="2800" b="1" dirty="0">
                <a:latin typeface="Arial"/>
                <a:cs typeface="Arial"/>
              </a:rPr>
              <a:t> ile</a:t>
            </a:r>
            <a:r>
              <a:rPr sz="2800" b="1" spc="-5" dirty="0">
                <a:latin typeface="Arial"/>
                <a:cs typeface="Arial"/>
              </a:rPr>
              <a:t> ilgili eğitim </a:t>
            </a:r>
            <a:r>
              <a:rPr sz="2800" b="1" spc="-760" dirty="0">
                <a:latin typeface="Arial"/>
                <a:cs typeface="Arial"/>
              </a:rPr>
              <a:t> </a:t>
            </a:r>
            <a:r>
              <a:rPr sz="2800" b="1" spc="-5" dirty="0">
                <a:latin typeface="Arial"/>
                <a:cs typeface="Arial"/>
              </a:rPr>
              <a:t>verilebildiği gibi voleybol, futbol, güreş, basketbol gibi </a:t>
            </a:r>
            <a:r>
              <a:rPr sz="2800" b="1" dirty="0">
                <a:latin typeface="Arial"/>
                <a:cs typeface="Arial"/>
              </a:rPr>
              <a:t> </a:t>
            </a:r>
            <a:r>
              <a:rPr sz="2800" b="1" spc="-5" dirty="0">
                <a:latin typeface="Arial"/>
                <a:cs typeface="Arial"/>
              </a:rPr>
              <a:t>belirli bir tema üzerinde de eğitim verilebilmektedir.</a:t>
            </a:r>
            <a:endParaRPr sz="2800">
              <a:latin typeface="Arial"/>
              <a:cs typeface="Arial"/>
            </a:endParaRPr>
          </a:p>
          <a:p>
            <a:pPr>
              <a:lnSpc>
                <a:spcPct val="100000"/>
              </a:lnSpc>
              <a:spcBef>
                <a:spcPts val="45"/>
              </a:spcBef>
            </a:pPr>
            <a:endParaRPr sz="3350">
              <a:latin typeface="Arial"/>
              <a:cs typeface="Arial"/>
            </a:endParaRPr>
          </a:p>
          <a:p>
            <a:pPr marL="12700" marR="5080">
              <a:lnSpc>
                <a:spcPct val="116100"/>
              </a:lnSpc>
            </a:pPr>
            <a:r>
              <a:rPr sz="2800" b="1" spc="-5" dirty="0">
                <a:latin typeface="Arial"/>
                <a:cs typeface="Arial"/>
              </a:rPr>
              <a:t>Spor liseleri yetenek sınavı ve ortaokul başarı puanına göre </a:t>
            </a:r>
            <a:r>
              <a:rPr sz="2800" b="1" spc="-765" dirty="0">
                <a:latin typeface="Arial"/>
                <a:cs typeface="Arial"/>
              </a:rPr>
              <a:t> </a:t>
            </a:r>
            <a:r>
              <a:rPr sz="2800" b="1" spc="-5" dirty="0">
                <a:latin typeface="Arial"/>
                <a:cs typeface="Arial"/>
              </a:rPr>
              <a:t>öğrenci</a:t>
            </a:r>
            <a:r>
              <a:rPr sz="2800" b="1" spc="-10" dirty="0">
                <a:latin typeface="Arial"/>
                <a:cs typeface="Arial"/>
              </a:rPr>
              <a:t> </a:t>
            </a:r>
            <a:r>
              <a:rPr sz="2800" b="1" spc="-5" dirty="0">
                <a:latin typeface="Arial"/>
                <a:cs typeface="Arial"/>
              </a:rPr>
              <a:t>alır. (</a:t>
            </a:r>
            <a:r>
              <a:rPr sz="2800" b="1" spc="-5" dirty="0">
                <a:solidFill>
                  <a:srgbClr val="CC4242"/>
                </a:solidFill>
                <a:latin typeface="Arial"/>
                <a:cs typeface="Arial"/>
              </a:rPr>
              <a:t>Yetenek Sınavı Puanının</a:t>
            </a:r>
            <a:r>
              <a:rPr sz="2800" b="1" spc="-10" dirty="0">
                <a:solidFill>
                  <a:srgbClr val="CC4242"/>
                </a:solidFill>
                <a:latin typeface="Arial"/>
                <a:cs typeface="Arial"/>
              </a:rPr>
              <a:t> </a:t>
            </a:r>
            <a:r>
              <a:rPr sz="2800" b="1" spc="-5" dirty="0">
                <a:solidFill>
                  <a:srgbClr val="CC4242"/>
                </a:solidFill>
                <a:latin typeface="Arial"/>
                <a:cs typeface="Arial"/>
              </a:rPr>
              <a:t>%70’i ve OBP’ nin</a:t>
            </a:r>
            <a:endParaRPr sz="2800">
              <a:latin typeface="Arial"/>
              <a:cs typeface="Arial"/>
            </a:endParaRPr>
          </a:p>
          <a:p>
            <a:pPr marL="12700">
              <a:lnSpc>
                <a:spcPct val="100000"/>
              </a:lnSpc>
              <a:spcBef>
                <a:spcPts val="540"/>
              </a:spcBef>
            </a:pPr>
            <a:r>
              <a:rPr sz="2800" b="1" spc="-5" dirty="0">
                <a:solidFill>
                  <a:srgbClr val="CC4242"/>
                </a:solidFill>
                <a:latin typeface="Arial"/>
                <a:cs typeface="Arial"/>
              </a:rPr>
              <a:t>%30’</a:t>
            </a:r>
            <a:r>
              <a:rPr sz="2800" b="1" spc="-50" dirty="0">
                <a:solidFill>
                  <a:srgbClr val="CC4242"/>
                </a:solidFill>
                <a:latin typeface="Arial"/>
                <a:cs typeface="Arial"/>
              </a:rPr>
              <a:t> </a:t>
            </a:r>
            <a:r>
              <a:rPr sz="2800" b="1" spc="-5" dirty="0">
                <a:solidFill>
                  <a:srgbClr val="CC4242"/>
                </a:solidFill>
                <a:latin typeface="Arial"/>
                <a:cs typeface="Arial"/>
              </a:rPr>
              <a:t>u</a:t>
            </a:r>
            <a:r>
              <a:rPr sz="2800" b="1" spc="-5" dirty="0">
                <a:latin typeface="Arial"/>
                <a:cs typeface="Arial"/>
              </a:rPr>
              <a:t>)</a:t>
            </a:r>
            <a:endParaRPr sz="2800">
              <a:latin typeface="Arial"/>
              <a:cs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637875" y="692903"/>
            <a:ext cx="17650122" cy="9248071"/>
          </a:xfrm>
          <a:prstGeom prst="rect">
            <a:avLst/>
          </a:prstGeom>
        </p:spPr>
      </p:pic>
      <p:sp>
        <p:nvSpPr>
          <p:cNvPr id="3" name="object 3"/>
          <p:cNvSpPr txBox="1"/>
          <p:nvPr/>
        </p:nvSpPr>
        <p:spPr>
          <a:xfrm>
            <a:off x="3038270" y="1734071"/>
            <a:ext cx="11925935" cy="6426200"/>
          </a:xfrm>
          <a:prstGeom prst="rect">
            <a:avLst/>
          </a:prstGeom>
        </p:spPr>
        <p:txBody>
          <a:bodyPr vert="horz" wrap="square" lIns="0" tIns="12065" rIns="0" bIns="0" rtlCol="0">
            <a:spAutoFit/>
          </a:bodyPr>
          <a:lstStyle/>
          <a:p>
            <a:pPr marL="12700" marR="5080">
              <a:lnSpc>
                <a:spcPct val="116700"/>
              </a:lnSpc>
              <a:spcBef>
                <a:spcPts val="95"/>
              </a:spcBef>
            </a:pPr>
            <a:r>
              <a:rPr sz="3000" b="1" dirty="0">
                <a:latin typeface="Arial"/>
                <a:cs typeface="Arial"/>
              </a:rPr>
              <a:t>Spor</a:t>
            </a:r>
            <a:r>
              <a:rPr sz="3000" b="1" spc="-20" dirty="0">
                <a:latin typeface="Arial"/>
                <a:cs typeface="Arial"/>
              </a:rPr>
              <a:t> </a:t>
            </a:r>
            <a:r>
              <a:rPr sz="3000" b="1" dirty="0">
                <a:latin typeface="Arial"/>
                <a:cs typeface="Arial"/>
              </a:rPr>
              <a:t>alanında</a:t>
            </a:r>
            <a:r>
              <a:rPr sz="3000" b="1" spc="-15" dirty="0">
                <a:latin typeface="Arial"/>
                <a:cs typeface="Arial"/>
              </a:rPr>
              <a:t> </a:t>
            </a:r>
            <a:r>
              <a:rPr sz="3000" b="1" dirty="0">
                <a:latin typeface="Arial"/>
                <a:cs typeface="Arial"/>
              </a:rPr>
              <a:t>yapılan</a:t>
            </a:r>
            <a:r>
              <a:rPr sz="3000" b="1" spc="-15" dirty="0">
                <a:latin typeface="Arial"/>
                <a:cs typeface="Arial"/>
              </a:rPr>
              <a:t> </a:t>
            </a:r>
            <a:r>
              <a:rPr sz="3000" b="1" dirty="0">
                <a:latin typeface="Arial"/>
                <a:cs typeface="Arial"/>
              </a:rPr>
              <a:t>yetenek</a:t>
            </a:r>
            <a:r>
              <a:rPr sz="3000" b="1" spc="-20" dirty="0">
                <a:latin typeface="Arial"/>
                <a:cs typeface="Arial"/>
              </a:rPr>
              <a:t> </a:t>
            </a:r>
            <a:r>
              <a:rPr sz="3000" b="1" dirty="0">
                <a:latin typeface="Arial"/>
                <a:cs typeface="Arial"/>
              </a:rPr>
              <a:t>sınavlarında,</a:t>
            </a:r>
            <a:r>
              <a:rPr sz="3000" b="1" spc="-15" dirty="0">
                <a:latin typeface="Arial"/>
                <a:cs typeface="Arial"/>
              </a:rPr>
              <a:t> </a:t>
            </a:r>
            <a:r>
              <a:rPr sz="3000" b="1" dirty="0">
                <a:latin typeface="Arial"/>
                <a:cs typeface="Arial"/>
              </a:rPr>
              <a:t>öğrencilerin</a:t>
            </a:r>
            <a:r>
              <a:rPr sz="3000" b="1" spc="-15" dirty="0">
                <a:latin typeface="Arial"/>
                <a:cs typeface="Arial"/>
              </a:rPr>
              <a:t> </a:t>
            </a:r>
            <a:r>
              <a:rPr sz="3000" b="1" dirty="0">
                <a:latin typeface="Arial"/>
                <a:cs typeface="Arial"/>
              </a:rPr>
              <a:t>esneklik, </a:t>
            </a:r>
            <a:r>
              <a:rPr sz="3000" b="1" spc="-825" dirty="0">
                <a:latin typeface="Arial"/>
                <a:cs typeface="Arial"/>
              </a:rPr>
              <a:t> </a:t>
            </a:r>
            <a:r>
              <a:rPr sz="3000" b="1" dirty="0">
                <a:latin typeface="Arial"/>
                <a:cs typeface="Arial"/>
              </a:rPr>
              <a:t>dayanıklılık ve koordinasyon, çabukluk ve hız, kuvvet, ritim, </a:t>
            </a:r>
            <a:r>
              <a:rPr sz="3000" b="1" spc="5" dirty="0">
                <a:latin typeface="Arial"/>
                <a:cs typeface="Arial"/>
              </a:rPr>
              <a:t> </a:t>
            </a:r>
            <a:r>
              <a:rPr sz="3000" b="1" dirty="0">
                <a:latin typeface="Arial"/>
                <a:cs typeface="Arial"/>
              </a:rPr>
              <a:t>sporculuk geçmişi, takımdaki başarıları gibi kriterlere bakılarak </a:t>
            </a:r>
            <a:r>
              <a:rPr sz="3000" b="1" spc="5" dirty="0">
                <a:latin typeface="Arial"/>
                <a:cs typeface="Arial"/>
              </a:rPr>
              <a:t> </a:t>
            </a:r>
            <a:r>
              <a:rPr sz="3000" b="1" dirty="0">
                <a:latin typeface="Arial"/>
                <a:cs typeface="Arial"/>
              </a:rPr>
              <a:t>değerlendirme</a:t>
            </a:r>
            <a:r>
              <a:rPr sz="3000" b="1" spc="-5" dirty="0">
                <a:latin typeface="Arial"/>
                <a:cs typeface="Arial"/>
              </a:rPr>
              <a:t> </a:t>
            </a:r>
            <a:r>
              <a:rPr sz="3000" b="1" dirty="0">
                <a:latin typeface="Arial"/>
                <a:cs typeface="Arial"/>
              </a:rPr>
              <a:t>yapılmaktadır.</a:t>
            </a:r>
            <a:endParaRPr sz="3000">
              <a:latin typeface="Arial"/>
              <a:cs typeface="Arial"/>
            </a:endParaRPr>
          </a:p>
          <a:p>
            <a:pPr>
              <a:lnSpc>
                <a:spcPct val="100000"/>
              </a:lnSpc>
              <a:spcBef>
                <a:spcPts val="5"/>
              </a:spcBef>
            </a:pPr>
            <a:endParaRPr sz="3650">
              <a:latin typeface="Arial"/>
              <a:cs typeface="Arial"/>
            </a:endParaRPr>
          </a:p>
          <a:p>
            <a:pPr marL="12700" marR="1043305">
              <a:lnSpc>
                <a:spcPct val="116700"/>
              </a:lnSpc>
            </a:pPr>
            <a:r>
              <a:rPr sz="3000" b="1" dirty="0">
                <a:latin typeface="Arial"/>
                <a:cs typeface="Arial"/>
              </a:rPr>
              <a:t>Eğitim</a:t>
            </a:r>
            <a:r>
              <a:rPr sz="3000" b="1" spc="-15" dirty="0">
                <a:latin typeface="Arial"/>
                <a:cs typeface="Arial"/>
              </a:rPr>
              <a:t> </a:t>
            </a:r>
            <a:r>
              <a:rPr sz="3000" b="1" dirty="0">
                <a:latin typeface="Arial"/>
                <a:cs typeface="Arial"/>
              </a:rPr>
              <a:t>süresi</a:t>
            </a:r>
            <a:r>
              <a:rPr sz="3000" b="1" spc="-10" dirty="0">
                <a:latin typeface="Arial"/>
                <a:cs typeface="Arial"/>
              </a:rPr>
              <a:t> </a:t>
            </a:r>
            <a:r>
              <a:rPr sz="3000" b="1" dirty="0">
                <a:latin typeface="Arial"/>
                <a:cs typeface="Arial"/>
              </a:rPr>
              <a:t>4</a:t>
            </a:r>
            <a:r>
              <a:rPr sz="3000" b="1" spc="-10" dirty="0">
                <a:latin typeface="Arial"/>
                <a:cs typeface="Arial"/>
              </a:rPr>
              <a:t> </a:t>
            </a:r>
            <a:r>
              <a:rPr sz="3000" b="1" dirty="0">
                <a:latin typeface="Arial"/>
                <a:cs typeface="Arial"/>
              </a:rPr>
              <a:t>yıl</a:t>
            </a:r>
            <a:r>
              <a:rPr sz="3000" b="1" spc="-10" dirty="0">
                <a:latin typeface="Arial"/>
                <a:cs typeface="Arial"/>
              </a:rPr>
              <a:t> </a:t>
            </a:r>
            <a:r>
              <a:rPr sz="3000" b="1" dirty="0">
                <a:latin typeface="Arial"/>
                <a:cs typeface="Arial"/>
              </a:rPr>
              <a:t>olup</a:t>
            </a:r>
            <a:r>
              <a:rPr sz="3000" b="1" spc="-15" dirty="0">
                <a:latin typeface="Arial"/>
                <a:cs typeface="Arial"/>
              </a:rPr>
              <a:t> </a:t>
            </a:r>
            <a:r>
              <a:rPr sz="3000" b="1" dirty="0">
                <a:latin typeface="Arial"/>
                <a:cs typeface="Arial"/>
              </a:rPr>
              <a:t>yatılı</a:t>
            </a:r>
            <a:r>
              <a:rPr sz="3000" b="1" spc="-10" dirty="0">
                <a:latin typeface="Arial"/>
                <a:cs typeface="Arial"/>
              </a:rPr>
              <a:t> </a:t>
            </a:r>
            <a:r>
              <a:rPr sz="3000" b="1" dirty="0">
                <a:latin typeface="Arial"/>
                <a:cs typeface="Arial"/>
              </a:rPr>
              <a:t>ve/veya</a:t>
            </a:r>
            <a:r>
              <a:rPr sz="3000" b="1" spc="-10" dirty="0">
                <a:latin typeface="Arial"/>
                <a:cs typeface="Arial"/>
              </a:rPr>
              <a:t> </a:t>
            </a:r>
            <a:r>
              <a:rPr sz="3000" b="1" dirty="0">
                <a:latin typeface="Arial"/>
                <a:cs typeface="Arial"/>
              </a:rPr>
              <a:t>gündüzlü</a:t>
            </a:r>
            <a:r>
              <a:rPr sz="3000" b="1" spc="-10" dirty="0">
                <a:latin typeface="Arial"/>
                <a:cs typeface="Arial"/>
              </a:rPr>
              <a:t> </a:t>
            </a:r>
            <a:r>
              <a:rPr sz="3000" b="1" dirty="0">
                <a:latin typeface="Arial"/>
                <a:cs typeface="Arial"/>
              </a:rPr>
              <a:t>olarak</a:t>
            </a:r>
            <a:r>
              <a:rPr sz="3000" b="1" spc="-10" dirty="0">
                <a:latin typeface="Arial"/>
                <a:cs typeface="Arial"/>
              </a:rPr>
              <a:t> </a:t>
            </a:r>
            <a:r>
              <a:rPr sz="3000" b="1" dirty="0">
                <a:latin typeface="Arial"/>
                <a:cs typeface="Arial"/>
              </a:rPr>
              <a:t>eğitim </a:t>
            </a:r>
            <a:r>
              <a:rPr sz="3000" b="1" spc="-825" dirty="0">
                <a:latin typeface="Arial"/>
                <a:cs typeface="Arial"/>
              </a:rPr>
              <a:t> </a:t>
            </a:r>
            <a:r>
              <a:rPr sz="3000" b="1" dirty="0">
                <a:latin typeface="Arial"/>
                <a:cs typeface="Arial"/>
              </a:rPr>
              <a:t>verilmektedir.</a:t>
            </a:r>
            <a:endParaRPr sz="3000">
              <a:latin typeface="Arial"/>
              <a:cs typeface="Arial"/>
            </a:endParaRPr>
          </a:p>
          <a:p>
            <a:pPr>
              <a:lnSpc>
                <a:spcPct val="100000"/>
              </a:lnSpc>
            </a:pPr>
            <a:endParaRPr sz="3650">
              <a:latin typeface="Arial"/>
              <a:cs typeface="Arial"/>
            </a:endParaRPr>
          </a:p>
          <a:p>
            <a:pPr marL="12700" marR="69850" indent="105410">
              <a:lnSpc>
                <a:spcPct val="116700"/>
              </a:lnSpc>
            </a:pPr>
            <a:r>
              <a:rPr sz="3000" b="1" dirty="0">
                <a:latin typeface="Arial"/>
                <a:cs typeface="Arial"/>
              </a:rPr>
              <a:t>Spor</a:t>
            </a:r>
            <a:r>
              <a:rPr sz="3000" b="1" spc="-15" dirty="0">
                <a:latin typeface="Arial"/>
                <a:cs typeface="Arial"/>
              </a:rPr>
              <a:t> </a:t>
            </a:r>
            <a:r>
              <a:rPr sz="3000" b="1" dirty="0">
                <a:latin typeface="Arial"/>
                <a:cs typeface="Arial"/>
              </a:rPr>
              <a:t>liselerinden</a:t>
            </a:r>
            <a:r>
              <a:rPr sz="3000" b="1" spc="-15" dirty="0">
                <a:latin typeface="Arial"/>
                <a:cs typeface="Arial"/>
              </a:rPr>
              <a:t> </a:t>
            </a:r>
            <a:r>
              <a:rPr sz="3000" b="1" dirty="0">
                <a:latin typeface="Arial"/>
                <a:cs typeface="Arial"/>
              </a:rPr>
              <a:t>mezun</a:t>
            </a:r>
            <a:r>
              <a:rPr sz="3000" b="1" spc="-15" dirty="0">
                <a:latin typeface="Arial"/>
                <a:cs typeface="Arial"/>
              </a:rPr>
              <a:t> </a:t>
            </a:r>
            <a:r>
              <a:rPr sz="3000" b="1" dirty="0">
                <a:latin typeface="Arial"/>
                <a:cs typeface="Arial"/>
              </a:rPr>
              <a:t>olan</a:t>
            </a:r>
            <a:r>
              <a:rPr sz="3000" b="1" spc="-15" dirty="0">
                <a:latin typeface="Arial"/>
                <a:cs typeface="Arial"/>
              </a:rPr>
              <a:t> </a:t>
            </a:r>
            <a:r>
              <a:rPr sz="3000" b="1" dirty="0">
                <a:latin typeface="Arial"/>
                <a:cs typeface="Arial"/>
              </a:rPr>
              <a:t>öğrencilere</a:t>
            </a:r>
            <a:r>
              <a:rPr sz="3000" b="1" spc="-15" dirty="0">
                <a:latin typeface="Arial"/>
                <a:cs typeface="Arial"/>
              </a:rPr>
              <a:t> </a:t>
            </a:r>
            <a:r>
              <a:rPr sz="3000" b="1" dirty="0">
                <a:latin typeface="Arial"/>
                <a:cs typeface="Arial"/>
              </a:rPr>
              <a:t>1.</a:t>
            </a:r>
            <a:r>
              <a:rPr sz="3000" b="1" spc="-15" dirty="0">
                <a:latin typeface="Arial"/>
                <a:cs typeface="Arial"/>
              </a:rPr>
              <a:t> </a:t>
            </a:r>
            <a:r>
              <a:rPr sz="3000" b="1" dirty="0">
                <a:latin typeface="Arial"/>
                <a:cs typeface="Arial"/>
              </a:rPr>
              <a:t>Kademe</a:t>
            </a:r>
            <a:r>
              <a:rPr sz="3000" b="1" spc="-10" dirty="0">
                <a:latin typeface="Arial"/>
                <a:cs typeface="Arial"/>
              </a:rPr>
              <a:t> </a:t>
            </a:r>
            <a:r>
              <a:rPr sz="3000" b="1" dirty="0">
                <a:latin typeface="Arial"/>
                <a:cs typeface="Arial"/>
              </a:rPr>
              <a:t>Antrenörlük </a:t>
            </a:r>
            <a:r>
              <a:rPr sz="3000" b="1" spc="-819" dirty="0">
                <a:latin typeface="Arial"/>
                <a:cs typeface="Arial"/>
              </a:rPr>
              <a:t> </a:t>
            </a:r>
            <a:r>
              <a:rPr sz="3000" b="1" dirty="0">
                <a:latin typeface="Arial"/>
                <a:cs typeface="Arial"/>
              </a:rPr>
              <a:t>(yardımcı</a:t>
            </a:r>
            <a:r>
              <a:rPr sz="3000" b="1" spc="-5" dirty="0">
                <a:latin typeface="Arial"/>
                <a:cs typeface="Arial"/>
              </a:rPr>
              <a:t> </a:t>
            </a:r>
            <a:r>
              <a:rPr sz="3000" b="1" dirty="0">
                <a:latin typeface="Arial"/>
                <a:cs typeface="Arial"/>
              </a:rPr>
              <a:t>antrenör) Belgesi</a:t>
            </a:r>
            <a:r>
              <a:rPr sz="3000" b="1" spc="-5" dirty="0">
                <a:latin typeface="Arial"/>
                <a:cs typeface="Arial"/>
              </a:rPr>
              <a:t> </a:t>
            </a:r>
            <a:r>
              <a:rPr sz="3000" b="1" dirty="0">
                <a:latin typeface="Arial"/>
                <a:cs typeface="Arial"/>
              </a:rPr>
              <a:t>verilecektir.</a:t>
            </a:r>
            <a:endParaRPr sz="3000">
              <a:latin typeface="Arial"/>
              <a:cs typeface="Arial"/>
            </a:endParaRPr>
          </a:p>
          <a:p>
            <a:pPr>
              <a:lnSpc>
                <a:spcPct val="100000"/>
              </a:lnSpc>
              <a:spcBef>
                <a:spcPts val="30"/>
              </a:spcBef>
            </a:pPr>
            <a:endParaRPr sz="4150">
              <a:latin typeface="Arial"/>
              <a:cs typeface="Arial"/>
            </a:endParaRPr>
          </a:p>
          <a:p>
            <a:pPr marL="12700">
              <a:lnSpc>
                <a:spcPct val="100000"/>
              </a:lnSpc>
            </a:pPr>
            <a:r>
              <a:rPr sz="3000" b="1" dirty="0">
                <a:latin typeface="Arial"/>
                <a:cs typeface="Arial"/>
              </a:rPr>
              <a:t>Spor</a:t>
            </a:r>
            <a:r>
              <a:rPr sz="3000" b="1" spc="-20" dirty="0">
                <a:latin typeface="Arial"/>
                <a:cs typeface="Arial"/>
              </a:rPr>
              <a:t> </a:t>
            </a:r>
            <a:r>
              <a:rPr sz="3000" b="1" dirty="0">
                <a:latin typeface="Arial"/>
                <a:cs typeface="Arial"/>
              </a:rPr>
              <a:t>liselerinin</a:t>
            </a:r>
            <a:r>
              <a:rPr sz="3000" b="1" spc="-15" dirty="0">
                <a:latin typeface="Arial"/>
                <a:cs typeface="Arial"/>
              </a:rPr>
              <a:t> </a:t>
            </a:r>
            <a:r>
              <a:rPr sz="3000" b="1" dirty="0">
                <a:latin typeface="Arial"/>
                <a:cs typeface="Arial"/>
              </a:rPr>
              <a:t>başvurular</a:t>
            </a:r>
            <a:r>
              <a:rPr sz="3000" b="1" spc="-15" dirty="0">
                <a:latin typeface="Arial"/>
                <a:cs typeface="Arial"/>
              </a:rPr>
              <a:t> </a:t>
            </a:r>
            <a:r>
              <a:rPr sz="3000" b="1" dirty="0">
                <a:latin typeface="Arial"/>
                <a:cs typeface="Arial"/>
              </a:rPr>
              <a:t>haziran</a:t>
            </a:r>
            <a:r>
              <a:rPr sz="3000" b="1" spc="-15" dirty="0">
                <a:latin typeface="Arial"/>
                <a:cs typeface="Arial"/>
              </a:rPr>
              <a:t> </a:t>
            </a:r>
            <a:r>
              <a:rPr sz="3000" b="1" dirty="0">
                <a:latin typeface="Arial"/>
                <a:cs typeface="Arial"/>
              </a:rPr>
              <a:t>ayında</a:t>
            </a:r>
            <a:r>
              <a:rPr sz="3000" b="1" spc="-20" dirty="0">
                <a:latin typeface="Arial"/>
                <a:cs typeface="Arial"/>
              </a:rPr>
              <a:t> </a:t>
            </a:r>
            <a:r>
              <a:rPr sz="3000" b="1" dirty="0">
                <a:latin typeface="Arial"/>
                <a:cs typeface="Arial"/>
              </a:rPr>
              <a:t>yapılmaktadır.</a:t>
            </a:r>
            <a:endParaRPr sz="3000">
              <a:latin typeface="Arial"/>
              <a:cs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
            <a:ext cx="18288000" cy="10287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8BAFE2"/>
          </a:solidFill>
        </p:spPr>
        <p:txBody>
          <a:bodyPr wrap="square" lIns="0" tIns="0" rIns="0" bIns="0" rtlCol="0"/>
          <a:lstStyle/>
          <a:p>
            <a:endParaRPr/>
          </a:p>
        </p:txBody>
      </p:sp>
      <p:pic>
        <p:nvPicPr>
          <p:cNvPr id="3" name="object 3"/>
          <p:cNvPicPr/>
          <p:nvPr/>
        </p:nvPicPr>
        <p:blipFill>
          <a:blip r:embed="rId2" cstate="print"/>
          <a:stretch>
            <a:fillRect/>
          </a:stretch>
        </p:blipFill>
        <p:spPr>
          <a:xfrm>
            <a:off x="1354997" y="1033250"/>
            <a:ext cx="15772480" cy="8652884"/>
          </a:xfrm>
          <a:prstGeom prst="rect">
            <a:avLst/>
          </a:prstGeom>
        </p:spPr>
      </p:pic>
      <p:sp>
        <p:nvSpPr>
          <p:cNvPr id="4" name="object 4"/>
          <p:cNvSpPr txBox="1">
            <a:spLocks noGrp="1"/>
          </p:cNvSpPr>
          <p:nvPr>
            <p:ph type="title"/>
          </p:nvPr>
        </p:nvSpPr>
        <p:spPr>
          <a:xfrm>
            <a:off x="6608127" y="1813280"/>
            <a:ext cx="4812030" cy="1016000"/>
          </a:xfrm>
          <a:prstGeom prst="rect">
            <a:avLst/>
          </a:prstGeom>
        </p:spPr>
        <p:txBody>
          <a:bodyPr vert="horz" wrap="square" lIns="0" tIns="12700" rIns="0" bIns="0" rtlCol="0">
            <a:spAutoFit/>
          </a:bodyPr>
          <a:lstStyle/>
          <a:p>
            <a:pPr marL="12700">
              <a:lnSpc>
                <a:spcPct val="100000"/>
              </a:lnSpc>
              <a:spcBef>
                <a:spcPts val="100"/>
              </a:spcBef>
            </a:pPr>
            <a:r>
              <a:rPr sz="6500" spc="-550" dirty="0">
                <a:solidFill>
                  <a:srgbClr val="59A775"/>
                </a:solidFill>
              </a:rPr>
              <a:t>FEN</a:t>
            </a:r>
            <a:r>
              <a:rPr sz="6500" spc="615" dirty="0">
                <a:solidFill>
                  <a:srgbClr val="59A775"/>
                </a:solidFill>
              </a:rPr>
              <a:t> </a:t>
            </a:r>
            <a:r>
              <a:rPr sz="6500" spc="-585" dirty="0">
                <a:solidFill>
                  <a:srgbClr val="59A775"/>
                </a:solidFill>
              </a:rPr>
              <a:t>LİSELERİ</a:t>
            </a:r>
            <a:endParaRPr sz="6500"/>
          </a:p>
        </p:txBody>
      </p:sp>
      <p:sp>
        <p:nvSpPr>
          <p:cNvPr id="5" name="object 5"/>
          <p:cNvSpPr txBox="1"/>
          <p:nvPr/>
        </p:nvSpPr>
        <p:spPr>
          <a:xfrm>
            <a:off x="2918271" y="2952706"/>
            <a:ext cx="13376275" cy="4911725"/>
          </a:xfrm>
          <a:prstGeom prst="rect">
            <a:avLst/>
          </a:prstGeom>
        </p:spPr>
        <p:txBody>
          <a:bodyPr vert="horz" wrap="square" lIns="0" tIns="11430" rIns="0" bIns="0" rtlCol="0">
            <a:spAutoFit/>
          </a:bodyPr>
          <a:lstStyle/>
          <a:p>
            <a:pPr marL="12700" marR="154940">
              <a:lnSpc>
                <a:spcPct val="116799"/>
              </a:lnSpc>
              <a:spcBef>
                <a:spcPts val="90"/>
              </a:spcBef>
            </a:pPr>
            <a:r>
              <a:rPr sz="3050" b="1" spc="10" dirty="0">
                <a:solidFill>
                  <a:srgbClr val="59A775"/>
                </a:solidFill>
                <a:latin typeface="Arial"/>
                <a:cs typeface="Arial"/>
              </a:rPr>
              <a:t>Yüksek zihinsel performans gösteren, fen </a:t>
            </a:r>
            <a:r>
              <a:rPr sz="3050" b="1" spc="15" dirty="0">
                <a:solidFill>
                  <a:srgbClr val="59A775"/>
                </a:solidFill>
                <a:latin typeface="Arial"/>
                <a:cs typeface="Arial"/>
              </a:rPr>
              <a:t>ve </a:t>
            </a:r>
            <a:r>
              <a:rPr sz="3050" b="1" spc="10" dirty="0">
                <a:solidFill>
                  <a:srgbClr val="59A775"/>
                </a:solidFill>
                <a:latin typeface="Arial"/>
                <a:cs typeface="Arial"/>
              </a:rPr>
              <a:t>matematik alanlarındaki </a:t>
            </a:r>
            <a:r>
              <a:rPr sz="3050" b="1" spc="15" dirty="0">
                <a:solidFill>
                  <a:srgbClr val="59A775"/>
                </a:solidFill>
                <a:latin typeface="Arial"/>
                <a:cs typeface="Arial"/>
              </a:rPr>
              <a:t> </a:t>
            </a:r>
            <a:r>
              <a:rPr sz="3050" b="1" spc="10" dirty="0">
                <a:solidFill>
                  <a:srgbClr val="59A775"/>
                </a:solidFill>
                <a:latin typeface="Arial"/>
                <a:cs typeface="Arial"/>
              </a:rPr>
              <a:t>yetenekleri yüksek</a:t>
            </a:r>
            <a:r>
              <a:rPr sz="3050" b="1" spc="15" dirty="0">
                <a:solidFill>
                  <a:srgbClr val="59A775"/>
                </a:solidFill>
                <a:latin typeface="Arial"/>
                <a:cs typeface="Arial"/>
              </a:rPr>
              <a:t> </a:t>
            </a:r>
            <a:r>
              <a:rPr sz="3050" b="1" spc="10" dirty="0">
                <a:solidFill>
                  <a:srgbClr val="59A775"/>
                </a:solidFill>
                <a:latin typeface="Arial"/>
                <a:cs typeface="Arial"/>
              </a:rPr>
              <a:t>olan</a:t>
            </a:r>
            <a:r>
              <a:rPr sz="3050" b="1" spc="15" dirty="0">
                <a:solidFill>
                  <a:srgbClr val="59A775"/>
                </a:solidFill>
                <a:latin typeface="Arial"/>
                <a:cs typeface="Arial"/>
              </a:rPr>
              <a:t> </a:t>
            </a:r>
            <a:r>
              <a:rPr sz="3050" b="1" spc="5" dirty="0">
                <a:solidFill>
                  <a:srgbClr val="59A775"/>
                </a:solidFill>
                <a:latin typeface="Arial"/>
                <a:cs typeface="Arial"/>
              </a:rPr>
              <a:t>öğrencileri,</a:t>
            </a:r>
            <a:r>
              <a:rPr sz="3050" b="1" spc="15" dirty="0">
                <a:solidFill>
                  <a:srgbClr val="59A775"/>
                </a:solidFill>
                <a:latin typeface="Arial"/>
                <a:cs typeface="Arial"/>
              </a:rPr>
              <a:t> </a:t>
            </a:r>
            <a:r>
              <a:rPr sz="3050" b="1" spc="10" dirty="0">
                <a:solidFill>
                  <a:srgbClr val="59A775"/>
                </a:solidFill>
                <a:latin typeface="Arial"/>
                <a:cs typeface="Arial"/>
              </a:rPr>
              <a:t>matematik</a:t>
            </a:r>
            <a:r>
              <a:rPr sz="3050" b="1" spc="15" dirty="0">
                <a:solidFill>
                  <a:srgbClr val="59A775"/>
                </a:solidFill>
                <a:latin typeface="Arial"/>
                <a:cs typeface="Arial"/>
              </a:rPr>
              <a:t> ve </a:t>
            </a:r>
            <a:r>
              <a:rPr sz="3050" b="1" spc="10" dirty="0">
                <a:solidFill>
                  <a:srgbClr val="59A775"/>
                </a:solidFill>
                <a:latin typeface="Arial"/>
                <a:cs typeface="Arial"/>
              </a:rPr>
              <a:t>fen</a:t>
            </a:r>
            <a:r>
              <a:rPr sz="3050" b="1" spc="15" dirty="0">
                <a:solidFill>
                  <a:srgbClr val="59A775"/>
                </a:solidFill>
                <a:latin typeface="Arial"/>
                <a:cs typeface="Arial"/>
              </a:rPr>
              <a:t> </a:t>
            </a:r>
            <a:r>
              <a:rPr sz="3050" b="1" spc="5" dirty="0">
                <a:solidFill>
                  <a:srgbClr val="59A775"/>
                </a:solidFill>
                <a:latin typeface="Arial"/>
                <a:cs typeface="Arial"/>
              </a:rPr>
              <a:t>bilimleri</a:t>
            </a:r>
            <a:r>
              <a:rPr sz="3050" b="1" spc="15" dirty="0">
                <a:solidFill>
                  <a:srgbClr val="59A775"/>
                </a:solidFill>
                <a:latin typeface="Arial"/>
                <a:cs typeface="Arial"/>
              </a:rPr>
              <a:t> </a:t>
            </a:r>
            <a:r>
              <a:rPr sz="3050" b="1" spc="10" dirty="0">
                <a:solidFill>
                  <a:srgbClr val="59A775"/>
                </a:solidFill>
                <a:latin typeface="Arial"/>
                <a:cs typeface="Arial"/>
              </a:rPr>
              <a:t>alanında </a:t>
            </a:r>
            <a:r>
              <a:rPr sz="3050" b="1" spc="-835" dirty="0">
                <a:solidFill>
                  <a:srgbClr val="59A775"/>
                </a:solidFill>
                <a:latin typeface="Arial"/>
                <a:cs typeface="Arial"/>
              </a:rPr>
              <a:t> </a:t>
            </a:r>
            <a:r>
              <a:rPr sz="3050" b="1" spc="10" dirty="0">
                <a:solidFill>
                  <a:srgbClr val="59A775"/>
                </a:solidFill>
                <a:latin typeface="Arial"/>
                <a:cs typeface="Arial"/>
              </a:rPr>
              <a:t>yükseköğrenime</a:t>
            </a:r>
            <a:r>
              <a:rPr sz="3050" b="1" dirty="0">
                <a:solidFill>
                  <a:srgbClr val="59A775"/>
                </a:solidFill>
                <a:latin typeface="Arial"/>
                <a:cs typeface="Arial"/>
              </a:rPr>
              <a:t> </a:t>
            </a:r>
            <a:r>
              <a:rPr sz="3050" b="1" spc="5" dirty="0">
                <a:solidFill>
                  <a:srgbClr val="59A775"/>
                </a:solidFill>
                <a:latin typeface="Arial"/>
                <a:cs typeface="Arial"/>
              </a:rPr>
              <a:t>hazırlar.</a:t>
            </a:r>
            <a:endParaRPr sz="3050">
              <a:latin typeface="Arial"/>
              <a:cs typeface="Arial"/>
            </a:endParaRPr>
          </a:p>
          <a:p>
            <a:pPr marL="12700" marR="5080">
              <a:lnSpc>
                <a:spcPct val="116799"/>
              </a:lnSpc>
            </a:pPr>
            <a:r>
              <a:rPr sz="3050" b="1" spc="10" dirty="0">
                <a:solidFill>
                  <a:srgbClr val="59A775"/>
                </a:solidFill>
                <a:latin typeface="Arial"/>
                <a:cs typeface="Arial"/>
              </a:rPr>
              <a:t>Matematik </a:t>
            </a:r>
            <a:r>
              <a:rPr sz="3050" b="1" spc="15" dirty="0">
                <a:solidFill>
                  <a:srgbClr val="59A775"/>
                </a:solidFill>
                <a:latin typeface="Arial"/>
                <a:cs typeface="Arial"/>
              </a:rPr>
              <a:t>ve </a:t>
            </a:r>
            <a:r>
              <a:rPr sz="3050" b="1" spc="10" dirty="0">
                <a:solidFill>
                  <a:srgbClr val="59A775"/>
                </a:solidFill>
                <a:latin typeface="Arial"/>
                <a:cs typeface="Arial"/>
              </a:rPr>
              <a:t>fen </a:t>
            </a:r>
            <a:r>
              <a:rPr sz="3050" b="1" spc="5" dirty="0">
                <a:solidFill>
                  <a:srgbClr val="59A775"/>
                </a:solidFill>
                <a:latin typeface="Arial"/>
                <a:cs typeface="Arial"/>
              </a:rPr>
              <a:t>bilimleri</a:t>
            </a:r>
            <a:r>
              <a:rPr sz="3050" b="1" spc="15" dirty="0">
                <a:solidFill>
                  <a:srgbClr val="59A775"/>
                </a:solidFill>
                <a:latin typeface="Arial"/>
                <a:cs typeface="Arial"/>
              </a:rPr>
              <a:t> </a:t>
            </a:r>
            <a:r>
              <a:rPr sz="3050" b="1" spc="10" dirty="0">
                <a:solidFill>
                  <a:srgbClr val="59A775"/>
                </a:solidFill>
                <a:latin typeface="Arial"/>
                <a:cs typeface="Arial"/>
              </a:rPr>
              <a:t>alanlarında gereksinim</a:t>
            </a:r>
            <a:r>
              <a:rPr sz="3050" b="1" spc="15" dirty="0">
                <a:solidFill>
                  <a:srgbClr val="59A775"/>
                </a:solidFill>
                <a:latin typeface="Arial"/>
                <a:cs typeface="Arial"/>
              </a:rPr>
              <a:t> </a:t>
            </a:r>
            <a:r>
              <a:rPr sz="3050" b="1" spc="10" dirty="0">
                <a:solidFill>
                  <a:srgbClr val="59A775"/>
                </a:solidFill>
                <a:latin typeface="Arial"/>
                <a:cs typeface="Arial"/>
              </a:rPr>
              <a:t>duyulan üstün</a:t>
            </a:r>
            <a:r>
              <a:rPr sz="3050" b="1" spc="15" dirty="0">
                <a:solidFill>
                  <a:srgbClr val="59A775"/>
                </a:solidFill>
                <a:latin typeface="Arial"/>
                <a:cs typeface="Arial"/>
              </a:rPr>
              <a:t> </a:t>
            </a:r>
            <a:r>
              <a:rPr sz="3050" b="1" spc="5" dirty="0">
                <a:solidFill>
                  <a:srgbClr val="59A775"/>
                </a:solidFill>
                <a:latin typeface="Arial"/>
                <a:cs typeface="Arial"/>
              </a:rPr>
              <a:t>nitelikli </a:t>
            </a:r>
            <a:r>
              <a:rPr sz="3050" b="1" spc="-835" dirty="0">
                <a:solidFill>
                  <a:srgbClr val="59A775"/>
                </a:solidFill>
                <a:latin typeface="Arial"/>
                <a:cs typeface="Arial"/>
              </a:rPr>
              <a:t> </a:t>
            </a:r>
            <a:r>
              <a:rPr sz="3050" b="1" spc="10" dirty="0">
                <a:solidFill>
                  <a:srgbClr val="59A775"/>
                </a:solidFill>
                <a:latin typeface="Arial"/>
                <a:cs typeface="Arial"/>
              </a:rPr>
              <a:t>bilim</a:t>
            </a:r>
            <a:r>
              <a:rPr sz="3050" b="1" spc="5" dirty="0">
                <a:solidFill>
                  <a:srgbClr val="59A775"/>
                </a:solidFill>
                <a:latin typeface="Arial"/>
                <a:cs typeface="Arial"/>
              </a:rPr>
              <a:t> </a:t>
            </a:r>
            <a:r>
              <a:rPr sz="3050" b="1" spc="10" dirty="0">
                <a:solidFill>
                  <a:srgbClr val="59A775"/>
                </a:solidFill>
                <a:latin typeface="Arial"/>
                <a:cs typeface="Arial"/>
              </a:rPr>
              <a:t>adamlarının</a:t>
            </a:r>
            <a:r>
              <a:rPr sz="3050" b="1" spc="5" dirty="0">
                <a:solidFill>
                  <a:srgbClr val="59A775"/>
                </a:solidFill>
                <a:latin typeface="Arial"/>
                <a:cs typeface="Arial"/>
              </a:rPr>
              <a:t> yetiştirilmesine </a:t>
            </a:r>
            <a:r>
              <a:rPr sz="3050" b="1" spc="10" dirty="0">
                <a:solidFill>
                  <a:srgbClr val="59A775"/>
                </a:solidFill>
                <a:latin typeface="Arial"/>
                <a:cs typeface="Arial"/>
              </a:rPr>
              <a:t>kaynaklık</a:t>
            </a:r>
            <a:r>
              <a:rPr sz="3050" b="1" spc="5" dirty="0">
                <a:solidFill>
                  <a:srgbClr val="59A775"/>
                </a:solidFill>
                <a:latin typeface="Arial"/>
                <a:cs typeface="Arial"/>
              </a:rPr>
              <a:t> </a:t>
            </a:r>
            <a:r>
              <a:rPr sz="3050" b="1" spc="10" dirty="0">
                <a:solidFill>
                  <a:srgbClr val="59A775"/>
                </a:solidFill>
                <a:latin typeface="Arial"/>
                <a:cs typeface="Arial"/>
              </a:rPr>
              <a:t>eder.</a:t>
            </a:r>
            <a:endParaRPr sz="3050">
              <a:latin typeface="Arial"/>
              <a:cs typeface="Arial"/>
            </a:endParaRPr>
          </a:p>
          <a:p>
            <a:pPr marL="12700" marR="89535">
              <a:lnSpc>
                <a:spcPct val="116799"/>
              </a:lnSpc>
              <a:spcBef>
                <a:spcPts val="5"/>
              </a:spcBef>
            </a:pPr>
            <a:r>
              <a:rPr sz="3050" b="1" spc="10" dirty="0">
                <a:solidFill>
                  <a:srgbClr val="59A775"/>
                </a:solidFill>
                <a:latin typeface="Arial"/>
                <a:cs typeface="Arial"/>
              </a:rPr>
              <a:t>Öğrencileri araştırmaya yöneltmeyi, bilimsel </a:t>
            </a:r>
            <a:r>
              <a:rPr sz="3050" b="1" spc="15" dirty="0">
                <a:solidFill>
                  <a:srgbClr val="59A775"/>
                </a:solidFill>
                <a:latin typeface="Arial"/>
                <a:cs typeface="Arial"/>
              </a:rPr>
              <a:t>ve </a:t>
            </a:r>
            <a:r>
              <a:rPr sz="3050" b="1" spc="10" dirty="0">
                <a:solidFill>
                  <a:srgbClr val="59A775"/>
                </a:solidFill>
                <a:latin typeface="Arial"/>
                <a:cs typeface="Arial"/>
              </a:rPr>
              <a:t>teknolojik gelişmeler </a:t>
            </a:r>
            <a:r>
              <a:rPr sz="3050" b="1" spc="5" dirty="0">
                <a:solidFill>
                  <a:srgbClr val="59A775"/>
                </a:solidFill>
                <a:latin typeface="Arial"/>
                <a:cs typeface="Arial"/>
              </a:rPr>
              <a:t>ile </a:t>
            </a:r>
            <a:r>
              <a:rPr sz="3050" b="1" spc="-835" dirty="0">
                <a:solidFill>
                  <a:srgbClr val="59A775"/>
                </a:solidFill>
                <a:latin typeface="Arial"/>
                <a:cs typeface="Arial"/>
              </a:rPr>
              <a:t> </a:t>
            </a:r>
            <a:r>
              <a:rPr sz="3050" b="1" spc="10" dirty="0">
                <a:solidFill>
                  <a:srgbClr val="59A775"/>
                </a:solidFill>
                <a:latin typeface="Arial"/>
                <a:cs typeface="Arial"/>
              </a:rPr>
              <a:t>yeni buluşlara </a:t>
            </a:r>
            <a:r>
              <a:rPr sz="3050" b="1" spc="5" dirty="0">
                <a:solidFill>
                  <a:srgbClr val="59A775"/>
                </a:solidFill>
                <a:latin typeface="Arial"/>
                <a:cs typeface="Arial"/>
              </a:rPr>
              <a:t>ilgi</a:t>
            </a:r>
            <a:r>
              <a:rPr sz="3050" b="1" spc="10" dirty="0">
                <a:solidFill>
                  <a:srgbClr val="59A775"/>
                </a:solidFill>
                <a:latin typeface="Arial"/>
                <a:cs typeface="Arial"/>
              </a:rPr>
              <a:t> duyanların </a:t>
            </a:r>
            <a:r>
              <a:rPr sz="3050" b="1" spc="5" dirty="0">
                <a:solidFill>
                  <a:srgbClr val="59A775"/>
                </a:solidFill>
                <a:latin typeface="Arial"/>
                <a:cs typeface="Arial"/>
              </a:rPr>
              <a:t>çalışacakları</a:t>
            </a:r>
            <a:r>
              <a:rPr sz="3050" b="1" spc="10" dirty="0">
                <a:solidFill>
                  <a:srgbClr val="59A775"/>
                </a:solidFill>
                <a:latin typeface="Arial"/>
                <a:cs typeface="Arial"/>
              </a:rPr>
              <a:t> ortamı </a:t>
            </a:r>
            <a:r>
              <a:rPr sz="3050" b="1" spc="15" dirty="0">
                <a:solidFill>
                  <a:srgbClr val="59A775"/>
                </a:solidFill>
                <a:latin typeface="Arial"/>
                <a:cs typeface="Arial"/>
              </a:rPr>
              <a:t>ve</a:t>
            </a:r>
            <a:r>
              <a:rPr sz="3050" b="1" spc="10" dirty="0">
                <a:solidFill>
                  <a:srgbClr val="59A775"/>
                </a:solidFill>
                <a:latin typeface="Arial"/>
                <a:cs typeface="Arial"/>
              </a:rPr>
              <a:t> koşulları </a:t>
            </a:r>
            <a:r>
              <a:rPr sz="3050" b="1" spc="5" dirty="0">
                <a:solidFill>
                  <a:srgbClr val="59A775"/>
                </a:solidFill>
                <a:latin typeface="Arial"/>
                <a:cs typeface="Arial"/>
              </a:rPr>
              <a:t>hazırlar.</a:t>
            </a:r>
            <a:endParaRPr sz="3050">
              <a:latin typeface="Arial"/>
              <a:cs typeface="Arial"/>
            </a:endParaRPr>
          </a:p>
          <a:p>
            <a:pPr marL="12700" marR="1396365">
              <a:lnSpc>
                <a:spcPct val="116799"/>
              </a:lnSpc>
            </a:pPr>
            <a:r>
              <a:rPr sz="3050" b="1" spc="10" dirty="0">
                <a:solidFill>
                  <a:srgbClr val="59A775"/>
                </a:solidFill>
                <a:latin typeface="Arial"/>
                <a:cs typeface="Arial"/>
              </a:rPr>
              <a:t>Yeni </a:t>
            </a:r>
            <a:r>
              <a:rPr sz="3050" b="1" spc="5" dirty="0">
                <a:solidFill>
                  <a:srgbClr val="59A775"/>
                </a:solidFill>
                <a:latin typeface="Arial"/>
                <a:cs typeface="Arial"/>
              </a:rPr>
              <a:t>teknolojileri </a:t>
            </a:r>
            <a:r>
              <a:rPr sz="3050" b="1" spc="10" dirty="0">
                <a:solidFill>
                  <a:srgbClr val="59A775"/>
                </a:solidFill>
                <a:latin typeface="Arial"/>
                <a:cs typeface="Arial"/>
              </a:rPr>
              <a:t>kullanabilen, yeni </a:t>
            </a:r>
            <a:r>
              <a:rPr sz="3050" b="1" spc="5" dirty="0">
                <a:solidFill>
                  <a:srgbClr val="59A775"/>
                </a:solidFill>
                <a:latin typeface="Arial"/>
                <a:cs typeface="Arial"/>
              </a:rPr>
              <a:t>bilgiler </a:t>
            </a:r>
            <a:r>
              <a:rPr sz="3050" b="1" spc="10" dirty="0">
                <a:solidFill>
                  <a:srgbClr val="59A775"/>
                </a:solidFill>
                <a:latin typeface="Arial"/>
                <a:cs typeface="Arial"/>
              </a:rPr>
              <a:t>üretebilen </a:t>
            </a:r>
            <a:r>
              <a:rPr sz="3050" b="1" spc="15" dirty="0">
                <a:solidFill>
                  <a:srgbClr val="59A775"/>
                </a:solidFill>
                <a:latin typeface="Arial"/>
                <a:cs typeface="Arial"/>
              </a:rPr>
              <a:t>ve </a:t>
            </a:r>
            <a:r>
              <a:rPr sz="3050" b="1" spc="10" dirty="0">
                <a:solidFill>
                  <a:srgbClr val="59A775"/>
                </a:solidFill>
                <a:latin typeface="Arial"/>
                <a:cs typeface="Arial"/>
              </a:rPr>
              <a:t>projeler </a:t>
            </a:r>
            <a:r>
              <a:rPr sz="3050" b="1" spc="-835" dirty="0">
                <a:solidFill>
                  <a:srgbClr val="59A775"/>
                </a:solidFill>
                <a:latin typeface="Arial"/>
                <a:cs typeface="Arial"/>
              </a:rPr>
              <a:t> </a:t>
            </a:r>
            <a:r>
              <a:rPr sz="3050" b="1" spc="10" dirty="0">
                <a:solidFill>
                  <a:srgbClr val="59A775"/>
                </a:solidFill>
                <a:latin typeface="Arial"/>
                <a:cs typeface="Arial"/>
              </a:rPr>
              <a:t>hazırlayabilen</a:t>
            </a:r>
            <a:r>
              <a:rPr sz="3050" b="1" dirty="0">
                <a:solidFill>
                  <a:srgbClr val="59A775"/>
                </a:solidFill>
                <a:latin typeface="Arial"/>
                <a:cs typeface="Arial"/>
              </a:rPr>
              <a:t> </a:t>
            </a:r>
            <a:r>
              <a:rPr sz="3050" b="1" spc="10" dirty="0">
                <a:solidFill>
                  <a:srgbClr val="59A775"/>
                </a:solidFill>
                <a:latin typeface="Arial"/>
                <a:cs typeface="Arial"/>
              </a:rPr>
              <a:t>bireyler</a:t>
            </a:r>
            <a:r>
              <a:rPr sz="3050" b="1" spc="5" dirty="0">
                <a:solidFill>
                  <a:srgbClr val="59A775"/>
                </a:solidFill>
                <a:latin typeface="Arial"/>
                <a:cs typeface="Arial"/>
              </a:rPr>
              <a:t> yetiştirir.</a:t>
            </a:r>
            <a:endParaRPr sz="3050">
              <a:latin typeface="Arial"/>
              <a:cs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8288000" cy="10287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FFC200"/>
          </a:solidFill>
        </p:spPr>
        <p:txBody>
          <a:bodyPr wrap="square" lIns="0" tIns="0" rIns="0" bIns="0" rtlCol="0"/>
          <a:lstStyle/>
          <a:p>
            <a:endParaRPr/>
          </a:p>
        </p:txBody>
      </p:sp>
      <p:grpSp>
        <p:nvGrpSpPr>
          <p:cNvPr id="3" name="object 3"/>
          <p:cNvGrpSpPr/>
          <p:nvPr/>
        </p:nvGrpSpPr>
        <p:grpSpPr>
          <a:xfrm>
            <a:off x="1429131" y="830566"/>
            <a:ext cx="14345285" cy="8926195"/>
            <a:chOff x="1429131" y="830566"/>
            <a:chExt cx="14345285" cy="8926195"/>
          </a:xfrm>
        </p:grpSpPr>
        <p:sp>
          <p:nvSpPr>
            <p:cNvPr id="4" name="object 4"/>
            <p:cNvSpPr/>
            <p:nvPr/>
          </p:nvSpPr>
          <p:spPr>
            <a:xfrm>
              <a:off x="1429131" y="830566"/>
              <a:ext cx="14345285" cy="8926195"/>
            </a:xfrm>
            <a:custGeom>
              <a:avLst/>
              <a:gdLst/>
              <a:ahLst/>
              <a:cxnLst/>
              <a:rect l="l" t="t" r="r" b="b"/>
              <a:pathLst>
                <a:path w="14345285" h="8926195">
                  <a:moveTo>
                    <a:pt x="3607638" y="241452"/>
                  </a:moveTo>
                  <a:lnTo>
                    <a:pt x="3481425" y="264121"/>
                  </a:lnTo>
                  <a:lnTo>
                    <a:pt x="3482289" y="286410"/>
                  </a:lnTo>
                  <a:lnTo>
                    <a:pt x="3607638" y="241452"/>
                  </a:lnTo>
                  <a:close/>
                </a:path>
                <a:path w="14345285" h="8926195">
                  <a:moveTo>
                    <a:pt x="8193799" y="518439"/>
                  </a:moveTo>
                  <a:lnTo>
                    <a:pt x="8193430" y="509016"/>
                  </a:lnTo>
                  <a:lnTo>
                    <a:pt x="8065643" y="490905"/>
                  </a:lnTo>
                  <a:lnTo>
                    <a:pt x="8070443" y="614895"/>
                  </a:lnTo>
                  <a:lnTo>
                    <a:pt x="8193799" y="518439"/>
                  </a:lnTo>
                  <a:close/>
                </a:path>
                <a:path w="14345285" h="8926195">
                  <a:moveTo>
                    <a:pt x="8836889" y="715124"/>
                  </a:moveTo>
                  <a:lnTo>
                    <a:pt x="8836063" y="693597"/>
                  </a:lnTo>
                  <a:lnTo>
                    <a:pt x="8707310" y="650875"/>
                  </a:lnTo>
                  <a:lnTo>
                    <a:pt x="8714918" y="847267"/>
                  </a:lnTo>
                  <a:lnTo>
                    <a:pt x="8836889" y="715124"/>
                  </a:lnTo>
                  <a:close/>
                </a:path>
                <a:path w="14345285" h="8926195">
                  <a:moveTo>
                    <a:pt x="14344841" y="8384997"/>
                  </a:moveTo>
                  <a:lnTo>
                    <a:pt x="14072921" y="1364310"/>
                  </a:lnTo>
                  <a:lnTo>
                    <a:pt x="14090422" y="1355928"/>
                  </a:lnTo>
                  <a:lnTo>
                    <a:pt x="14095692" y="1338795"/>
                  </a:lnTo>
                  <a:lnTo>
                    <a:pt x="14089113" y="1322120"/>
                  </a:lnTo>
                  <a:lnTo>
                    <a:pt x="14071029" y="1315123"/>
                  </a:lnTo>
                  <a:lnTo>
                    <a:pt x="14051115" y="800950"/>
                  </a:lnTo>
                  <a:lnTo>
                    <a:pt x="13670407" y="815695"/>
                  </a:lnTo>
                  <a:lnTo>
                    <a:pt x="13690308" y="1329867"/>
                  </a:lnTo>
                  <a:lnTo>
                    <a:pt x="13654100" y="394792"/>
                  </a:lnTo>
                  <a:lnTo>
                    <a:pt x="13907910" y="384962"/>
                  </a:lnTo>
                  <a:lnTo>
                    <a:pt x="13899528" y="168427"/>
                  </a:lnTo>
                  <a:lnTo>
                    <a:pt x="13771893" y="154368"/>
                  </a:lnTo>
                  <a:lnTo>
                    <a:pt x="13769340" y="88506"/>
                  </a:lnTo>
                  <a:lnTo>
                    <a:pt x="13007912" y="117995"/>
                  </a:lnTo>
                  <a:lnTo>
                    <a:pt x="13015443" y="312585"/>
                  </a:lnTo>
                  <a:lnTo>
                    <a:pt x="12890018" y="355688"/>
                  </a:lnTo>
                  <a:lnTo>
                    <a:pt x="13018249" y="385013"/>
                  </a:lnTo>
                  <a:lnTo>
                    <a:pt x="13035877" y="840270"/>
                  </a:lnTo>
                  <a:lnTo>
                    <a:pt x="12655169" y="855014"/>
                  </a:lnTo>
                  <a:lnTo>
                    <a:pt x="12638278" y="418858"/>
                  </a:lnTo>
                  <a:lnTo>
                    <a:pt x="12764148" y="387273"/>
                  </a:lnTo>
                  <a:lnTo>
                    <a:pt x="12760008" y="280492"/>
                  </a:lnTo>
                  <a:lnTo>
                    <a:pt x="12886474" y="264045"/>
                  </a:lnTo>
                  <a:lnTo>
                    <a:pt x="12881001" y="122910"/>
                  </a:lnTo>
                  <a:lnTo>
                    <a:pt x="12119572" y="152400"/>
                  </a:lnTo>
                  <a:lnTo>
                    <a:pt x="12124868" y="289217"/>
                  </a:lnTo>
                  <a:lnTo>
                    <a:pt x="12001233" y="378574"/>
                  </a:lnTo>
                  <a:lnTo>
                    <a:pt x="12020639" y="879589"/>
                  </a:lnTo>
                  <a:lnTo>
                    <a:pt x="11884736" y="884859"/>
                  </a:lnTo>
                  <a:lnTo>
                    <a:pt x="11876367" y="867346"/>
                  </a:lnTo>
                  <a:lnTo>
                    <a:pt x="11859235" y="862050"/>
                  </a:lnTo>
                  <a:lnTo>
                    <a:pt x="11842560" y="868629"/>
                  </a:lnTo>
                  <a:lnTo>
                    <a:pt x="11835562" y="886752"/>
                  </a:lnTo>
                  <a:lnTo>
                    <a:pt x="11639931" y="894334"/>
                  </a:lnTo>
                  <a:lnTo>
                    <a:pt x="11659832" y="1408506"/>
                  </a:lnTo>
                  <a:lnTo>
                    <a:pt x="11622443" y="442925"/>
                  </a:lnTo>
                  <a:lnTo>
                    <a:pt x="11876253" y="433095"/>
                  </a:lnTo>
                  <a:lnTo>
                    <a:pt x="11865762" y="162229"/>
                  </a:lnTo>
                  <a:lnTo>
                    <a:pt x="11231245" y="186804"/>
                  </a:lnTo>
                  <a:lnTo>
                    <a:pt x="11118329" y="552907"/>
                  </a:lnTo>
                  <a:lnTo>
                    <a:pt x="11132312" y="913993"/>
                  </a:lnTo>
                  <a:lnTo>
                    <a:pt x="11128540" y="914146"/>
                  </a:lnTo>
                  <a:lnTo>
                    <a:pt x="11111827" y="482371"/>
                  </a:lnTo>
                  <a:lnTo>
                    <a:pt x="11103445" y="464832"/>
                  </a:lnTo>
                  <a:lnTo>
                    <a:pt x="11086325" y="459536"/>
                  </a:lnTo>
                  <a:lnTo>
                    <a:pt x="11069650" y="466140"/>
                  </a:lnTo>
                  <a:lnTo>
                    <a:pt x="11062653" y="484276"/>
                  </a:lnTo>
                  <a:lnTo>
                    <a:pt x="11079366" y="916051"/>
                  </a:lnTo>
                  <a:lnTo>
                    <a:pt x="10751591" y="928725"/>
                  </a:lnTo>
                  <a:lnTo>
                    <a:pt x="10771492" y="1442910"/>
                  </a:lnTo>
                  <a:lnTo>
                    <a:pt x="10734993" y="500265"/>
                  </a:lnTo>
                  <a:lnTo>
                    <a:pt x="10982160" y="318782"/>
                  </a:lnTo>
                  <a:lnTo>
                    <a:pt x="10980534" y="276923"/>
                  </a:lnTo>
                  <a:lnTo>
                    <a:pt x="11107293" y="268109"/>
                  </a:lnTo>
                  <a:lnTo>
                    <a:pt x="11102188" y="136144"/>
                  </a:lnTo>
                  <a:lnTo>
                    <a:pt x="11227549" y="91541"/>
                  </a:lnTo>
                  <a:lnTo>
                    <a:pt x="11224006" y="0"/>
                  </a:lnTo>
                  <a:lnTo>
                    <a:pt x="10850524" y="201549"/>
                  </a:lnTo>
                  <a:lnTo>
                    <a:pt x="10215994" y="226123"/>
                  </a:lnTo>
                  <a:lnTo>
                    <a:pt x="10102685" y="582015"/>
                  </a:lnTo>
                  <a:lnTo>
                    <a:pt x="10117074" y="953300"/>
                  </a:lnTo>
                  <a:lnTo>
                    <a:pt x="9736353" y="968044"/>
                  </a:lnTo>
                  <a:lnTo>
                    <a:pt x="9756254" y="1482229"/>
                  </a:lnTo>
                  <a:lnTo>
                    <a:pt x="9720491" y="558571"/>
                  </a:lnTo>
                  <a:lnTo>
                    <a:pt x="9976079" y="594512"/>
                  </a:lnTo>
                  <a:lnTo>
                    <a:pt x="9968243" y="392341"/>
                  </a:lnTo>
                  <a:lnTo>
                    <a:pt x="10095306" y="391274"/>
                  </a:lnTo>
                  <a:lnTo>
                    <a:pt x="10092639" y="322681"/>
                  </a:lnTo>
                  <a:lnTo>
                    <a:pt x="9578061" y="265582"/>
                  </a:lnTo>
                  <a:lnTo>
                    <a:pt x="9563989" y="261226"/>
                  </a:lnTo>
                  <a:lnTo>
                    <a:pt x="9558464" y="263410"/>
                  </a:lnTo>
                  <a:lnTo>
                    <a:pt x="9326778" y="237693"/>
                  </a:lnTo>
                  <a:lnTo>
                    <a:pt x="9211132" y="533120"/>
                  </a:lnTo>
                  <a:lnTo>
                    <a:pt x="9228734" y="987704"/>
                  </a:lnTo>
                  <a:lnTo>
                    <a:pt x="8859977" y="1001991"/>
                  </a:lnTo>
                  <a:lnTo>
                    <a:pt x="8851608" y="984491"/>
                  </a:lnTo>
                  <a:lnTo>
                    <a:pt x="8847264" y="983157"/>
                  </a:lnTo>
                  <a:lnTo>
                    <a:pt x="8846490" y="963053"/>
                  </a:lnTo>
                  <a:lnTo>
                    <a:pt x="8719236" y="958723"/>
                  </a:lnTo>
                  <a:lnTo>
                    <a:pt x="8741029" y="1521548"/>
                  </a:lnTo>
                  <a:lnTo>
                    <a:pt x="8707310" y="650875"/>
                  </a:lnTo>
                  <a:lnTo>
                    <a:pt x="8832342" y="597611"/>
                  </a:lnTo>
                  <a:lnTo>
                    <a:pt x="8831364" y="572363"/>
                  </a:lnTo>
                  <a:lnTo>
                    <a:pt x="8958275" y="567626"/>
                  </a:lnTo>
                  <a:lnTo>
                    <a:pt x="8958326" y="569074"/>
                  </a:lnTo>
                  <a:lnTo>
                    <a:pt x="9200756" y="265442"/>
                  </a:lnTo>
                  <a:lnTo>
                    <a:pt x="8439328" y="294932"/>
                  </a:lnTo>
                  <a:lnTo>
                    <a:pt x="8443201" y="394703"/>
                  </a:lnTo>
                  <a:lnTo>
                    <a:pt x="8317890" y="440982"/>
                  </a:lnTo>
                  <a:lnTo>
                    <a:pt x="8324685" y="616356"/>
                  </a:lnTo>
                  <a:lnTo>
                    <a:pt x="8199806" y="673468"/>
                  </a:lnTo>
                  <a:lnTo>
                    <a:pt x="8213496" y="1027023"/>
                  </a:lnTo>
                  <a:lnTo>
                    <a:pt x="8103908" y="1031278"/>
                  </a:lnTo>
                  <a:lnTo>
                    <a:pt x="8095539" y="1013777"/>
                  </a:lnTo>
                  <a:lnTo>
                    <a:pt x="8078406" y="1008481"/>
                  </a:lnTo>
                  <a:lnTo>
                    <a:pt x="8061731" y="1015060"/>
                  </a:lnTo>
                  <a:lnTo>
                    <a:pt x="8054734" y="1033183"/>
                  </a:lnTo>
                  <a:lnTo>
                    <a:pt x="7832776" y="1041768"/>
                  </a:lnTo>
                  <a:lnTo>
                    <a:pt x="7816482" y="620877"/>
                  </a:lnTo>
                  <a:lnTo>
                    <a:pt x="7943405" y="616559"/>
                  </a:lnTo>
                  <a:lnTo>
                    <a:pt x="7943456" y="617880"/>
                  </a:lnTo>
                  <a:lnTo>
                    <a:pt x="8070443" y="614895"/>
                  </a:lnTo>
                  <a:lnTo>
                    <a:pt x="8064525" y="462153"/>
                  </a:lnTo>
                  <a:lnTo>
                    <a:pt x="8190395" y="430644"/>
                  </a:lnTo>
                  <a:lnTo>
                    <a:pt x="8185518" y="304761"/>
                  </a:lnTo>
                  <a:lnTo>
                    <a:pt x="7551001" y="329336"/>
                  </a:lnTo>
                  <a:lnTo>
                    <a:pt x="7553680" y="398475"/>
                  </a:lnTo>
                  <a:lnTo>
                    <a:pt x="7428522" y="448513"/>
                  </a:lnTo>
                  <a:lnTo>
                    <a:pt x="7428674" y="452564"/>
                  </a:lnTo>
                  <a:lnTo>
                    <a:pt x="7327722" y="544410"/>
                  </a:lnTo>
                  <a:lnTo>
                    <a:pt x="7327455" y="537375"/>
                  </a:lnTo>
                  <a:lnTo>
                    <a:pt x="7319086" y="519836"/>
                  </a:lnTo>
                  <a:lnTo>
                    <a:pt x="7301954" y="514540"/>
                  </a:lnTo>
                  <a:lnTo>
                    <a:pt x="7285279" y="521144"/>
                  </a:lnTo>
                  <a:lnTo>
                    <a:pt x="7278281" y="539280"/>
                  </a:lnTo>
                  <a:lnTo>
                    <a:pt x="7280148" y="587705"/>
                  </a:lnTo>
                  <a:lnTo>
                    <a:pt x="7183133" y="675970"/>
                  </a:lnTo>
                  <a:lnTo>
                    <a:pt x="7198258" y="1066342"/>
                  </a:lnTo>
                  <a:lnTo>
                    <a:pt x="6817538" y="1081087"/>
                  </a:lnTo>
                  <a:lnTo>
                    <a:pt x="6804342" y="740321"/>
                  </a:lnTo>
                  <a:lnTo>
                    <a:pt x="6930072" y="704888"/>
                  </a:lnTo>
                  <a:lnTo>
                    <a:pt x="6926618" y="615784"/>
                  </a:lnTo>
                  <a:lnTo>
                    <a:pt x="7053148" y="601205"/>
                  </a:lnTo>
                  <a:lnTo>
                    <a:pt x="7043382" y="348996"/>
                  </a:lnTo>
                  <a:lnTo>
                    <a:pt x="6662661" y="363740"/>
                  </a:lnTo>
                  <a:lnTo>
                    <a:pt x="6566814" y="452018"/>
                  </a:lnTo>
                  <a:lnTo>
                    <a:pt x="6566636" y="447255"/>
                  </a:lnTo>
                  <a:lnTo>
                    <a:pt x="6558267" y="429755"/>
                  </a:lnTo>
                  <a:lnTo>
                    <a:pt x="6541135" y="424459"/>
                  </a:lnTo>
                  <a:lnTo>
                    <a:pt x="6524460" y="431038"/>
                  </a:lnTo>
                  <a:lnTo>
                    <a:pt x="6517475" y="449160"/>
                  </a:lnTo>
                  <a:lnTo>
                    <a:pt x="6519278" y="495795"/>
                  </a:lnTo>
                  <a:lnTo>
                    <a:pt x="6294513" y="702792"/>
                  </a:lnTo>
                  <a:lnTo>
                    <a:pt x="6309919" y="1100747"/>
                  </a:lnTo>
                  <a:lnTo>
                    <a:pt x="5929211" y="1115491"/>
                  </a:lnTo>
                  <a:lnTo>
                    <a:pt x="5949112" y="1629676"/>
                  </a:lnTo>
                  <a:lnTo>
                    <a:pt x="5912167" y="675500"/>
                  </a:lnTo>
                  <a:lnTo>
                    <a:pt x="6041885" y="743140"/>
                  </a:lnTo>
                  <a:lnTo>
                    <a:pt x="6285649" y="473849"/>
                  </a:lnTo>
                  <a:lnTo>
                    <a:pt x="6028144" y="388315"/>
                  </a:lnTo>
                  <a:lnTo>
                    <a:pt x="5807367" y="396875"/>
                  </a:lnTo>
                  <a:lnTo>
                    <a:pt x="5798998" y="379374"/>
                  </a:lnTo>
                  <a:lnTo>
                    <a:pt x="5781865" y="374103"/>
                  </a:lnTo>
                  <a:lnTo>
                    <a:pt x="5765190" y="380695"/>
                  </a:lnTo>
                  <a:lnTo>
                    <a:pt x="5758205" y="398767"/>
                  </a:lnTo>
                  <a:lnTo>
                    <a:pt x="5520525" y="407974"/>
                  </a:lnTo>
                  <a:lnTo>
                    <a:pt x="5522861" y="468541"/>
                  </a:lnTo>
                  <a:lnTo>
                    <a:pt x="5397919" y="523963"/>
                  </a:lnTo>
                  <a:lnTo>
                    <a:pt x="5399532" y="565543"/>
                  </a:lnTo>
                  <a:lnTo>
                    <a:pt x="5275135" y="635215"/>
                  </a:lnTo>
                  <a:lnTo>
                    <a:pt x="5294681" y="1140066"/>
                  </a:lnTo>
                  <a:lnTo>
                    <a:pt x="5079149" y="1148422"/>
                  </a:lnTo>
                  <a:lnTo>
                    <a:pt x="5070780" y="1130922"/>
                  </a:lnTo>
                  <a:lnTo>
                    <a:pt x="5053647" y="1125626"/>
                  </a:lnTo>
                  <a:lnTo>
                    <a:pt x="5036972" y="1132205"/>
                  </a:lnTo>
                  <a:lnTo>
                    <a:pt x="5029987" y="1150327"/>
                  </a:lnTo>
                  <a:lnTo>
                    <a:pt x="4913973" y="1154811"/>
                  </a:lnTo>
                  <a:lnTo>
                    <a:pt x="4933874" y="1668995"/>
                  </a:lnTo>
                  <a:lnTo>
                    <a:pt x="4897082" y="718667"/>
                  </a:lnTo>
                  <a:lnTo>
                    <a:pt x="5147488" y="621144"/>
                  </a:lnTo>
                  <a:lnTo>
                    <a:pt x="5144973" y="556285"/>
                  </a:lnTo>
                  <a:lnTo>
                    <a:pt x="5269674" y="494182"/>
                  </a:lnTo>
                  <a:lnTo>
                    <a:pt x="5390667" y="336613"/>
                  </a:lnTo>
                  <a:lnTo>
                    <a:pt x="4885995" y="432549"/>
                  </a:lnTo>
                  <a:lnTo>
                    <a:pt x="4505287" y="447294"/>
                  </a:lnTo>
                  <a:lnTo>
                    <a:pt x="4389602" y="742162"/>
                  </a:lnTo>
                  <a:lnTo>
                    <a:pt x="4406354" y="1174470"/>
                  </a:lnTo>
                  <a:lnTo>
                    <a:pt x="4322965" y="1177709"/>
                  </a:lnTo>
                  <a:lnTo>
                    <a:pt x="4314596" y="1160208"/>
                  </a:lnTo>
                  <a:lnTo>
                    <a:pt x="4297464" y="1154912"/>
                  </a:lnTo>
                  <a:lnTo>
                    <a:pt x="4280789" y="1161491"/>
                  </a:lnTo>
                  <a:lnTo>
                    <a:pt x="4273791" y="1179614"/>
                  </a:lnTo>
                  <a:lnTo>
                    <a:pt x="4025633" y="1189215"/>
                  </a:lnTo>
                  <a:lnTo>
                    <a:pt x="4009186" y="764489"/>
                  </a:lnTo>
                  <a:lnTo>
                    <a:pt x="4264469" y="792848"/>
                  </a:lnTo>
                  <a:lnTo>
                    <a:pt x="4380293" y="501815"/>
                  </a:lnTo>
                  <a:lnTo>
                    <a:pt x="3997668" y="466953"/>
                  </a:lnTo>
                  <a:lnTo>
                    <a:pt x="3616947" y="481698"/>
                  </a:lnTo>
                  <a:lnTo>
                    <a:pt x="3621201" y="591362"/>
                  </a:lnTo>
                  <a:lnTo>
                    <a:pt x="3544887" y="641819"/>
                  </a:lnTo>
                  <a:lnTo>
                    <a:pt x="3543439" y="604354"/>
                  </a:lnTo>
                  <a:lnTo>
                    <a:pt x="3535070" y="586854"/>
                  </a:lnTo>
                  <a:lnTo>
                    <a:pt x="3517938" y="581558"/>
                  </a:lnTo>
                  <a:lnTo>
                    <a:pt x="3501263" y="588124"/>
                  </a:lnTo>
                  <a:lnTo>
                    <a:pt x="3494265" y="606259"/>
                  </a:lnTo>
                  <a:lnTo>
                    <a:pt x="3500526" y="768121"/>
                  </a:lnTo>
                  <a:lnTo>
                    <a:pt x="3375393" y="807808"/>
                  </a:lnTo>
                  <a:lnTo>
                    <a:pt x="3391116" y="1213789"/>
                  </a:lnTo>
                  <a:lnTo>
                    <a:pt x="3010395" y="1228534"/>
                  </a:lnTo>
                  <a:lnTo>
                    <a:pt x="2991129" y="730935"/>
                  </a:lnTo>
                  <a:lnTo>
                    <a:pt x="3114522" y="635508"/>
                  </a:lnTo>
                  <a:lnTo>
                    <a:pt x="3238322" y="550443"/>
                  </a:lnTo>
                  <a:lnTo>
                    <a:pt x="3364763" y="533565"/>
                  </a:lnTo>
                  <a:lnTo>
                    <a:pt x="3363391" y="498094"/>
                  </a:lnTo>
                  <a:lnTo>
                    <a:pt x="3490049" y="486613"/>
                  </a:lnTo>
                  <a:lnTo>
                    <a:pt x="3482289" y="286410"/>
                  </a:lnTo>
                  <a:lnTo>
                    <a:pt x="2855518" y="511187"/>
                  </a:lnTo>
                  <a:lnTo>
                    <a:pt x="2782620" y="514019"/>
                  </a:lnTo>
                  <a:lnTo>
                    <a:pt x="2774251" y="496519"/>
                  </a:lnTo>
                  <a:lnTo>
                    <a:pt x="2757119" y="491248"/>
                  </a:lnTo>
                  <a:lnTo>
                    <a:pt x="2740444" y="497840"/>
                  </a:lnTo>
                  <a:lnTo>
                    <a:pt x="2733446" y="515912"/>
                  </a:lnTo>
                  <a:lnTo>
                    <a:pt x="2601709" y="521017"/>
                  </a:lnTo>
                  <a:lnTo>
                    <a:pt x="2477909" y="606044"/>
                  </a:lnTo>
                  <a:lnTo>
                    <a:pt x="2502776" y="1248194"/>
                  </a:lnTo>
                  <a:lnTo>
                    <a:pt x="2054402" y="1265567"/>
                  </a:lnTo>
                  <a:lnTo>
                    <a:pt x="2046033" y="1248067"/>
                  </a:lnTo>
                  <a:lnTo>
                    <a:pt x="2028901" y="1242771"/>
                  </a:lnTo>
                  <a:lnTo>
                    <a:pt x="2012226" y="1249349"/>
                  </a:lnTo>
                  <a:lnTo>
                    <a:pt x="2005228" y="1267472"/>
                  </a:lnTo>
                  <a:lnTo>
                    <a:pt x="1995157" y="1267853"/>
                  </a:lnTo>
                  <a:lnTo>
                    <a:pt x="1977529" y="812609"/>
                  </a:lnTo>
                  <a:lnTo>
                    <a:pt x="2231339" y="802779"/>
                  </a:lnTo>
                  <a:lnTo>
                    <a:pt x="2356180" y="744524"/>
                  </a:lnTo>
                  <a:lnTo>
                    <a:pt x="2356002" y="740105"/>
                  </a:lnTo>
                  <a:lnTo>
                    <a:pt x="2228570" y="731316"/>
                  </a:lnTo>
                  <a:lnTo>
                    <a:pt x="2226322" y="673163"/>
                  </a:lnTo>
                  <a:lnTo>
                    <a:pt x="2351519" y="624230"/>
                  </a:lnTo>
                  <a:lnTo>
                    <a:pt x="2347899" y="530847"/>
                  </a:lnTo>
                  <a:lnTo>
                    <a:pt x="1459560" y="565251"/>
                  </a:lnTo>
                  <a:lnTo>
                    <a:pt x="1487538" y="1287513"/>
                  </a:lnTo>
                  <a:lnTo>
                    <a:pt x="1298219" y="1294853"/>
                  </a:lnTo>
                  <a:lnTo>
                    <a:pt x="1289837" y="1277353"/>
                  </a:lnTo>
                  <a:lnTo>
                    <a:pt x="1272705" y="1272057"/>
                  </a:lnTo>
                  <a:lnTo>
                    <a:pt x="1256042" y="1278636"/>
                  </a:lnTo>
                  <a:lnTo>
                    <a:pt x="1249045" y="1296758"/>
                  </a:lnTo>
                  <a:lnTo>
                    <a:pt x="1106817" y="1302258"/>
                  </a:lnTo>
                  <a:lnTo>
                    <a:pt x="1086751" y="784136"/>
                  </a:lnTo>
                  <a:lnTo>
                    <a:pt x="1211554" y="724865"/>
                  </a:lnTo>
                  <a:lnTo>
                    <a:pt x="1337246" y="688479"/>
                  </a:lnTo>
                  <a:lnTo>
                    <a:pt x="1325575" y="387096"/>
                  </a:lnTo>
                  <a:lnTo>
                    <a:pt x="954163" y="642200"/>
                  </a:lnTo>
                  <a:lnTo>
                    <a:pt x="513461" y="691197"/>
                  </a:lnTo>
                  <a:lnTo>
                    <a:pt x="509612" y="683145"/>
                  </a:lnTo>
                  <a:lnTo>
                    <a:pt x="492480" y="677837"/>
                  </a:lnTo>
                  <a:lnTo>
                    <a:pt x="475818" y="684415"/>
                  </a:lnTo>
                  <a:lnTo>
                    <a:pt x="471385" y="695871"/>
                  </a:lnTo>
                  <a:lnTo>
                    <a:pt x="321411" y="712533"/>
                  </a:lnTo>
                  <a:lnTo>
                    <a:pt x="332498" y="998651"/>
                  </a:lnTo>
                  <a:lnTo>
                    <a:pt x="457479" y="944130"/>
                  </a:lnTo>
                  <a:lnTo>
                    <a:pt x="472300" y="1326832"/>
                  </a:lnTo>
                  <a:lnTo>
                    <a:pt x="91579" y="1341577"/>
                  </a:lnTo>
                  <a:lnTo>
                    <a:pt x="111302" y="1850885"/>
                  </a:lnTo>
                  <a:lnTo>
                    <a:pt x="92671" y="1851393"/>
                  </a:lnTo>
                  <a:lnTo>
                    <a:pt x="46659" y="1858276"/>
                  </a:lnTo>
                  <a:lnTo>
                    <a:pt x="39471" y="1860092"/>
                  </a:lnTo>
                  <a:lnTo>
                    <a:pt x="30302" y="1858911"/>
                  </a:lnTo>
                  <a:lnTo>
                    <a:pt x="22834" y="1859203"/>
                  </a:lnTo>
                  <a:lnTo>
                    <a:pt x="5295" y="1867573"/>
                  </a:lnTo>
                  <a:lnTo>
                    <a:pt x="0" y="1884705"/>
                  </a:lnTo>
                  <a:lnTo>
                    <a:pt x="6604" y="1901380"/>
                  </a:lnTo>
                  <a:lnTo>
                    <a:pt x="24739" y="1908365"/>
                  </a:lnTo>
                  <a:lnTo>
                    <a:pt x="113385" y="1904936"/>
                  </a:lnTo>
                  <a:lnTo>
                    <a:pt x="385305" y="8925636"/>
                  </a:lnTo>
                  <a:lnTo>
                    <a:pt x="766025" y="8910891"/>
                  </a:lnTo>
                  <a:lnTo>
                    <a:pt x="786676" y="8910091"/>
                  </a:lnTo>
                  <a:lnTo>
                    <a:pt x="802551" y="8909482"/>
                  </a:lnTo>
                  <a:lnTo>
                    <a:pt x="835863" y="8908186"/>
                  </a:lnTo>
                  <a:lnTo>
                    <a:pt x="1400543" y="8886317"/>
                  </a:lnTo>
                  <a:lnTo>
                    <a:pt x="2288883" y="8851913"/>
                  </a:lnTo>
                  <a:lnTo>
                    <a:pt x="3304121" y="8812593"/>
                  </a:lnTo>
                  <a:lnTo>
                    <a:pt x="4319359" y="8773274"/>
                  </a:lnTo>
                  <a:lnTo>
                    <a:pt x="5207686" y="8738870"/>
                  </a:lnTo>
                  <a:lnTo>
                    <a:pt x="6222924" y="8699551"/>
                  </a:lnTo>
                  <a:lnTo>
                    <a:pt x="7111263" y="8665146"/>
                  </a:lnTo>
                  <a:lnTo>
                    <a:pt x="8126501" y="8625827"/>
                  </a:lnTo>
                  <a:lnTo>
                    <a:pt x="9014841" y="8591423"/>
                  </a:lnTo>
                  <a:lnTo>
                    <a:pt x="10030079" y="8552104"/>
                  </a:lnTo>
                  <a:lnTo>
                    <a:pt x="11045317" y="8512785"/>
                  </a:lnTo>
                  <a:lnTo>
                    <a:pt x="10773397" y="1492097"/>
                  </a:lnTo>
                  <a:lnTo>
                    <a:pt x="11045317" y="8512785"/>
                  </a:lnTo>
                  <a:lnTo>
                    <a:pt x="11933644" y="8478380"/>
                  </a:lnTo>
                  <a:lnTo>
                    <a:pt x="12948882" y="8439061"/>
                  </a:lnTo>
                  <a:lnTo>
                    <a:pt x="13964120" y="8399742"/>
                  </a:lnTo>
                  <a:lnTo>
                    <a:pt x="14344841" y="8384997"/>
                  </a:lnTo>
                  <a:close/>
                </a:path>
              </a:pathLst>
            </a:custGeom>
            <a:solidFill>
              <a:srgbClr val="FFFAEF"/>
            </a:solidFill>
          </p:spPr>
          <p:txBody>
            <a:bodyPr wrap="square" lIns="0" tIns="0" rIns="0" bIns="0" rtlCol="0"/>
            <a:lstStyle/>
            <a:p>
              <a:endParaRPr/>
            </a:p>
          </p:txBody>
        </p:sp>
        <p:sp>
          <p:nvSpPr>
            <p:cNvPr id="5" name="object 5"/>
            <p:cNvSpPr/>
            <p:nvPr/>
          </p:nvSpPr>
          <p:spPr>
            <a:xfrm>
              <a:off x="2081645" y="833273"/>
              <a:ext cx="13176885" cy="845819"/>
            </a:xfrm>
            <a:custGeom>
              <a:avLst/>
              <a:gdLst/>
              <a:ahLst/>
              <a:cxnLst/>
              <a:rect l="l" t="t" r="r" b="b"/>
              <a:pathLst>
                <a:path w="13176885" h="845819">
                  <a:moveTo>
                    <a:pt x="10010121" y="500354"/>
                  </a:moveTo>
                  <a:lnTo>
                    <a:pt x="10075019" y="203597"/>
                  </a:lnTo>
                  <a:lnTo>
                    <a:pt x="10498775" y="0"/>
                  </a:lnTo>
                  <a:lnTo>
                    <a:pt x="10495120" y="10185"/>
                  </a:lnTo>
                  <a:lnTo>
                    <a:pt x="10484878" y="34969"/>
                  </a:lnTo>
                  <a:lnTo>
                    <a:pt x="10469138" y="65695"/>
                  </a:lnTo>
                  <a:lnTo>
                    <a:pt x="10448985" y="93707"/>
                  </a:lnTo>
                  <a:lnTo>
                    <a:pt x="10426315" y="134337"/>
                  </a:lnTo>
                  <a:lnTo>
                    <a:pt x="10405037" y="192822"/>
                  </a:lnTo>
                  <a:lnTo>
                    <a:pt x="10389259" y="245365"/>
                  </a:lnTo>
                  <a:lnTo>
                    <a:pt x="10383087" y="268167"/>
                  </a:lnTo>
                  <a:lnTo>
                    <a:pt x="10325554" y="274311"/>
                  </a:lnTo>
                  <a:lnTo>
                    <a:pt x="10288515" y="291862"/>
                  </a:lnTo>
                  <a:lnTo>
                    <a:pt x="10268694" y="310189"/>
                  </a:lnTo>
                  <a:lnTo>
                    <a:pt x="10262816" y="318660"/>
                  </a:lnTo>
                  <a:lnTo>
                    <a:pt x="10010121" y="500354"/>
                  </a:lnTo>
                  <a:close/>
                </a:path>
                <a:path w="13176885" h="845819">
                  <a:moveTo>
                    <a:pt x="4229238" y="422083"/>
                  </a:moveTo>
                  <a:lnTo>
                    <a:pt x="4632780" y="337977"/>
                  </a:lnTo>
                  <a:lnTo>
                    <a:pt x="4528063" y="494925"/>
                  </a:lnTo>
                  <a:lnTo>
                    <a:pt x="4454001" y="555060"/>
                  </a:lnTo>
                  <a:lnTo>
                    <a:pt x="4456114" y="609620"/>
                  </a:lnTo>
                  <a:lnTo>
                    <a:pt x="4229238" y="422083"/>
                  </a:lnTo>
                  <a:close/>
                </a:path>
                <a:path w="13176885" h="845819">
                  <a:moveTo>
                    <a:pt x="4456114" y="609620"/>
                  </a:moveTo>
                  <a:lnTo>
                    <a:pt x="4454001" y="555060"/>
                  </a:lnTo>
                  <a:lnTo>
                    <a:pt x="4468037" y="619476"/>
                  </a:lnTo>
                  <a:lnTo>
                    <a:pt x="4456114" y="609620"/>
                  </a:lnTo>
                  <a:close/>
                </a:path>
                <a:path w="13176885" h="845819">
                  <a:moveTo>
                    <a:pt x="1300716" y="543416"/>
                  </a:moveTo>
                  <a:lnTo>
                    <a:pt x="1614824" y="531250"/>
                  </a:lnTo>
                  <a:lnTo>
                    <a:pt x="1609462" y="545433"/>
                  </a:lnTo>
                  <a:lnTo>
                    <a:pt x="1595253" y="580742"/>
                  </a:lnTo>
                  <a:lnTo>
                    <a:pt x="1575011" y="626322"/>
                  </a:lnTo>
                  <a:lnTo>
                    <a:pt x="1551551" y="671315"/>
                  </a:lnTo>
                  <a:lnTo>
                    <a:pt x="1544897" y="706045"/>
                  </a:lnTo>
                  <a:lnTo>
                    <a:pt x="1548583" y="801240"/>
                  </a:lnTo>
                  <a:lnTo>
                    <a:pt x="1431016" y="805794"/>
                  </a:lnTo>
                  <a:lnTo>
                    <a:pt x="1300716" y="543416"/>
                  </a:lnTo>
                  <a:close/>
                </a:path>
                <a:path w="13176885" h="845819">
                  <a:moveTo>
                    <a:pt x="1548583" y="801240"/>
                  </a:moveTo>
                  <a:lnTo>
                    <a:pt x="1544897" y="706045"/>
                  </a:lnTo>
                  <a:lnTo>
                    <a:pt x="1561842" y="729144"/>
                  </a:lnTo>
                  <a:lnTo>
                    <a:pt x="1584862" y="741992"/>
                  </a:lnTo>
                  <a:lnTo>
                    <a:pt x="1596430" y="745968"/>
                  </a:lnTo>
                  <a:lnTo>
                    <a:pt x="1556571" y="800931"/>
                  </a:lnTo>
                  <a:lnTo>
                    <a:pt x="1548583" y="801240"/>
                  </a:lnTo>
                  <a:close/>
                </a:path>
                <a:path w="13176885" h="845819">
                  <a:moveTo>
                    <a:pt x="11935856" y="131529"/>
                  </a:moveTo>
                  <a:lnTo>
                    <a:pt x="12157664" y="122939"/>
                  </a:lnTo>
                  <a:lnTo>
                    <a:pt x="12115000" y="204829"/>
                  </a:lnTo>
                  <a:lnTo>
                    <a:pt x="12117569" y="271154"/>
                  </a:lnTo>
                  <a:lnTo>
                    <a:pt x="12091031" y="278412"/>
                  </a:lnTo>
                  <a:lnTo>
                    <a:pt x="12079638" y="357822"/>
                  </a:lnTo>
                  <a:lnTo>
                    <a:pt x="12076179" y="385935"/>
                  </a:lnTo>
                  <a:lnTo>
                    <a:pt x="11991358" y="403839"/>
                  </a:lnTo>
                  <a:lnTo>
                    <a:pt x="11935856" y="131529"/>
                  </a:lnTo>
                  <a:close/>
                </a:path>
                <a:path w="13176885" h="845819">
                  <a:moveTo>
                    <a:pt x="12117569" y="271154"/>
                  </a:moveTo>
                  <a:lnTo>
                    <a:pt x="12115000" y="204829"/>
                  </a:lnTo>
                  <a:lnTo>
                    <a:pt x="12140192" y="264967"/>
                  </a:lnTo>
                  <a:lnTo>
                    <a:pt x="12117569" y="271154"/>
                  </a:lnTo>
                  <a:close/>
                </a:path>
                <a:path w="13176885" h="845819">
                  <a:moveTo>
                    <a:pt x="13129634" y="387123"/>
                  </a:moveTo>
                  <a:lnTo>
                    <a:pt x="13123695" y="233779"/>
                  </a:lnTo>
                  <a:lnTo>
                    <a:pt x="13135439" y="279442"/>
                  </a:lnTo>
                  <a:lnTo>
                    <a:pt x="13160183" y="309578"/>
                  </a:lnTo>
                  <a:lnTo>
                    <a:pt x="13173794" y="320453"/>
                  </a:lnTo>
                  <a:lnTo>
                    <a:pt x="13176306" y="385316"/>
                  </a:lnTo>
                  <a:lnTo>
                    <a:pt x="13129634" y="387123"/>
                  </a:lnTo>
                  <a:close/>
                </a:path>
                <a:path w="13176885" h="845819">
                  <a:moveTo>
                    <a:pt x="12395825" y="113715"/>
                  </a:moveTo>
                  <a:lnTo>
                    <a:pt x="13092088" y="86750"/>
                  </a:lnTo>
                  <a:lnTo>
                    <a:pt x="13097052" y="123480"/>
                  </a:lnTo>
                  <a:lnTo>
                    <a:pt x="13117083" y="151745"/>
                  </a:lnTo>
                  <a:lnTo>
                    <a:pt x="13138866" y="169904"/>
                  </a:lnTo>
                  <a:lnTo>
                    <a:pt x="13149086" y="176322"/>
                  </a:lnTo>
                  <a:lnTo>
                    <a:pt x="13123695" y="233779"/>
                  </a:lnTo>
                  <a:lnTo>
                    <a:pt x="13129634" y="387123"/>
                  </a:lnTo>
                  <a:lnTo>
                    <a:pt x="12978204" y="392988"/>
                  </a:lnTo>
                  <a:lnTo>
                    <a:pt x="12940171" y="375843"/>
                  </a:lnTo>
                  <a:lnTo>
                    <a:pt x="12898706" y="356781"/>
                  </a:lnTo>
                  <a:lnTo>
                    <a:pt x="12854438" y="336127"/>
                  </a:lnTo>
                  <a:lnTo>
                    <a:pt x="12807996" y="314208"/>
                  </a:lnTo>
                  <a:lnTo>
                    <a:pt x="12760007" y="291348"/>
                  </a:lnTo>
                  <a:lnTo>
                    <a:pt x="12711100" y="267875"/>
                  </a:lnTo>
                  <a:lnTo>
                    <a:pt x="12613046" y="220387"/>
                  </a:lnTo>
                  <a:lnTo>
                    <a:pt x="12474786" y="152690"/>
                  </a:lnTo>
                  <a:lnTo>
                    <a:pt x="12395825" y="113715"/>
                  </a:lnTo>
                  <a:close/>
                </a:path>
                <a:path w="13176885" h="845819">
                  <a:moveTo>
                    <a:pt x="3274157" y="764967"/>
                  </a:moveTo>
                  <a:lnTo>
                    <a:pt x="3423026" y="473751"/>
                  </a:lnTo>
                  <a:lnTo>
                    <a:pt x="3661197" y="501679"/>
                  </a:lnTo>
                  <a:lnTo>
                    <a:pt x="3542551" y="792823"/>
                  </a:lnTo>
                  <a:lnTo>
                    <a:pt x="3274157" y="764967"/>
                  </a:lnTo>
                  <a:close/>
                </a:path>
                <a:path w="13176885" h="845819">
                  <a:moveTo>
                    <a:pt x="7168639" y="618535"/>
                  </a:moveTo>
                  <a:lnTo>
                    <a:pt x="7232675" y="313678"/>
                  </a:lnTo>
                  <a:lnTo>
                    <a:pt x="7527028" y="302278"/>
                  </a:lnTo>
                  <a:lnTo>
                    <a:pt x="7510444" y="367880"/>
                  </a:lnTo>
                  <a:lnTo>
                    <a:pt x="7506186" y="373297"/>
                  </a:lnTo>
                  <a:lnTo>
                    <a:pt x="7492620" y="387668"/>
                  </a:lnTo>
                  <a:lnTo>
                    <a:pt x="7468555" y="408176"/>
                  </a:lnTo>
                  <a:lnTo>
                    <a:pt x="7432798" y="432000"/>
                  </a:lnTo>
                  <a:lnTo>
                    <a:pt x="7407275" y="459619"/>
                  </a:lnTo>
                  <a:lnTo>
                    <a:pt x="7405830" y="488470"/>
                  </a:lnTo>
                  <a:lnTo>
                    <a:pt x="7408158" y="548574"/>
                  </a:lnTo>
                  <a:lnTo>
                    <a:pt x="7378612" y="613701"/>
                  </a:lnTo>
                  <a:lnTo>
                    <a:pt x="7300721" y="615440"/>
                  </a:lnTo>
                  <a:lnTo>
                    <a:pt x="7231930" y="617017"/>
                  </a:lnTo>
                  <a:lnTo>
                    <a:pt x="7168639" y="618535"/>
                  </a:lnTo>
                  <a:close/>
                </a:path>
                <a:path w="13176885" h="845819">
                  <a:moveTo>
                    <a:pt x="7408158" y="548574"/>
                  </a:moveTo>
                  <a:lnTo>
                    <a:pt x="7405830" y="488470"/>
                  </a:lnTo>
                  <a:lnTo>
                    <a:pt x="7414905" y="511183"/>
                  </a:lnTo>
                  <a:lnTo>
                    <a:pt x="7420943" y="520392"/>
                  </a:lnTo>
                  <a:lnTo>
                    <a:pt x="7408158" y="548574"/>
                  </a:lnTo>
                  <a:close/>
                </a:path>
                <a:path w="13176885" h="845819">
                  <a:moveTo>
                    <a:pt x="0" y="671941"/>
                  </a:moveTo>
                  <a:lnTo>
                    <a:pt x="293440" y="639802"/>
                  </a:lnTo>
                  <a:lnTo>
                    <a:pt x="585509" y="387776"/>
                  </a:lnTo>
                  <a:lnTo>
                    <a:pt x="590717" y="397425"/>
                  </a:lnTo>
                  <a:lnTo>
                    <a:pt x="602851" y="428652"/>
                  </a:lnTo>
                  <a:lnTo>
                    <a:pt x="616675" y="484874"/>
                  </a:lnTo>
                  <a:lnTo>
                    <a:pt x="626951" y="569510"/>
                  </a:lnTo>
                  <a:lnTo>
                    <a:pt x="622472" y="644630"/>
                  </a:lnTo>
                  <a:lnTo>
                    <a:pt x="603936" y="679808"/>
                  </a:lnTo>
                  <a:lnTo>
                    <a:pt x="583731" y="689970"/>
                  </a:lnTo>
                  <a:lnTo>
                    <a:pt x="574243" y="690040"/>
                  </a:lnTo>
                  <a:lnTo>
                    <a:pt x="511263" y="709269"/>
                  </a:lnTo>
                  <a:lnTo>
                    <a:pt x="460428" y="741713"/>
                  </a:lnTo>
                  <a:lnTo>
                    <a:pt x="421351" y="780102"/>
                  </a:lnTo>
                  <a:lnTo>
                    <a:pt x="393645" y="817164"/>
                  </a:lnTo>
                  <a:lnTo>
                    <a:pt x="376924" y="845628"/>
                  </a:lnTo>
                  <a:lnTo>
                    <a:pt x="0" y="671941"/>
                  </a:lnTo>
                  <a:close/>
                </a:path>
                <a:path w="13176885" h="845819">
                  <a:moveTo>
                    <a:pt x="2553079" y="531515"/>
                  </a:moveTo>
                  <a:lnTo>
                    <a:pt x="2547839" y="353655"/>
                  </a:lnTo>
                  <a:lnTo>
                    <a:pt x="2829908" y="243587"/>
                  </a:lnTo>
                  <a:lnTo>
                    <a:pt x="2819343" y="303213"/>
                  </a:lnTo>
                  <a:lnTo>
                    <a:pt x="2809898" y="350736"/>
                  </a:lnTo>
                  <a:lnTo>
                    <a:pt x="2787447" y="406635"/>
                  </a:lnTo>
                  <a:lnTo>
                    <a:pt x="2749591" y="431019"/>
                  </a:lnTo>
                  <a:lnTo>
                    <a:pt x="2741772" y="434186"/>
                  </a:lnTo>
                  <a:lnTo>
                    <a:pt x="2738199" y="465207"/>
                  </a:lnTo>
                  <a:lnTo>
                    <a:pt x="2728325" y="481449"/>
                  </a:lnTo>
                  <a:lnTo>
                    <a:pt x="2718062" y="487689"/>
                  </a:lnTo>
                  <a:lnTo>
                    <a:pt x="2713327" y="488707"/>
                  </a:lnTo>
                  <a:lnTo>
                    <a:pt x="2680735" y="496547"/>
                  </a:lnTo>
                  <a:lnTo>
                    <a:pt x="2657400" y="511922"/>
                  </a:lnTo>
                  <a:lnTo>
                    <a:pt x="2643366" y="526936"/>
                  </a:lnTo>
                  <a:lnTo>
                    <a:pt x="2638678" y="533695"/>
                  </a:lnTo>
                  <a:lnTo>
                    <a:pt x="2616430" y="530143"/>
                  </a:lnTo>
                  <a:lnTo>
                    <a:pt x="2594738" y="528692"/>
                  </a:lnTo>
                  <a:lnTo>
                    <a:pt x="2573615" y="529198"/>
                  </a:lnTo>
                  <a:lnTo>
                    <a:pt x="2553079" y="531515"/>
                  </a:lnTo>
                  <a:close/>
                </a:path>
                <a:path w="13176885" h="845819">
                  <a:moveTo>
                    <a:pt x="5165462" y="676441"/>
                  </a:moveTo>
                  <a:lnTo>
                    <a:pt x="5375619" y="412419"/>
                  </a:lnTo>
                  <a:lnTo>
                    <a:pt x="5551134" y="474318"/>
                  </a:lnTo>
                  <a:lnTo>
                    <a:pt x="5301730" y="743818"/>
                  </a:lnTo>
                  <a:lnTo>
                    <a:pt x="5165462" y="676441"/>
                  </a:lnTo>
                  <a:close/>
                </a:path>
                <a:path w="13176885" h="845819">
                  <a:moveTo>
                    <a:pt x="9041970" y="556865"/>
                  </a:moveTo>
                  <a:lnTo>
                    <a:pt x="9133935" y="292034"/>
                  </a:lnTo>
                  <a:lnTo>
                    <a:pt x="9414901" y="320942"/>
                  </a:lnTo>
                  <a:lnTo>
                    <a:pt x="9358937" y="357403"/>
                  </a:lnTo>
                  <a:lnTo>
                    <a:pt x="9352695" y="392048"/>
                  </a:lnTo>
                  <a:lnTo>
                    <a:pt x="9302938" y="390128"/>
                  </a:lnTo>
                  <a:lnTo>
                    <a:pt x="9230649" y="595392"/>
                  </a:lnTo>
                  <a:lnTo>
                    <a:pt x="9041970" y="556865"/>
                  </a:lnTo>
                  <a:close/>
                </a:path>
              </a:pathLst>
            </a:custGeom>
            <a:solidFill>
              <a:srgbClr val="F2E7D0"/>
            </a:solidFill>
          </p:spPr>
          <p:txBody>
            <a:bodyPr wrap="square" lIns="0" tIns="0" rIns="0" bIns="0" rtlCol="0"/>
            <a:lstStyle/>
            <a:p>
              <a:endParaRPr/>
            </a:p>
          </p:txBody>
        </p:sp>
        <p:pic>
          <p:nvPicPr>
            <p:cNvPr id="6" name="object 6"/>
            <p:cNvPicPr/>
            <p:nvPr/>
          </p:nvPicPr>
          <p:blipFill>
            <a:blip r:embed="rId2" cstate="print"/>
            <a:stretch>
              <a:fillRect/>
            </a:stretch>
          </p:blipFill>
          <p:spPr>
            <a:xfrm>
              <a:off x="3388410" y="2844696"/>
              <a:ext cx="133290" cy="133290"/>
            </a:xfrm>
            <a:prstGeom prst="rect">
              <a:avLst/>
            </a:prstGeom>
          </p:spPr>
        </p:pic>
        <p:pic>
          <p:nvPicPr>
            <p:cNvPr id="7" name="object 7"/>
            <p:cNvPicPr/>
            <p:nvPr/>
          </p:nvPicPr>
          <p:blipFill>
            <a:blip r:embed="rId2" cstate="print"/>
            <a:stretch>
              <a:fillRect/>
            </a:stretch>
          </p:blipFill>
          <p:spPr>
            <a:xfrm>
              <a:off x="3388410" y="4944020"/>
              <a:ext cx="133290" cy="133290"/>
            </a:xfrm>
            <a:prstGeom prst="rect">
              <a:avLst/>
            </a:prstGeom>
          </p:spPr>
        </p:pic>
        <p:pic>
          <p:nvPicPr>
            <p:cNvPr id="8" name="object 8"/>
            <p:cNvPicPr/>
            <p:nvPr/>
          </p:nvPicPr>
          <p:blipFill>
            <a:blip r:embed="rId3" cstate="print"/>
            <a:stretch>
              <a:fillRect/>
            </a:stretch>
          </p:blipFill>
          <p:spPr>
            <a:xfrm>
              <a:off x="3388410" y="6518513"/>
              <a:ext cx="133290" cy="133290"/>
            </a:xfrm>
            <a:prstGeom prst="rect">
              <a:avLst/>
            </a:prstGeom>
          </p:spPr>
        </p:pic>
      </p:grpSp>
      <p:sp>
        <p:nvSpPr>
          <p:cNvPr id="10" name="object 10"/>
          <p:cNvSpPr txBox="1"/>
          <p:nvPr/>
        </p:nvSpPr>
        <p:spPr>
          <a:xfrm>
            <a:off x="3697742" y="2587658"/>
            <a:ext cx="10445115" cy="4297971"/>
          </a:xfrm>
          <a:prstGeom prst="rect">
            <a:avLst/>
          </a:prstGeom>
        </p:spPr>
        <p:txBody>
          <a:bodyPr vert="horz" wrap="square" lIns="0" tIns="37465" rIns="0" bIns="0" rtlCol="0">
            <a:spAutoFit/>
          </a:bodyPr>
          <a:lstStyle/>
          <a:p>
            <a:pPr marL="12700" marR="5080" algn="just">
              <a:lnSpc>
                <a:spcPts val="4130"/>
              </a:lnSpc>
              <a:spcBef>
                <a:spcPts val="295"/>
              </a:spcBef>
            </a:pPr>
            <a:r>
              <a:rPr sz="3500" spc="-10" dirty="0">
                <a:latin typeface="Microsoft Sans Serif"/>
                <a:cs typeface="Microsoft Sans Serif"/>
              </a:rPr>
              <a:t>Öğrencilerin </a:t>
            </a:r>
            <a:r>
              <a:rPr sz="3500" spc="-15" dirty="0">
                <a:latin typeface="Microsoft Sans Serif"/>
                <a:cs typeface="Microsoft Sans Serif"/>
              </a:rPr>
              <a:t>bilimsel </a:t>
            </a:r>
            <a:r>
              <a:rPr sz="3500" spc="15" dirty="0">
                <a:latin typeface="Microsoft Sans Serif"/>
                <a:cs typeface="Microsoft Sans Serif"/>
              </a:rPr>
              <a:t>araştırma </a:t>
            </a:r>
            <a:r>
              <a:rPr sz="3500" spc="5" dirty="0">
                <a:latin typeface="Microsoft Sans Serif"/>
                <a:cs typeface="Microsoft Sans Serif"/>
              </a:rPr>
              <a:t>yapmalarına, </a:t>
            </a:r>
            <a:r>
              <a:rPr sz="3500" spc="-15" dirty="0">
                <a:latin typeface="Microsoft Sans Serif"/>
                <a:cs typeface="Microsoft Sans Serif"/>
              </a:rPr>
              <a:t>bilimsel </a:t>
            </a:r>
            <a:r>
              <a:rPr sz="3500" spc="-10" dirty="0">
                <a:latin typeface="Microsoft Sans Serif"/>
                <a:cs typeface="Microsoft Sans Serif"/>
              </a:rPr>
              <a:t> </a:t>
            </a:r>
            <a:r>
              <a:rPr sz="3500" spc="-5" dirty="0">
                <a:latin typeface="Microsoft Sans Serif"/>
                <a:cs typeface="Microsoft Sans Serif"/>
              </a:rPr>
              <a:t>ve </a:t>
            </a:r>
            <a:r>
              <a:rPr sz="3500" spc="-10" dirty="0">
                <a:latin typeface="Microsoft Sans Serif"/>
                <a:cs typeface="Microsoft Sans Serif"/>
              </a:rPr>
              <a:t>teknolojik </a:t>
            </a:r>
            <a:r>
              <a:rPr sz="3500" spc="-15" dirty="0">
                <a:latin typeface="Microsoft Sans Serif"/>
                <a:cs typeface="Microsoft Sans Serif"/>
              </a:rPr>
              <a:t>gelişmeleri izlemelerine </a:t>
            </a:r>
            <a:r>
              <a:rPr sz="3500" spc="35" dirty="0">
                <a:latin typeface="Microsoft Sans Serif"/>
                <a:cs typeface="Microsoft Sans Serif"/>
              </a:rPr>
              <a:t>yardımcı </a:t>
            </a:r>
            <a:r>
              <a:rPr sz="3500" spc="-10" dirty="0">
                <a:latin typeface="Microsoft Sans Serif"/>
                <a:cs typeface="Microsoft Sans Serif"/>
              </a:rPr>
              <a:t>olacak </a:t>
            </a:r>
            <a:r>
              <a:rPr sz="3500" spc="-915" dirty="0">
                <a:latin typeface="Microsoft Sans Serif"/>
                <a:cs typeface="Microsoft Sans Serif"/>
              </a:rPr>
              <a:t> </a:t>
            </a:r>
            <a:r>
              <a:rPr sz="3500" spc="-10" dirty="0">
                <a:latin typeface="Microsoft Sans Serif"/>
                <a:cs typeface="Microsoft Sans Serif"/>
              </a:rPr>
              <a:t>şekilde</a:t>
            </a:r>
            <a:r>
              <a:rPr sz="3500" spc="35" dirty="0">
                <a:latin typeface="Microsoft Sans Serif"/>
                <a:cs typeface="Microsoft Sans Serif"/>
              </a:rPr>
              <a:t> </a:t>
            </a:r>
            <a:r>
              <a:rPr sz="3500" spc="15" dirty="0">
                <a:latin typeface="Microsoft Sans Serif"/>
                <a:cs typeface="Microsoft Sans Serif"/>
              </a:rPr>
              <a:t>yabancı</a:t>
            </a:r>
            <a:r>
              <a:rPr sz="3500" spc="40" dirty="0">
                <a:latin typeface="Microsoft Sans Serif"/>
                <a:cs typeface="Microsoft Sans Serif"/>
              </a:rPr>
              <a:t> </a:t>
            </a:r>
            <a:r>
              <a:rPr sz="3500" spc="-15" dirty="0">
                <a:latin typeface="Microsoft Sans Serif"/>
                <a:cs typeface="Microsoft Sans Serif"/>
              </a:rPr>
              <a:t>dilde</a:t>
            </a:r>
            <a:r>
              <a:rPr sz="3500" spc="40" dirty="0">
                <a:latin typeface="Microsoft Sans Serif"/>
                <a:cs typeface="Microsoft Sans Serif"/>
              </a:rPr>
              <a:t> </a:t>
            </a:r>
            <a:r>
              <a:rPr sz="3500" spc="-20" dirty="0">
                <a:latin typeface="Microsoft Sans Serif"/>
                <a:cs typeface="Microsoft Sans Serif"/>
              </a:rPr>
              <a:t>iyi</a:t>
            </a:r>
            <a:r>
              <a:rPr sz="3500" spc="40" dirty="0">
                <a:latin typeface="Microsoft Sans Serif"/>
                <a:cs typeface="Microsoft Sans Serif"/>
              </a:rPr>
              <a:t> </a:t>
            </a:r>
            <a:r>
              <a:rPr sz="3500" spc="-10" dirty="0">
                <a:latin typeface="Microsoft Sans Serif"/>
                <a:cs typeface="Microsoft Sans Serif"/>
              </a:rPr>
              <a:t>yetişmelerini</a:t>
            </a:r>
            <a:r>
              <a:rPr sz="3500" spc="40" dirty="0">
                <a:latin typeface="Microsoft Sans Serif"/>
                <a:cs typeface="Microsoft Sans Serif"/>
              </a:rPr>
              <a:t> </a:t>
            </a:r>
            <a:r>
              <a:rPr sz="3500" spc="-10" dirty="0">
                <a:latin typeface="Microsoft Sans Serif"/>
                <a:cs typeface="Microsoft Sans Serif"/>
              </a:rPr>
              <a:t>sağlar.</a:t>
            </a:r>
            <a:endParaRPr sz="3500" dirty="0">
              <a:latin typeface="Microsoft Sans Serif"/>
              <a:cs typeface="Microsoft Sans Serif"/>
            </a:endParaRPr>
          </a:p>
          <a:p>
            <a:pPr>
              <a:lnSpc>
                <a:spcPct val="100000"/>
              </a:lnSpc>
              <a:spcBef>
                <a:spcPts val="5"/>
              </a:spcBef>
            </a:pPr>
            <a:endParaRPr sz="3650" dirty="0">
              <a:latin typeface="Microsoft Sans Serif"/>
              <a:cs typeface="Microsoft Sans Serif"/>
            </a:endParaRPr>
          </a:p>
          <a:p>
            <a:pPr marL="12700" marR="1311910">
              <a:lnSpc>
                <a:spcPts val="4130"/>
              </a:lnSpc>
            </a:pPr>
            <a:r>
              <a:rPr sz="3500" spc="-15" dirty="0">
                <a:latin typeface="Microsoft Sans Serif"/>
                <a:cs typeface="Microsoft Sans Serif"/>
              </a:rPr>
              <a:t>Birinci</a:t>
            </a:r>
            <a:r>
              <a:rPr sz="3500" spc="45" dirty="0">
                <a:latin typeface="Microsoft Sans Serif"/>
                <a:cs typeface="Microsoft Sans Serif"/>
              </a:rPr>
              <a:t> </a:t>
            </a:r>
            <a:r>
              <a:rPr sz="3500" spc="15" dirty="0">
                <a:latin typeface="Microsoft Sans Serif"/>
                <a:cs typeface="Microsoft Sans Serif"/>
              </a:rPr>
              <a:t>yabancı</a:t>
            </a:r>
            <a:r>
              <a:rPr sz="3500" spc="45" dirty="0">
                <a:latin typeface="Microsoft Sans Serif"/>
                <a:cs typeface="Microsoft Sans Serif"/>
              </a:rPr>
              <a:t> </a:t>
            </a:r>
            <a:r>
              <a:rPr sz="3500" spc="-20" dirty="0">
                <a:latin typeface="Microsoft Sans Serif"/>
                <a:cs typeface="Microsoft Sans Serif"/>
              </a:rPr>
              <a:t>dili</a:t>
            </a:r>
            <a:r>
              <a:rPr sz="3500" spc="45" dirty="0">
                <a:latin typeface="Microsoft Sans Serif"/>
                <a:cs typeface="Microsoft Sans Serif"/>
              </a:rPr>
              <a:t> </a:t>
            </a:r>
            <a:r>
              <a:rPr sz="3500" spc="-10" dirty="0">
                <a:latin typeface="Microsoft Sans Serif"/>
                <a:cs typeface="Microsoft Sans Serif"/>
              </a:rPr>
              <a:t>İngilizce</a:t>
            </a:r>
            <a:r>
              <a:rPr sz="3500" spc="45" dirty="0">
                <a:latin typeface="Microsoft Sans Serif"/>
                <a:cs typeface="Microsoft Sans Serif"/>
              </a:rPr>
              <a:t> </a:t>
            </a:r>
            <a:r>
              <a:rPr sz="3500" spc="-10" dirty="0">
                <a:latin typeface="Microsoft Sans Serif"/>
                <a:cs typeface="Microsoft Sans Serif"/>
              </a:rPr>
              <a:t>olan</a:t>
            </a:r>
            <a:r>
              <a:rPr sz="3500" spc="45" dirty="0">
                <a:latin typeface="Microsoft Sans Serif"/>
                <a:cs typeface="Microsoft Sans Serif"/>
              </a:rPr>
              <a:t> </a:t>
            </a:r>
            <a:r>
              <a:rPr sz="3500" spc="-5" dirty="0">
                <a:latin typeface="Microsoft Sans Serif"/>
                <a:cs typeface="Microsoft Sans Serif"/>
              </a:rPr>
              <a:t>fen</a:t>
            </a:r>
            <a:r>
              <a:rPr sz="3500" spc="45" dirty="0">
                <a:latin typeface="Microsoft Sans Serif"/>
                <a:cs typeface="Microsoft Sans Serif"/>
              </a:rPr>
              <a:t> </a:t>
            </a:r>
            <a:r>
              <a:rPr sz="3500" spc="-15" dirty="0">
                <a:latin typeface="Microsoft Sans Serif"/>
                <a:cs typeface="Microsoft Sans Serif"/>
              </a:rPr>
              <a:t>liselerinde </a:t>
            </a:r>
            <a:r>
              <a:rPr sz="3500" spc="-915" dirty="0">
                <a:latin typeface="Microsoft Sans Serif"/>
                <a:cs typeface="Microsoft Sans Serif"/>
              </a:rPr>
              <a:t> </a:t>
            </a:r>
            <a:r>
              <a:rPr sz="3500" spc="-10" dirty="0">
                <a:latin typeface="Microsoft Sans Serif"/>
                <a:cs typeface="Microsoft Sans Serif"/>
              </a:rPr>
              <a:t>öğrenim</a:t>
            </a:r>
            <a:r>
              <a:rPr sz="3500" spc="35" dirty="0">
                <a:latin typeface="Microsoft Sans Serif"/>
                <a:cs typeface="Microsoft Sans Serif"/>
              </a:rPr>
              <a:t> </a:t>
            </a:r>
            <a:r>
              <a:rPr sz="3500" spc="-10" dirty="0">
                <a:latin typeface="Microsoft Sans Serif"/>
                <a:cs typeface="Microsoft Sans Serif"/>
              </a:rPr>
              <a:t>süresi</a:t>
            </a:r>
            <a:r>
              <a:rPr sz="3500" spc="40" dirty="0">
                <a:latin typeface="Microsoft Sans Serif"/>
                <a:cs typeface="Microsoft Sans Serif"/>
              </a:rPr>
              <a:t> </a:t>
            </a:r>
            <a:r>
              <a:rPr sz="3500" spc="-5" dirty="0">
                <a:latin typeface="Microsoft Sans Serif"/>
                <a:cs typeface="Microsoft Sans Serif"/>
              </a:rPr>
              <a:t>4</a:t>
            </a:r>
            <a:r>
              <a:rPr sz="3500" spc="40" dirty="0">
                <a:latin typeface="Microsoft Sans Serif"/>
                <a:cs typeface="Microsoft Sans Serif"/>
              </a:rPr>
              <a:t> </a:t>
            </a:r>
            <a:r>
              <a:rPr sz="3500" spc="-5" dirty="0">
                <a:latin typeface="Microsoft Sans Serif"/>
                <a:cs typeface="Microsoft Sans Serif"/>
              </a:rPr>
              <a:t>(dört)</a:t>
            </a:r>
            <a:r>
              <a:rPr sz="3500" spc="40" dirty="0">
                <a:latin typeface="Microsoft Sans Serif"/>
                <a:cs typeface="Microsoft Sans Serif"/>
              </a:rPr>
              <a:t> yıldır.</a:t>
            </a:r>
            <a:endParaRPr sz="3500" dirty="0">
              <a:latin typeface="Microsoft Sans Serif"/>
              <a:cs typeface="Microsoft Sans Serif"/>
            </a:endParaRPr>
          </a:p>
          <a:p>
            <a:pPr>
              <a:lnSpc>
                <a:spcPct val="100000"/>
              </a:lnSpc>
              <a:spcBef>
                <a:spcPts val="35"/>
              </a:spcBef>
            </a:pPr>
            <a:endParaRPr sz="3450" dirty="0">
              <a:latin typeface="Microsoft Sans Serif"/>
              <a:cs typeface="Microsoft Sans Serif"/>
            </a:endParaRPr>
          </a:p>
          <a:p>
            <a:pPr marL="12700">
              <a:lnSpc>
                <a:spcPct val="100000"/>
              </a:lnSpc>
              <a:spcBef>
                <a:spcPts val="5"/>
              </a:spcBef>
            </a:pPr>
            <a:r>
              <a:rPr sz="3500" spc="15" dirty="0">
                <a:latin typeface="Microsoft Sans Serif"/>
                <a:cs typeface="Microsoft Sans Serif"/>
              </a:rPr>
              <a:t>Yatılı/gündüzlü</a:t>
            </a:r>
            <a:r>
              <a:rPr sz="3500" spc="35" dirty="0">
                <a:latin typeface="Microsoft Sans Serif"/>
                <a:cs typeface="Microsoft Sans Serif"/>
              </a:rPr>
              <a:t> </a:t>
            </a:r>
            <a:r>
              <a:rPr sz="3500" spc="-5" dirty="0">
                <a:latin typeface="Microsoft Sans Serif"/>
                <a:cs typeface="Microsoft Sans Serif"/>
              </a:rPr>
              <a:t>ve</a:t>
            </a:r>
            <a:r>
              <a:rPr sz="3500" spc="35" dirty="0">
                <a:latin typeface="Microsoft Sans Serif"/>
                <a:cs typeface="Microsoft Sans Serif"/>
              </a:rPr>
              <a:t> </a:t>
            </a:r>
            <a:r>
              <a:rPr sz="3500" spc="-5" dirty="0">
                <a:latin typeface="Microsoft Sans Serif"/>
                <a:cs typeface="Microsoft Sans Serif"/>
              </a:rPr>
              <a:t>karma</a:t>
            </a:r>
            <a:r>
              <a:rPr sz="3500" spc="35" dirty="0">
                <a:latin typeface="Microsoft Sans Serif"/>
                <a:cs typeface="Microsoft Sans Serif"/>
              </a:rPr>
              <a:t> </a:t>
            </a:r>
            <a:r>
              <a:rPr sz="3500" spc="5" dirty="0" err="1">
                <a:latin typeface="Microsoft Sans Serif"/>
                <a:cs typeface="Microsoft Sans Serif"/>
              </a:rPr>
              <a:t>okullardır</a:t>
            </a:r>
            <a:r>
              <a:rPr sz="3500" spc="5" dirty="0" smtClean="0">
                <a:latin typeface="Microsoft Sans Serif"/>
                <a:cs typeface="Microsoft Sans Serif"/>
              </a:rPr>
              <a:t>.</a:t>
            </a:r>
            <a:endParaRPr sz="3500" dirty="0">
              <a:latin typeface="Microsoft Sans Serif"/>
              <a:cs typeface="Microsoft Sans Serif"/>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3"/>
            <a:ext cx="18288000" cy="10287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CC4242"/>
          </a:solidFill>
        </p:spPr>
        <p:txBody>
          <a:bodyPr wrap="square" lIns="0" tIns="0" rIns="0" bIns="0" rtlCol="0"/>
          <a:lstStyle/>
          <a:p>
            <a:endParaRPr/>
          </a:p>
        </p:txBody>
      </p:sp>
      <p:sp>
        <p:nvSpPr>
          <p:cNvPr id="3" name="object 3"/>
          <p:cNvSpPr/>
          <p:nvPr/>
        </p:nvSpPr>
        <p:spPr>
          <a:xfrm>
            <a:off x="509163" y="399392"/>
            <a:ext cx="17560925" cy="9674225"/>
          </a:xfrm>
          <a:custGeom>
            <a:avLst/>
            <a:gdLst/>
            <a:ahLst/>
            <a:cxnLst/>
            <a:rect l="l" t="t" r="r" b="b"/>
            <a:pathLst>
              <a:path w="17560925" h="9674225">
                <a:moveTo>
                  <a:pt x="5831528" y="9674218"/>
                </a:moveTo>
                <a:lnTo>
                  <a:pt x="228466" y="9510118"/>
                </a:lnTo>
                <a:lnTo>
                  <a:pt x="160980" y="9506424"/>
                </a:lnTo>
                <a:lnTo>
                  <a:pt x="111570" y="9499957"/>
                </a:lnTo>
                <a:lnTo>
                  <a:pt x="54310" y="9467626"/>
                </a:lnTo>
                <a:lnTo>
                  <a:pt x="31353" y="9390955"/>
                </a:lnTo>
                <a:lnTo>
                  <a:pt x="24823" y="9329064"/>
                </a:lnTo>
                <a:lnTo>
                  <a:pt x="8928" y="9064856"/>
                </a:lnTo>
                <a:lnTo>
                  <a:pt x="2944" y="8854510"/>
                </a:lnTo>
                <a:lnTo>
                  <a:pt x="31827" y="5466565"/>
                </a:lnTo>
                <a:lnTo>
                  <a:pt x="0" y="4105964"/>
                </a:lnTo>
                <a:lnTo>
                  <a:pt x="2864" y="3747726"/>
                </a:lnTo>
                <a:lnTo>
                  <a:pt x="16742" y="3389787"/>
                </a:lnTo>
                <a:lnTo>
                  <a:pt x="41425" y="3032357"/>
                </a:lnTo>
                <a:lnTo>
                  <a:pt x="82595" y="2624758"/>
                </a:lnTo>
                <a:lnTo>
                  <a:pt x="137291" y="2218409"/>
                </a:lnTo>
                <a:lnTo>
                  <a:pt x="172813" y="1968533"/>
                </a:lnTo>
                <a:lnTo>
                  <a:pt x="243550" y="1324940"/>
                </a:lnTo>
                <a:lnTo>
                  <a:pt x="240604" y="1291935"/>
                </a:lnTo>
                <a:lnTo>
                  <a:pt x="242607" y="1258930"/>
                </a:lnTo>
                <a:lnTo>
                  <a:pt x="248853" y="1223096"/>
                </a:lnTo>
                <a:lnTo>
                  <a:pt x="258635" y="1181605"/>
                </a:lnTo>
                <a:lnTo>
                  <a:pt x="746456" y="1066972"/>
                </a:lnTo>
                <a:lnTo>
                  <a:pt x="944059" y="1026070"/>
                </a:lnTo>
                <a:lnTo>
                  <a:pt x="2732258" y="726272"/>
                </a:lnTo>
                <a:lnTo>
                  <a:pt x="3285032" y="647754"/>
                </a:lnTo>
                <a:lnTo>
                  <a:pt x="3585947" y="615355"/>
                </a:lnTo>
                <a:lnTo>
                  <a:pt x="4894476" y="522788"/>
                </a:lnTo>
                <a:lnTo>
                  <a:pt x="5249024" y="508160"/>
                </a:lnTo>
                <a:lnTo>
                  <a:pt x="5703866" y="504145"/>
                </a:lnTo>
                <a:lnTo>
                  <a:pt x="6309012" y="519249"/>
                </a:lnTo>
                <a:lnTo>
                  <a:pt x="7114611" y="563001"/>
                </a:lnTo>
                <a:lnTo>
                  <a:pt x="7567744" y="589510"/>
                </a:lnTo>
                <a:lnTo>
                  <a:pt x="8021925" y="601559"/>
                </a:lnTo>
                <a:lnTo>
                  <a:pt x="8527544" y="598754"/>
                </a:lnTo>
                <a:lnTo>
                  <a:pt x="9033911" y="579736"/>
                </a:lnTo>
                <a:lnTo>
                  <a:pt x="9591434" y="541120"/>
                </a:lnTo>
                <a:lnTo>
                  <a:pt x="9844934" y="517738"/>
                </a:lnTo>
                <a:lnTo>
                  <a:pt x="10045626" y="498397"/>
                </a:lnTo>
                <a:lnTo>
                  <a:pt x="10848392" y="454965"/>
                </a:lnTo>
                <a:lnTo>
                  <a:pt x="10998910" y="442298"/>
                </a:lnTo>
                <a:lnTo>
                  <a:pt x="12575256" y="231068"/>
                </a:lnTo>
                <a:lnTo>
                  <a:pt x="13588163" y="72365"/>
                </a:lnTo>
                <a:lnTo>
                  <a:pt x="13894039" y="33036"/>
                </a:lnTo>
                <a:lnTo>
                  <a:pt x="14098807" y="12293"/>
                </a:lnTo>
                <a:lnTo>
                  <a:pt x="14252866" y="3527"/>
                </a:lnTo>
                <a:lnTo>
                  <a:pt x="14406087" y="0"/>
                </a:lnTo>
                <a:lnTo>
                  <a:pt x="14558888" y="1920"/>
                </a:lnTo>
                <a:lnTo>
                  <a:pt x="14711690" y="9499"/>
                </a:lnTo>
                <a:lnTo>
                  <a:pt x="14864911" y="22946"/>
                </a:lnTo>
                <a:lnTo>
                  <a:pt x="15421072" y="96983"/>
                </a:lnTo>
                <a:lnTo>
                  <a:pt x="16323793" y="246156"/>
                </a:lnTo>
                <a:lnTo>
                  <a:pt x="16425140" y="266290"/>
                </a:lnTo>
                <a:lnTo>
                  <a:pt x="16525445" y="290454"/>
                </a:lnTo>
                <a:lnTo>
                  <a:pt x="16624574" y="318600"/>
                </a:lnTo>
                <a:lnTo>
                  <a:pt x="16722390" y="350684"/>
                </a:lnTo>
                <a:lnTo>
                  <a:pt x="16818759" y="386662"/>
                </a:lnTo>
                <a:lnTo>
                  <a:pt x="16913543" y="426486"/>
                </a:lnTo>
                <a:lnTo>
                  <a:pt x="17006608" y="470113"/>
                </a:lnTo>
                <a:lnTo>
                  <a:pt x="17097817" y="517496"/>
                </a:lnTo>
                <a:lnTo>
                  <a:pt x="17187035" y="568591"/>
                </a:lnTo>
                <a:lnTo>
                  <a:pt x="17315285" y="648180"/>
                </a:lnTo>
                <a:lnTo>
                  <a:pt x="17352688" y="677126"/>
                </a:lnTo>
                <a:lnTo>
                  <a:pt x="17386198" y="709784"/>
                </a:lnTo>
                <a:lnTo>
                  <a:pt x="17415681" y="745746"/>
                </a:lnTo>
                <a:lnTo>
                  <a:pt x="17441001" y="784604"/>
                </a:lnTo>
                <a:lnTo>
                  <a:pt x="17462021" y="825953"/>
                </a:lnTo>
                <a:lnTo>
                  <a:pt x="17478607" y="869383"/>
                </a:lnTo>
                <a:lnTo>
                  <a:pt x="17490622" y="914489"/>
                </a:lnTo>
                <a:lnTo>
                  <a:pt x="17497930" y="960861"/>
                </a:lnTo>
                <a:lnTo>
                  <a:pt x="17500396" y="1008094"/>
                </a:lnTo>
                <a:lnTo>
                  <a:pt x="17502871" y="1108758"/>
                </a:lnTo>
                <a:lnTo>
                  <a:pt x="17523024" y="1407923"/>
                </a:lnTo>
                <a:lnTo>
                  <a:pt x="17560632" y="5117028"/>
                </a:lnTo>
                <a:lnTo>
                  <a:pt x="17547886" y="5670251"/>
                </a:lnTo>
                <a:lnTo>
                  <a:pt x="17435209" y="7972662"/>
                </a:lnTo>
                <a:lnTo>
                  <a:pt x="17420667" y="8171235"/>
                </a:lnTo>
                <a:lnTo>
                  <a:pt x="17399020" y="8365666"/>
                </a:lnTo>
                <a:lnTo>
                  <a:pt x="17377192" y="8510894"/>
                </a:lnTo>
                <a:lnTo>
                  <a:pt x="17349550" y="8657652"/>
                </a:lnTo>
                <a:lnTo>
                  <a:pt x="17336596" y="8704557"/>
                </a:lnTo>
                <a:lnTo>
                  <a:pt x="17313794" y="8746224"/>
                </a:lnTo>
                <a:lnTo>
                  <a:pt x="17282612" y="8781184"/>
                </a:lnTo>
                <a:lnTo>
                  <a:pt x="17244516" y="8807972"/>
                </a:lnTo>
                <a:lnTo>
                  <a:pt x="17200973" y="8825121"/>
                </a:lnTo>
                <a:lnTo>
                  <a:pt x="17003899" y="8851320"/>
                </a:lnTo>
                <a:lnTo>
                  <a:pt x="16957348" y="8853795"/>
                </a:lnTo>
                <a:lnTo>
                  <a:pt x="16649010" y="8864441"/>
                </a:lnTo>
                <a:lnTo>
                  <a:pt x="16342653" y="8885516"/>
                </a:lnTo>
                <a:lnTo>
                  <a:pt x="16037652" y="8917019"/>
                </a:lnTo>
                <a:lnTo>
                  <a:pt x="15733380" y="8958952"/>
                </a:lnTo>
                <a:lnTo>
                  <a:pt x="15534618" y="8987215"/>
                </a:lnTo>
                <a:lnTo>
                  <a:pt x="15286509" y="9014082"/>
                </a:lnTo>
                <a:lnTo>
                  <a:pt x="14937126" y="9039861"/>
                </a:lnTo>
                <a:lnTo>
                  <a:pt x="12351357" y="9110710"/>
                </a:lnTo>
                <a:lnTo>
                  <a:pt x="12198140" y="9117833"/>
                </a:lnTo>
                <a:lnTo>
                  <a:pt x="11847142" y="9151461"/>
                </a:lnTo>
                <a:lnTo>
                  <a:pt x="11497421" y="9196391"/>
                </a:lnTo>
                <a:lnTo>
                  <a:pt x="11100938" y="9259942"/>
                </a:lnTo>
                <a:lnTo>
                  <a:pt x="10545439" y="9356030"/>
                </a:lnTo>
                <a:lnTo>
                  <a:pt x="10089117" y="9420534"/>
                </a:lnTo>
                <a:lnTo>
                  <a:pt x="9631525" y="9471073"/>
                </a:lnTo>
                <a:lnTo>
                  <a:pt x="9172063" y="9507046"/>
                </a:lnTo>
                <a:lnTo>
                  <a:pt x="7147779" y="9646692"/>
                </a:lnTo>
                <a:lnTo>
                  <a:pt x="6590197" y="9669096"/>
                </a:lnTo>
                <a:lnTo>
                  <a:pt x="5831528" y="9674218"/>
                </a:lnTo>
                <a:close/>
              </a:path>
            </a:pathLst>
          </a:custGeom>
          <a:solidFill>
            <a:srgbClr val="FFFFFF"/>
          </a:solidFill>
        </p:spPr>
        <p:txBody>
          <a:bodyPr wrap="square" lIns="0" tIns="0" rIns="0" bIns="0" rtlCol="0"/>
          <a:lstStyle/>
          <a:p>
            <a:endParaRPr/>
          </a:p>
        </p:txBody>
      </p:sp>
      <p:sp>
        <p:nvSpPr>
          <p:cNvPr id="4" name="object 4"/>
          <p:cNvSpPr txBox="1">
            <a:spLocks noGrp="1"/>
          </p:cNvSpPr>
          <p:nvPr>
            <p:ph type="title"/>
          </p:nvPr>
        </p:nvSpPr>
        <p:spPr>
          <a:xfrm>
            <a:off x="1741322" y="1429319"/>
            <a:ext cx="15029180" cy="808990"/>
          </a:xfrm>
          <a:prstGeom prst="rect">
            <a:avLst/>
          </a:prstGeom>
        </p:spPr>
        <p:txBody>
          <a:bodyPr vert="horz" wrap="square" lIns="0" tIns="17780" rIns="0" bIns="0" rtlCol="0">
            <a:spAutoFit/>
          </a:bodyPr>
          <a:lstStyle/>
          <a:p>
            <a:pPr marL="12700">
              <a:lnSpc>
                <a:spcPct val="100000"/>
              </a:lnSpc>
              <a:spcBef>
                <a:spcPts val="140"/>
              </a:spcBef>
            </a:pPr>
            <a:r>
              <a:rPr sz="5100" spc="-415" dirty="0">
                <a:solidFill>
                  <a:srgbClr val="CC4242"/>
                </a:solidFill>
              </a:rPr>
              <a:t>İLİMİZDE</a:t>
            </a:r>
            <a:r>
              <a:rPr sz="5100" spc="560" dirty="0">
                <a:solidFill>
                  <a:srgbClr val="CC4242"/>
                </a:solidFill>
              </a:rPr>
              <a:t> </a:t>
            </a:r>
            <a:r>
              <a:rPr sz="5100" spc="-45" dirty="0" smtClean="0">
                <a:solidFill>
                  <a:srgbClr val="CC4242"/>
                </a:solidFill>
              </a:rPr>
              <a:t>202</a:t>
            </a:r>
            <a:r>
              <a:rPr lang="tr-TR" sz="5100" spc="-45" dirty="0" smtClean="0">
                <a:solidFill>
                  <a:srgbClr val="CC4242"/>
                </a:solidFill>
              </a:rPr>
              <a:t>4</a:t>
            </a:r>
            <a:r>
              <a:rPr sz="5100" spc="560" dirty="0" smtClean="0">
                <a:solidFill>
                  <a:srgbClr val="CC4242"/>
                </a:solidFill>
              </a:rPr>
              <a:t> </a:t>
            </a:r>
            <a:r>
              <a:rPr sz="5100" spc="-370" dirty="0">
                <a:solidFill>
                  <a:srgbClr val="CC4242"/>
                </a:solidFill>
              </a:rPr>
              <a:t>YILINDA</a:t>
            </a:r>
            <a:r>
              <a:rPr sz="5100" spc="560" dirty="0">
                <a:solidFill>
                  <a:srgbClr val="CC4242"/>
                </a:solidFill>
              </a:rPr>
              <a:t> </a:t>
            </a:r>
            <a:r>
              <a:rPr sz="5100" spc="-605" dirty="0">
                <a:solidFill>
                  <a:srgbClr val="CC4242"/>
                </a:solidFill>
              </a:rPr>
              <a:t>ÖČRENCİ</a:t>
            </a:r>
            <a:r>
              <a:rPr sz="5100" spc="565" dirty="0">
                <a:solidFill>
                  <a:srgbClr val="CC4242"/>
                </a:solidFill>
              </a:rPr>
              <a:t> </a:t>
            </a:r>
            <a:r>
              <a:rPr sz="5100" spc="-165" dirty="0">
                <a:solidFill>
                  <a:srgbClr val="CC4242"/>
                </a:solidFill>
              </a:rPr>
              <a:t>ALAN</a:t>
            </a:r>
            <a:r>
              <a:rPr sz="5100" spc="560" dirty="0">
                <a:solidFill>
                  <a:srgbClr val="CC4242"/>
                </a:solidFill>
              </a:rPr>
              <a:t> </a:t>
            </a:r>
            <a:r>
              <a:rPr sz="5100" spc="-409" dirty="0">
                <a:solidFill>
                  <a:srgbClr val="CC4242"/>
                </a:solidFill>
              </a:rPr>
              <a:t>FEN</a:t>
            </a:r>
            <a:r>
              <a:rPr sz="5100" spc="560" dirty="0">
                <a:solidFill>
                  <a:srgbClr val="CC4242"/>
                </a:solidFill>
              </a:rPr>
              <a:t> </a:t>
            </a:r>
            <a:r>
              <a:rPr sz="5100" spc="-445" dirty="0">
                <a:solidFill>
                  <a:srgbClr val="CC4242"/>
                </a:solidFill>
              </a:rPr>
              <a:t>LİSELERİ</a:t>
            </a:r>
            <a:endParaRPr sz="5100" dirty="0"/>
          </a:p>
        </p:txBody>
      </p:sp>
      <p:graphicFrame>
        <p:nvGraphicFramePr>
          <p:cNvPr id="5" name="object 5"/>
          <p:cNvGraphicFramePr>
            <a:graphicFrameLocks noGrp="1"/>
          </p:cNvGraphicFramePr>
          <p:nvPr>
            <p:extLst>
              <p:ext uri="{D42A27DB-BD31-4B8C-83A1-F6EECF244321}">
                <p14:modId xmlns:p14="http://schemas.microsoft.com/office/powerpoint/2010/main" val="3721404096"/>
              </p:ext>
            </p:extLst>
          </p:nvPr>
        </p:nvGraphicFramePr>
        <p:xfrm>
          <a:off x="1183930" y="3627003"/>
          <a:ext cx="16398236" cy="4056472"/>
        </p:xfrm>
        <a:graphic>
          <a:graphicData uri="http://schemas.openxmlformats.org/drawingml/2006/table">
            <a:tbl>
              <a:tblPr firstRow="1" bandRow="1">
                <a:tableStyleId>{2D5ABB26-0587-4C30-8999-92F81FD0307C}</a:tableStyleId>
              </a:tblPr>
              <a:tblGrid>
                <a:gridCol w="2931795"/>
                <a:gridCol w="3609339"/>
                <a:gridCol w="3328034"/>
                <a:gridCol w="3081654"/>
                <a:gridCol w="3447414"/>
              </a:tblGrid>
              <a:tr h="1023166">
                <a:tc>
                  <a:txBody>
                    <a:bodyPr/>
                    <a:lstStyle/>
                    <a:p>
                      <a:pPr marR="295275" algn="r">
                        <a:lnSpc>
                          <a:spcPct val="100000"/>
                        </a:lnSpc>
                        <a:spcBef>
                          <a:spcPts val="2105"/>
                        </a:spcBef>
                      </a:pPr>
                      <a:r>
                        <a:rPr sz="2500" b="1" spc="-5" dirty="0">
                          <a:latin typeface="Arial"/>
                          <a:cs typeface="Arial"/>
                        </a:rPr>
                        <a:t>OKULUN</a:t>
                      </a:r>
                      <a:r>
                        <a:rPr sz="2500" b="1" spc="-50" dirty="0">
                          <a:latin typeface="Arial"/>
                          <a:cs typeface="Arial"/>
                        </a:rPr>
                        <a:t> </a:t>
                      </a:r>
                      <a:r>
                        <a:rPr sz="2500" b="1" spc="-5" dirty="0">
                          <a:latin typeface="Arial"/>
                          <a:cs typeface="Arial"/>
                        </a:rPr>
                        <a:t>ADI</a:t>
                      </a:r>
                      <a:endParaRPr sz="2500" dirty="0">
                        <a:latin typeface="Arial"/>
                        <a:cs typeface="Arial"/>
                      </a:endParaRPr>
                    </a:p>
                  </a:txBody>
                  <a:tcPr marL="0" marR="0" marT="267335" marB="0">
                    <a:solidFill>
                      <a:srgbClr val="CC4242"/>
                    </a:solidFill>
                  </a:tcPr>
                </a:tc>
                <a:tc>
                  <a:txBody>
                    <a:bodyPr/>
                    <a:lstStyle/>
                    <a:p>
                      <a:pPr marL="277495">
                        <a:lnSpc>
                          <a:spcPct val="100000"/>
                        </a:lnSpc>
                        <a:spcBef>
                          <a:spcPts val="2105"/>
                        </a:spcBef>
                      </a:pPr>
                      <a:r>
                        <a:rPr sz="2500" b="1" spc="-5" dirty="0">
                          <a:latin typeface="Arial"/>
                          <a:cs typeface="Arial"/>
                        </a:rPr>
                        <a:t>PANSİYON</a:t>
                      </a:r>
                      <a:r>
                        <a:rPr sz="2500" b="1" spc="-45" dirty="0">
                          <a:latin typeface="Arial"/>
                          <a:cs typeface="Arial"/>
                        </a:rPr>
                        <a:t> </a:t>
                      </a:r>
                      <a:r>
                        <a:rPr sz="2500" b="1" spc="-5" dirty="0">
                          <a:latin typeface="Arial"/>
                          <a:cs typeface="Arial"/>
                        </a:rPr>
                        <a:t>DURUMU</a:t>
                      </a:r>
                      <a:endParaRPr sz="2500">
                        <a:latin typeface="Arial"/>
                        <a:cs typeface="Arial"/>
                      </a:endParaRPr>
                    </a:p>
                  </a:txBody>
                  <a:tcPr marL="0" marR="0" marT="267335" marB="0">
                    <a:solidFill>
                      <a:srgbClr val="CC4242"/>
                    </a:solidFill>
                  </a:tcPr>
                </a:tc>
                <a:tc>
                  <a:txBody>
                    <a:bodyPr/>
                    <a:lstStyle/>
                    <a:p>
                      <a:pPr marL="417830">
                        <a:lnSpc>
                          <a:spcPct val="100000"/>
                        </a:lnSpc>
                        <a:spcBef>
                          <a:spcPts val="2155"/>
                        </a:spcBef>
                      </a:pPr>
                      <a:r>
                        <a:rPr sz="3000" b="1" dirty="0">
                          <a:latin typeface="Arial"/>
                          <a:cs typeface="Arial"/>
                        </a:rPr>
                        <a:t>KONTENJAN</a:t>
                      </a:r>
                      <a:endParaRPr sz="3000">
                        <a:latin typeface="Arial"/>
                        <a:cs typeface="Arial"/>
                      </a:endParaRPr>
                    </a:p>
                  </a:txBody>
                  <a:tcPr marL="0" marR="0" marT="273685" marB="0">
                    <a:solidFill>
                      <a:srgbClr val="CC4242"/>
                    </a:solidFill>
                  </a:tcPr>
                </a:tc>
                <a:tc>
                  <a:txBody>
                    <a:bodyPr/>
                    <a:lstStyle/>
                    <a:p>
                      <a:pPr marR="362585" algn="r">
                        <a:lnSpc>
                          <a:spcPct val="100000"/>
                        </a:lnSpc>
                        <a:spcBef>
                          <a:spcPts val="2155"/>
                        </a:spcBef>
                      </a:pPr>
                      <a:r>
                        <a:rPr sz="3000" b="1" dirty="0">
                          <a:latin typeface="Arial"/>
                          <a:cs typeface="Arial"/>
                        </a:rPr>
                        <a:t>TABAN</a:t>
                      </a:r>
                      <a:r>
                        <a:rPr sz="3000" b="1" spc="-50" dirty="0">
                          <a:latin typeface="Arial"/>
                          <a:cs typeface="Arial"/>
                        </a:rPr>
                        <a:t> </a:t>
                      </a:r>
                      <a:r>
                        <a:rPr sz="3000" b="1" dirty="0">
                          <a:latin typeface="Arial"/>
                          <a:cs typeface="Arial"/>
                        </a:rPr>
                        <a:t>PUAN</a:t>
                      </a:r>
                      <a:endParaRPr sz="3000">
                        <a:latin typeface="Arial"/>
                        <a:cs typeface="Arial"/>
                      </a:endParaRPr>
                    </a:p>
                  </a:txBody>
                  <a:tcPr marL="0" marR="0" marT="273685" marB="0">
                    <a:solidFill>
                      <a:srgbClr val="CC4242"/>
                    </a:solidFill>
                  </a:tcPr>
                </a:tc>
                <a:tc>
                  <a:txBody>
                    <a:bodyPr/>
                    <a:lstStyle/>
                    <a:p>
                      <a:pPr marL="236854">
                        <a:lnSpc>
                          <a:spcPct val="100000"/>
                        </a:lnSpc>
                        <a:spcBef>
                          <a:spcPts val="2080"/>
                        </a:spcBef>
                      </a:pPr>
                      <a:r>
                        <a:rPr sz="3000" b="1" spc="-5" dirty="0">
                          <a:latin typeface="Arial"/>
                          <a:cs typeface="Arial"/>
                        </a:rPr>
                        <a:t>YÜZDELİK</a:t>
                      </a:r>
                      <a:r>
                        <a:rPr sz="3000" b="1" spc="-50" dirty="0">
                          <a:latin typeface="Arial"/>
                          <a:cs typeface="Arial"/>
                        </a:rPr>
                        <a:t> </a:t>
                      </a:r>
                      <a:r>
                        <a:rPr sz="3000" b="1" spc="-5" dirty="0">
                          <a:latin typeface="Arial"/>
                          <a:cs typeface="Arial"/>
                        </a:rPr>
                        <a:t>DİLİM</a:t>
                      </a:r>
                      <a:endParaRPr sz="3000">
                        <a:latin typeface="Arial"/>
                        <a:cs typeface="Arial"/>
                      </a:endParaRPr>
                    </a:p>
                  </a:txBody>
                  <a:tcPr marL="0" marR="0" marT="264160" marB="0">
                    <a:solidFill>
                      <a:srgbClr val="CC4242"/>
                    </a:solidFill>
                  </a:tcPr>
                </a:tc>
              </a:tr>
              <a:tr h="1450859">
                <a:tc>
                  <a:txBody>
                    <a:bodyPr/>
                    <a:lstStyle/>
                    <a:p>
                      <a:pPr marL="774700" marR="437515" indent="-353060">
                        <a:lnSpc>
                          <a:spcPct val="114999"/>
                        </a:lnSpc>
                        <a:spcBef>
                          <a:spcPts val="2485"/>
                        </a:spcBef>
                      </a:pPr>
                      <a:r>
                        <a:rPr sz="2500" b="1" spc="-5" dirty="0">
                          <a:latin typeface="Arial"/>
                          <a:cs typeface="Arial"/>
                        </a:rPr>
                        <a:t>Türk</a:t>
                      </a:r>
                      <a:r>
                        <a:rPr sz="2500" b="1" spc="-85" dirty="0">
                          <a:latin typeface="Arial"/>
                          <a:cs typeface="Arial"/>
                        </a:rPr>
                        <a:t> </a:t>
                      </a:r>
                      <a:r>
                        <a:rPr sz="2500" b="1" spc="-5" dirty="0">
                          <a:latin typeface="Arial"/>
                          <a:cs typeface="Arial"/>
                        </a:rPr>
                        <a:t>Telekom </a:t>
                      </a:r>
                      <a:r>
                        <a:rPr sz="2500" b="1" spc="-680" dirty="0">
                          <a:latin typeface="Arial"/>
                          <a:cs typeface="Arial"/>
                        </a:rPr>
                        <a:t> </a:t>
                      </a:r>
                      <a:r>
                        <a:rPr sz="2500" b="1" spc="-5" dirty="0">
                          <a:latin typeface="Arial"/>
                          <a:cs typeface="Arial"/>
                        </a:rPr>
                        <a:t>Fen</a:t>
                      </a:r>
                      <a:r>
                        <a:rPr sz="2500" b="1" spc="-25" dirty="0">
                          <a:latin typeface="Arial"/>
                          <a:cs typeface="Arial"/>
                        </a:rPr>
                        <a:t> </a:t>
                      </a:r>
                      <a:r>
                        <a:rPr sz="2500" b="1" spc="-5" dirty="0">
                          <a:latin typeface="Arial"/>
                          <a:cs typeface="Arial"/>
                        </a:rPr>
                        <a:t>lisesi</a:t>
                      </a:r>
                      <a:endParaRPr sz="2500">
                        <a:latin typeface="Arial"/>
                        <a:cs typeface="Arial"/>
                      </a:endParaRPr>
                    </a:p>
                  </a:txBody>
                  <a:tcPr marL="0" marR="0" marT="315595" marB="0">
                    <a:solidFill>
                      <a:srgbClr val="CC4242"/>
                    </a:solidFill>
                  </a:tcPr>
                </a:tc>
                <a:tc>
                  <a:txBody>
                    <a:bodyPr/>
                    <a:lstStyle/>
                    <a:p>
                      <a:pPr>
                        <a:lnSpc>
                          <a:spcPct val="100000"/>
                        </a:lnSpc>
                      </a:pPr>
                      <a:endParaRPr sz="2550">
                        <a:latin typeface="Times New Roman"/>
                        <a:cs typeface="Times New Roman"/>
                      </a:endParaRPr>
                    </a:p>
                    <a:p>
                      <a:pPr marL="451484" algn="ctr">
                        <a:lnSpc>
                          <a:spcPct val="100000"/>
                        </a:lnSpc>
                      </a:pPr>
                      <a:r>
                        <a:rPr sz="2500" b="1" spc="-5" dirty="0">
                          <a:latin typeface="Arial"/>
                          <a:cs typeface="Arial"/>
                        </a:rPr>
                        <a:t>Kız/Erkek</a:t>
                      </a:r>
                      <a:endParaRPr sz="2500">
                        <a:latin typeface="Arial"/>
                        <a:cs typeface="Arial"/>
                      </a:endParaRPr>
                    </a:p>
                  </a:txBody>
                  <a:tcPr marL="0" marR="0" marT="0" marB="0">
                    <a:solidFill>
                      <a:srgbClr val="CC4242"/>
                    </a:solidFill>
                  </a:tcPr>
                </a:tc>
                <a:tc>
                  <a:txBody>
                    <a:bodyPr/>
                    <a:lstStyle/>
                    <a:p>
                      <a:pPr>
                        <a:lnSpc>
                          <a:spcPct val="100000"/>
                        </a:lnSpc>
                        <a:spcBef>
                          <a:spcPts val="50"/>
                        </a:spcBef>
                      </a:pPr>
                      <a:endParaRPr sz="2550">
                        <a:latin typeface="Times New Roman"/>
                        <a:cs typeface="Times New Roman"/>
                      </a:endParaRPr>
                    </a:p>
                    <a:p>
                      <a:pPr marR="8255" algn="ctr">
                        <a:lnSpc>
                          <a:spcPct val="100000"/>
                        </a:lnSpc>
                      </a:pPr>
                      <a:r>
                        <a:rPr sz="3000" b="1" dirty="0">
                          <a:latin typeface="Arial"/>
                          <a:cs typeface="Arial"/>
                        </a:rPr>
                        <a:t>90</a:t>
                      </a:r>
                      <a:endParaRPr sz="3000">
                        <a:latin typeface="Arial"/>
                        <a:cs typeface="Arial"/>
                      </a:endParaRPr>
                    </a:p>
                  </a:txBody>
                  <a:tcPr marL="0" marR="0" marT="6350" marB="0">
                    <a:solidFill>
                      <a:srgbClr val="CC4242"/>
                    </a:solidFill>
                  </a:tcPr>
                </a:tc>
                <a:tc>
                  <a:txBody>
                    <a:bodyPr/>
                    <a:lstStyle/>
                    <a:p>
                      <a:pPr marR="403225" algn="r">
                        <a:lnSpc>
                          <a:spcPct val="100000"/>
                        </a:lnSpc>
                        <a:spcBef>
                          <a:spcPts val="2660"/>
                        </a:spcBef>
                      </a:pPr>
                      <a:r>
                        <a:rPr lang="tr-TR" sz="3200" b="1" i="0" dirty="0" smtClean="0">
                          <a:solidFill>
                            <a:schemeClr val="tx1"/>
                          </a:solidFill>
                          <a:effectLst/>
                          <a:latin typeface="+mn-lt"/>
                          <a:ea typeface="+mn-ea"/>
                          <a:cs typeface="+mn-cs"/>
                        </a:rPr>
                        <a:t>406,3942</a:t>
                      </a:r>
                      <a:endParaRPr sz="3000" b="1" dirty="0">
                        <a:latin typeface="Arial"/>
                        <a:cs typeface="Arial"/>
                      </a:endParaRPr>
                    </a:p>
                  </a:txBody>
                  <a:tcPr marL="0" marR="0" marT="337820" marB="0">
                    <a:solidFill>
                      <a:srgbClr val="CC4242"/>
                    </a:solidFill>
                  </a:tcPr>
                </a:tc>
                <a:tc>
                  <a:txBody>
                    <a:bodyPr/>
                    <a:lstStyle/>
                    <a:p>
                      <a:pPr marR="133350" algn="ctr">
                        <a:lnSpc>
                          <a:spcPct val="100000"/>
                        </a:lnSpc>
                        <a:spcBef>
                          <a:spcPts val="2660"/>
                        </a:spcBef>
                      </a:pPr>
                      <a:r>
                        <a:rPr lang="tr-TR" sz="3200" b="1" i="0" dirty="0" smtClean="0">
                          <a:solidFill>
                            <a:schemeClr val="tx1"/>
                          </a:solidFill>
                          <a:effectLst/>
                          <a:latin typeface="+mn-lt"/>
                          <a:ea typeface="+mn-ea"/>
                          <a:cs typeface="+mn-cs"/>
                        </a:rPr>
                        <a:t>11,62</a:t>
                      </a:r>
                      <a:endParaRPr sz="3000" b="1" dirty="0">
                        <a:latin typeface="Arial"/>
                        <a:cs typeface="Arial"/>
                      </a:endParaRPr>
                    </a:p>
                  </a:txBody>
                  <a:tcPr marL="0" marR="0" marT="337820" marB="0">
                    <a:solidFill>
                      <a:srgbClr val="CC4242"/>
                    </a:solidFill>
                  </a:tcPr>
                </a:tc>
              </a:tr>
              <a:tr h="1582447">
                <a:tc>
                  <a:txBody>
                    <a:bodyPr/>
                    <a:lstStyle/>
                    <a:p>
                      <a:pPr>
                        <a:lnSpc>
                          <a:spcPct val="100000"/>
                        </a:lnSpc>
                        <a:spcBef>
                          <a:spcPts val="25"/>
                        </a:spcBef>
                      </a:pPr>
                      <a:endParaRPr sz="3950">
                        <a:latin typeface="Times New Roman"/>
                        <a:cs typeface="Times New Roman"/>
                      </a:endParaRPr>
                    </a:p>
                    <a:p>
                      <a:pPr marR="252095" algn="r">
                        <a:lnSpc>
                          <a:spcPct val="100000"/>
                        </a:lnSpc>
                      </a:pPr>
                      <a:r>
                        <a:rPr sz="2500" b="1" spc="-5" dirty="0">
                          <a:latin typeface="Arial"/>
                          <a:cs typeface="Arial"/>
                        </a:rPr>
                        <a:t>Şiran</a:t>
                      </a:r>
                      <a:r>
                        <a:rPr sz="2500" b="1" spc="-30" dirty="0">
                          <a:latin typeface="Arial"/>
                          <a:cs typeface="Arial"/>
                        </a:rPr>
                        <a:t> </a:t>
                      </a:r>
                      <a:r>
                        <a:rPr sz="2500" b="1" spc="-5" dirty="0">
                          <a:latin typeface="Arial"/>
                          <a:cs typeface="Arial"/>
                        </a:rPr>
                        <a:t>Fen</a:t>
                      </a:r>
                      <a:r>
                        <a:rPr sz="2500" b="1" spc="-30" dirty="0">
                          <a:latin typeface="Arial"/>
                          <a:cs typeface="Arial"/>
                        </a:rPr>
                        <a:t> </a:t>
                      </a:r>
                      <a:r>
                        <a:rPr sz="2500" b="1" spc="-5" dirty="0">
                          <a:latin typeface="Arial"/>
                          <a:cs typeface="Arial"/>
                        </a:rPr>
                        <a:t>Lisesi</a:t>
                      </a:r>
                      <a:endParaRPr sz="2500">
                        <a:latin typeface="Arial"/>
                        <a:cs typeface="Arial"/>
                      </a:endParaRPr>
                    </a:p>
                  </a:txBody>
                  <a:tcPr marL="0" marR="0" marT="3175" marB="0">
                    <a:solidFill>
                      <a:srgbClr val="CC4242"/>
                    </a:solidFill>
                  </a:tcPr>
                </a:tc>
                <a:tc>
                  <a:txBody>
                    <a:bodyPr/>
                    <a:lstStyle/>
                    <a:p>
                      <a:pPr>
                        <a:lnSpc>
                          <a:spcPct val="100000"/>
                        </a:lnSpc>
                      </a:pPr>
                      <a:endParaRPr sz="2800">
                        <a:latin typeface="Times New Roman"/>
                        <a:cs typeface="Times New Roman"/>
                      </a:endParaRPr>
                    </a:p>
                    <a:p>
                      <a:pPr>
                        <a:lnSpc>
                          <a:spcPct val="100000"/>
                        </a:lnSpc>
                        <a:spcBef>
                          <a:spcPts val="5"/>
                        </a:spcBef>
                      </a:pPr>
                      <a:endParaRPr sz="2450">
                        <a:latin typeface="Times New Roman"/>
                        <a:cs typeface="Times New Roman"/>
                      </a:endParaRPr>
                    </a:p>
                    <a:p>
                      <a:pPr marL="451484" algn="ctr">
                        <a:lnSpc>
                          <a:spcPct val="100000"/>
                        </a:lnSpc>
                      </a:pPr>
                      <a:r>
                        <a:rPr sz="2500" b="1" spc="-5" dirty="0">
                          <a:latin typeface="Arial"/>
                          <a:cs typeface="Arial"/>
                        </a:rPr>
                        <a:t>Kız/Erkek</a:t>
                      </a:r>
                      <a:endParaRPr sz="2500">
                        <a:latin typeface="Arial"/>
                        <a:cs typeface="Arial"/>
                      </a:endParaRPr>
                    </a:p>
                  </a:txBody>
                  <a:tcPr marL="0" marR="0" marT="0" marB="0">
                    <a:solidFill>
                      <a:srgbClr val="CC4242"/>
                    </a:solidFill>
                  </a:tcPr>
                </a:tc>
                <a:tc>
                  <a:txBody>
                    <a:bodyPr/>
                    <a:lstStyle/>
                    <a:p>
                      <a:pPr>
                        <a:lnSpc>
                          <a:spcPct val="100000"/>
                        </a:lnSpc>
                        <a:spcBef>
                          <a:spcPts val="35"/>
                        </a:spcBef>
                      </a:pPr>
                      <a:endParaRPr sz="4700" dirty="0">
                        <a:latin typeface="Times New Roman"/>
                        <a:cs typeface="Times New Roman"/>
                      </a:endParaRPr>
                    </a:p>
                    <a:p>
                      <a:pPr marR="8255" algn="ctr">
                        <a:lnSpc>
                          <a:spcPct val="100000"/>
                        </a:lnSpc>
                      </a:pPr>
                      <a:r>
                        <a:rPr lang="tr-TR" sz="3000" b="1" dirty="0" smtClean="0">
                          <a:latin typeface="Arial"/>
                          <a:cs typeface="Arial"/>
                        </a:rPr>
                        <a:t>60</a:t>
                      </a:r>
                      <a:endParaRPr sz="3000" dirty="0">
                        <a:latin typeface="Arial"/>
                        <a:cs typeface="Arial"/>
                      </a:endParaRPr>
                    </a:p>
                  </a:txBody>
                  <a:tcPr marL="0" marR="0" marT="4445" marB="0">
                    <a:solidFill>
                      <a:srgbClr val="CC4242"/>
                    </a:solidFill>
                  </a:tcPr>
                </a:tc>
                <a:tc>
                  <a:txBody>
                    <a:bodyPr/>
                    <a:lstStyle/>
                    <a:p>
                      <a:pPr>
                        <a:lnSpc>
                          <a:spcPct val="100000"/>
                        </a:lnSpc>
                        <a:spcBef>
                          <a:spcPts val="35"/>
                        </a:spcBef>
                      </a:pPr>
                      <a:endParaRPr sz="3700" dirty="0">
                        <a:latin typeface="Times New Roman"/>
                        <a:cs typeface="Times New Roman"/>
                      </a:endParaRPr>
                    </a:p>
                    <a:p>
                      <a:pPr marL="965200">
                        <a:lnSpc>
                          <a:spcPct val="100000"/>
                        </a:lnSpc>
                      </a:pPr>
                      <a:r>
                        <a:rPr lang="tr-TR" sz="3000" b="1" dirty="0" smtClean="0">
                          <a:latin typeface="Arial"/>
                          <a:cs typeface="Arial"/>
                        </a:rPr>
                        <a:t>314,2016</a:t>
                      </a:r>
                      <a:endParaRPr sz="3000" dirty="0">
                        <a:latin typeface="Arial"/>
                        <a:cs typeface="Arial"/>
                      </a:endParaRPr>
                    </a:p>
                  </a:txBody>
                  <a:tcPr marL="0" marR="0" marT="4445" marB="0">
                    <a:solidFill>
                      <a:srgbClr val="CC4242"/>
                    </a:solidFill>
                  </a:tcPr>
                </a:tc>
                <a:tc>
                  <a:txBody>
                    <a:bodyPr/>
                    <a:lstStyle/>
                    <a:p>
                      <a:pPr>
                        <a:lnSpc>
                          <a:spcPct val="100000"/>
                        </a:lnSpc>
                        <a:spcBef>
                          <a:spcPts val="35"/>
                        </a:spcBef>
                      </a:pPr>
                      <a:endParaRPr sz="3700" dirty="0">
                        <a:latin typeface="Times New Roman"/>
                        <a:cs typeface="Times New Roman"/>
                      </a:endParaRPr>
                    </a:p>
                    <a:p>
                      <a:pPr marR="152400" algn="ctr">
                        <a:lnSpc>
                          <a:spcPct val="100000"/>
                        </a:lnSpc>
                      </a:pPr>
                      <a:r>
                        <a:rPr lang="tr-TR" sz="3000" b="1" dirty="0" smtClean="0">
                          <a:latin typeface="Arial"/>
                          <a:cs typeface="Arial"/>
                        </a:rPr>
                        <a:t>33,62</a:t>
                      </a:r>
                      <a:endParaRPr sz="3000" dirty="0">
                        <a:latin typeface="Arial"/>
                        <a:cs typeface="Arial"/>
                      </a:endParaRPr>
                    </a:p>
                  </a:txBody>
                  <a:tcPr marL="0" marR="0" marT="4445" marB="0">
                    <a:solidFill>
                      <a:srgbClr val="CC4242"/>
                    </a:solidFill>
                  </a:tcPr>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8288000" cy="10287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CC4242"/>
          </a:solidFill>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139700" rIns="0" bIns="0" rtlCol="0">
            <a:spAutoFit/>
          </a:bodyPr>
          <a:lstStyle/>
          <a:p>
            <a:pPr marL="26670" marR="5080" indent="708025">
              <a:lnSpc>
                <a:spcPts val="9900"/>
              </a:lnSpc>
              <a:spcBef>
                <a:spcPts val="1100"/>
              </a:spcBef>
            </a:pPr>
            <a:r>
              <a:rPr sz="9000" spc="-760" dirty="0">
                <a:solidFill>
                  <a:srgbClr val="FFFFFF"/>
                </a:solidFill>
              </a:rPr>
              <a:t>FEN</a:t>
            </a:r>
            <a:r>
              <a:rPr sz="9000" spc="-685" dirty="0">
                <a:solidFill>
                  <a:srgbClr val="FFFFFF"/>
                </a:solidFill>
              </a:rPr>
              <a:t> </a:t>
            </a:r>
            <a:r>
              <a:rPr sz="9000" spc="-930" dirty="0">
                <a:solidFill>
                  <a:srgbClr val="FFFFFF"/>
                </a:solidFill>
              </a:rPr>
              <a:t>LİSESİ</a:t>
            </a:r>
            <a:r>
              <a:rPr sz="9000" spc="-515" dirty="0">
                <a:solidFill>
                  <a:srgbClr val="FFFFFF"/>
                </a:solidFill>
              </a:rPr>
              <a:t> </a:t>
            </a:r>
            <a:r>
              <a:rPr sz="9000" spc="-725" dirty="0">
                <a:solidFill>
                  <a:srgbClr val="FFFFFF"/>
                </a:solidFill>
              </a:rPr>
              <a:t>MEZUNLARI </a:t>
            </a:r>
            <a:r>
              <a:rPr sz="9000" spc="-720" dirty="0">
                <a:solidFill>
                  <a:srgbClr val="FFFFFF"/>
                </a:solidFill>
              </a:rPr>
              <a:t> </a:t>
            </a:r>
            <a:r>
              <a:rPr sz="9000" spc="-875" dirty="0">
                <a:solidFill>
                  <a:srgbClr val="FFFFFF"/>
                </a:solidFill>
              </a:rPr>
              <a:t>HANGİ</a:t>
            </a:r>
            <a:r>
              <a:rPr sz="9000" spc="-575" dirty="0">
                <a:solidFill>
                  <a:srgbClr val="FFFFFF"/>
                </a:solidFill>
              </a:rPr>
              <a:t> </a:t>
            </a:r>
            <a:r>
              <a:rPr sz="9000" spc="-830" dirty="0">
                <a:solidFill>
                  <a:srgbClr val="FFFFFF"/>
                </a:solidFill>
              </a:rPr>
              <a:t>BÖLÜMLERE</a:t>
            </a:r>
            <a:r>
              <a:rPr sz="9000" spc="-620" dirty="0">
                <a:solidFill>
                  <a:srgbClr val="FFFFFF"/>
                </a:solidFill>
              </a:rPr>
              <a:t> </a:t>
            </a:r>
            <a:r>
              <a:rPr sz="9000" spc="-1180" dirty="0">
                <a:solidFill>
                  <a:srgbClr val="FFFFFF"/>
                </a:solidFill>
              </a:rPr>
              <a:t>GİDER</a:t>
            </a:r>
            <a:endParaRPr sz="9000"/>
          </a:p>
        </p:txBody>
      </p:sp>
      <p:pic>
        <p:nvPicPr>
          <p:cNvPr id="4" name="object 4"/>
          <p:cNvPicPr/>
          <p:nvPr/>
        </p:nvPicPr>
        <p:blipFill>
          <a:blip r:embed="rId2" cstate="print"/>
          <a:stretch>
            <a:fillRect/>
          </a:stretch>
        </p:blipFill>
        <p:spPr>
          <a:xfrm>
            <a:off x="9745472" y="3709562"/>
            <a:ext cx="8309240" cy="5278732"/>
          </a:xfrm>
          <a:prstGeom prst="rect">
            <a:avLst/>
          </a:prstGeom>
        </p:spPr>
      </p:pic>
      <p:pic>
        <p:nvPicPr>
          <p:cNvPr id="5" name="object 5"/>
          <p:cNvPicPr/>
          <p:nvPr/>
        </p:nvPicPr>
        <p:blipFill>
          <a:blip r:embed="rId3" cstate="print"/>
          <a:stretch>
            <a:fillRect/>
          </a:stretch>
        </p:blipFill>
        <p:spPr>
          <a:xfrm>
            <a:off x="336352" y="3953967"/>
            <a:ext cx="9268775" cy="5291100"/>
          </a:xfrm>
          <a:prstGeom prst="rect">
            <a:avLst/>
          </a:prstGeom>
        </p:spPr>
      </p:pic>
      <p:sp>
        <p:nvSpPr>
          <p:cNvPr id="6" name="object 6"/>
          <p:cNvSpPr txBox="1"/>
          <p:nvPr/>
        </p:nvSpPr>
        <p:spPr>
          <a:xfrm>
            <a:off x="10252213" y="5598409"/>
            <a:ext cx="7505065" cy="2654300"/>
          </a:xfrm>
          <a:prstGeom prst="rect">
            <a:avLst/>
          </a:prstGeom>
        </p:spPr>
        <p:txBody>
          <a:bodyPr vert="horz" wrap="square" lIns="0" tIns="12700" rIns="0" bIns="0" rtlCol="0">
            <a:spAutoFit/>
          </a:bodyPr>
          <a:lstStyle/>
          <a:p>
            <a:pPr marL="12065" marR="5080" indent="87630" algn="ctr">
              <a:lnSpc>
                <a:spcPct val="114999"/>
              </a:lnSpc>
              <a:spcBef>
                <a:spcPts val="100"/>
              </a:spcBef>
            </a:pPr>
            <a:r>
              <a:rPr sz="2500" b="1" spc="-5" dirty="0">
                <a:latin typeface="Arial"/>
                <a:cs typeface="Arial"/>
              </a:rPr>
              <a:t>Fen liselerinden mezun olan bazı öğrencilerin </a:t>
            </a:r>
            <a:r>
              <a:rPr sz="2500" b="1" dirty="0">
                <a:latin typeface="Arial"/>
                <a:cs typeface="Arial"/>
              </a:rPr>
              <a:t> </a:t>
            </a:r>
            <a:r>
              <a:rPr sz="2500" b="1" spc="-5" dirty="0">
                <a:latin typeface="Arial"/>
                <a:cs typeface="Arial"/>
              </a:rPr>
              <a:t>Eşit</a:t>
            </a:r>
            <a:r>
              <a:rPr sz="2500" b="1" spc="20" dirty="0">
                <a:latin typeface="Arial"/>
                <a:cs typeface="Arial"/>
              </a:rPr>
              <a:t> </a:t>
            </a:r>
            <a:r>
              <a:rPr sz="2500" b="1" spc="-5" dirty="0">
                <a:latin typeface="Arial"/>
                <a:cs typeface="Arial"/>
              </a:rPr>
              <a:t>ağırlık</a:t>
            </a:r>
            <a:r>
              <a:rPr sz="2500" b="1" spc="20" dirty="0">
                <a:latin typeface="Arial"/>
                <a:cs typeface="Arial"/>
              </a:rPr>
              <a:t> </a:t>
            </a:r>
            <a:r>
              <a:rPr sz="2500" b="1" spc="-5" dirty="0">
                <a:latin typeface="Arial"/>
                <a:cs typeface="Arial"/>
              </a:rPr>
              <a:t>puan</a:t>
            </a:r>
            <a:r>
              <a:rPr sz="2500" b="1" spc="20" dirty="0">
                <a:latin typeface="Arial"/>
                <a:cs typeface="Arial"/>
              </a:rPr>
              <a:t> </a:t>
            </a:r>
            <a:r>
              <a:rPr sz="2500" b="1" spc="-5" dirty="0">
                <a:latin typeface="Arial"/>
                <a:cs typeface="Arial"/>
              </a:rPr>
              <a:t>türünden</a:t>
            </a:r>
            <a:r>
              <a:rPr sz="2500" b="1" spc="25" dirty="0">
                <a:latin typeface="Arial"/>
                <a:cs typeface="Arial"/>
              </a:rPr>
              <a:t> </a:t>
            </a:r>
            <a:r>
              <a:rPr sz="2500" b="1" spc="-5" dirty="0">
                <a:latin typeface="Arial"/>
                <a:cs typeface="Arial"/>
              </a:rPr>
              <a:t>hukuk,</a:t>
            </a:r>
            <a:r>
              <a:rPr sz="2500" b="1" spc="20" dirty="0">
                <a:latin typeface="Arial"/>
                <a:cs typeface="Arial"/>
              </a:rPr>
              <a:t> </a:t>
            </a:r>
            <a:r>
              <a:rPr sz="2500" b="1" spc="-5" dirty="0">
                <a:latin typeface="Arial"/>
                <a:cs typeface="Arial"/>
              </a:rPr>
              <a:t>psikoloji, </a:t>
            </a:r>
            <a:r>
              <a:rPr sz="2500" b="1" dirty="0">
                <a:latin typeface="Arial"/>
                <a:cs typeface="Arial"/>
              </a:rPr>
              <a:t> </a:t>
            </a:r>
            <a:r>
              <a:rPr sz="2500" b="1" spc="-5" dirty="0">
                <a:latin typeface="Arial"/>
                <a:cs typeface="Arial"/>
              </a:rPr>
              <a:t>iktisat, Sözel puan türünden Halkla İlişkiler, Tarih, </a:t>
            </a:r>
            <a:r>
              <a:rPr sz="2500" b="1" spc="-680" dirty="0">
                <a:latin typeface="Arial"/>
                <a:cs typeface="Arial"/>
              </a:rPr>
              <a:t> </a:t>
            </a:r>
            <a:r>
              <a:rPr sz="2500" b="1" spc="-5" dirty="0">
                <a:latin typeface="Arial"/>
                <a:cs typeface="Arial"/>
              </a:rPr>
              <a:t>Dil puan türünden İngilizce Öğretmenliği gibi </a:t>
            </a:r>
            <a:r>
              <a:rPr sz="2500" b="1" dirty="0">
                <a:latin typeface="Arial"/>
                <a:cs typeface="Arial"/>
              </a:rPr>
              <a:t> </a:t>
            </a:r>
            <a:r>
              <a:rPr sz="2500" b="1" spc="-5" dirty="0">
                <a:latin typeface="Arial"/>
                <a:cs typeface="Arial"/>
              </a:rPr>
              <a:t>yükseköğretim programlarını tercih edenlerde </a:t>
            </a:r>
            <a:r>
              <a:rPr sz="2500" b="1" dirty="0">
                <a:latin typeface="Arial"/>
                <a:cs typeface="Arial"/>
              </a:rPr>
              <a:t> </a:t>
            </a:r>
            <a:r>
              <a:rPr sz="2500" b="1" spc="-5" dirty="0">
                <a:latin typeface="Arial"/>
                <a:cs typeface="Arial"/>
              </a:rPr>
              <a:t>gözlenmektedir.</a:t>
            </a:r>
            <a:endParaRPr sz="2500">
              <a:latin typeface="Arial"/>
              <a:cs typeface="Arial"/>
            </a:endParaRPr>
          </a:p>
        </p:txBody>
      </p:sp>
      <p:sp>
        <p:nvSpPr>
          <p:cNvPr id="7" name="object 7"/>
          <p:cNvSpPr txBox="1"/>
          <p:nvPr/>
        </p:nvSpPr>
        <p:spPr>
          <a:xfrm>
            <a:off x="2244583" y="5006631"/>
            <a:ext cx="5617845" cy="3982720"/>
          </a:xfrm>
          <a:prstGeom prst="rect">
            <a:avLst/>
          </a:prstGeom>
        </p:spPr>
        <p:txBody>
          <a:bodyPr vert="horz" wrap="square" lIns="0" tIns="117475" rIns="0" bIns="0" rtlCol="0">
            <a:spAutoFit/>
          </a:bodyPr>
          <a:lstStyle/>
          <a:p>
            <a:pPr marL="334010">
              <a:lnSpc>
                <a:spcPct val="100000"/>
              </a:lnSpc>
              <a:spcBef>
                <a:spcPts val="925"/>
              </a:spcBef>
            </a:pPr>
            <a:r>
              <a:rPr sz="3000" b="1" dirty="0">
                <a:latin typeface="Arial"/>
                <a:cs typeface="Arial"/>
              </a:rPr>
              <a:t>EN</a:t>
            </a:r>
            <a:r>
              <a:rPr sz="3000" b="1" spc="-35" dirty="0">
                <a:latin typeface="Arial"/>
                <a:cs typeface="Arial"/>
              </a:rPr>
              <a:t> </a:t>
            </a:r>
            <a:r>
              <a:rPr sz="3000" b="1" dirty="0">
                <a:latin typeface="Arial"/>
                <a:cs typeface="Arial"/>
              </a:rPr>
              <a:t>ÇOK</a:t>
            </a:r>
            <a:r>
              <a:rPr sz="3000" b="1" spc="-30" dirty="0">
                <a:latin typeface="Arial"/>
                <a:cs typeface="Arial"/>
              </a:rPr>
              <a:t> </a:t>
            </a:r>
            <a:r>
              <a:rPr sz="3000" b="1" dirty="0">
                <a:latin typeface="Arial"/>
                <a:cs typeface="Arial"/>
              </a:rPr>
              <a:t>TERCİH</a:t>
            </a:r>
            <a:r>
              <a:rPr sz="3000" b="1" spc="-35" dirty="0">
                <a:latin typeface="Arial"/>
                <a:cs typeface="Arial"/>
              </a:rPr>
              <a:t> </a:t>
            </a:r>
            <a:r>
              <a:rPr sz="3000" b="1" dirty="0">
                <a:latin typeface="Arial"/>
                <a:cs typeface="Arial"/>
              </a:rPr>
              <a:t>EDİLENLER</a:t>
            </a:r>
            <a:endParaRPr sz="3000">
              <a:latin typeface="Arial"/>
              <a:cs typeface="Arial"/>
            </a:endParaRPr>
          </a:p>
          <a:p>
            <a:pPr marL="12700">
              <a:lnSpc>
                <a:spcPct val="100000"/>
              </a:lnSpc>
              <a:spcBef>
                <a:spcPts val="755"/>
              </a:spcBef>
            </a:pPr>
            <a:r>
              <a:rPr sz="2700" b="1" dirty="0">
                <a:latin typeface="Arial"/>
                <a:cs typeface="Arial"/>
              </a:rPr>
              <a:t>Tıp</a:t>
            </a:r>
            <a:endParaRPr sz="2700">
              <a:latin typeface="Arial"/>
              <a:cs typeface="Arial"/>
            </a:endParaRPr>
          </a:p>
          <a:p>
            <a:pPr marL="12700">
              <a:lnSpc>
                <a:spcPct val="100000"/>
              </a:lnSpc>
              <a:spcBef>
                <a:spcPts val="550"/>
              </a:spcBef>
            </a:pPr>
            <a:r>
              <a:rPr sz="2700" b="1" dirty="0">
                <a:latin typeface="Arial"/>
                <a:cs typeface="Arial"/>
              </a:rPr>
              <a:t>Eczacılık</a:t>
            </a:r>
            <a:endParaRPr sz="2700">
              <a:latin typeface="Arial"/>
              <a:cs typeface="Arial"/>
            </a:endParaRPr>
          </a:p>
          <a:p>
            <a:pPr marL="12700" marR="1700530">
              <a:lnSpc>
                <a:spcPct val="116900"/>
              </a:lnSpc>
            </a:pPr>
            <a:r>
              <a:rPr sz="2700" b="1" dirty="0">
                <a:latin typeface="Arial"/>
                <a:cs typeface="Arial"/>
              </a:rPr>
              <a:t>Diş</a:t>
            </a:r>
            <a:r>
              <a:rPr sz="2700" b="1" spc="800" dirty="0">
                <a:latin typeface="Arial"/>
                <a:cs typeface="Arial"/>
              </a:rPr>
              <a:t> </a:t>
            </a:r>
            <a:r>
              <a:rPr sz="2700" b="1" dirty="0">
                <a:latin typeface="Arial"/>
                <a:cs typeface="Arial"/>
              </a:rPr>
              <a:t>hekimliği </a:t>
            </a:r>
            <a:r>
              <a:rPr sz="2700" b="1" spc="5" dirty="0">
                <a:latin typeface="Arial"/>
                <a:cs typeface="Arial"/>
              </a:rPr>
              <a:t> </a:t>
            </a:r>
            <a:r>
              <a:rPr sz="2700" b="1" dirty="0">
                <a:latin typeface="Arial"/>
                <a:cs typeface="Arial"/>
              </a:rPr>
              <a:t>Matematik</a:t>
            </a:r>
            <a:r>
              <a:rPr sz="2700" b="1" spc="-30" dirty="0">
                <a:latin typeface="Arial"/>
                <a:cs typeface="Arial"/>
              </a:rPr>
              <a:t> </a:t>
            </a:r>
            <a:r>
              <a:rPr sz="2700" b="1" dirty="0">
                <a:latin typeface="Arial"/>
                <a:cs typeface="Arial"/>
              </a:rPr>
              <a:t>Öğretmenliği </a:t>
            </a:r>
            <a:r>
              <a:rPr sz="2700" b="1" spc="-735" dirty="0">
                <a:latin typeface="Arial"/>
                <a:cs typeface="Arial"/>
              </a:rPr>
              <a:t> </a:t>
            </a:r>
            <a:r>
              <a:rPr sz="2700" b="1" dirty="0">
                <a:latin typeface="Arial"/>
                <a:cs typeface="Arial"/>
              </a:rPr>
              <a:t>Mühendislikler </a:t>
            </a:r>
            <a:r>
              <a:rPr sz="2700" b="1" spc="65" dirty="0">
                <a:latin typeface="Arial"/>
                <a:cs typeface="Arial"/>
              </a:rPr>
              <a:t> </a:t>
            </a:r>
            <a:r>
              <a:rPr sz="2700" b="1" dirty="0">
                <a:latin typeface="Arial"/>
                <a:cs typeface="Arial"/>
              </a:rPr>
              <a:t>Mimarlık</a:t>
            </a:r>
            <a:endParaRPr sz="2700">
              <a:latin typeface="Arial"/>
              <a:cs typeface="Arial"/>
            </a:endParaRPr>
          </a:p>
          <a:p>
            <a:pPr marL="12700">
              <a:lnSpc>
                <a:spcPct val="100000"/>
              </a:lnSpc>
              <a:spcBef>
                <a:spcPts val="550"/>
              </a:spcBef>
            </a:pPr>
            <a:r>
              <a:rPr sz="2700" b="1" dirty="0">
                <a:latin typeface="Arial"/>
                <a:cs typeface="Arial"/>
              </a:rPr>
              <a:t>Hemşirelik</a:t>
            </a:r>
            <a:endParaRPr sz="2700">
              <a:latin typeface="Arial"/>
              <a:cs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8288000" cy="10287000"/>
          </a:xfrm>
          <a:custGeom>
            <a:avLst/>
            <a:gdLst/>
            <a:ahLst/>
            <a:cxnLst/>
            <a:rect l="l" t="t" r="r" b="b"/>
            <a:pathLst>
              <a:path w="18288000" h="10287000">
                <a:moveTo>
                  <a:pt x="18288000" y="10286999"/>
                </a:moveTo>
                <a:lnTo>
                  <a:pt x="0" y="10286999"/>
                </a:lnTo>
                <a:lnTo>
                  <a:pt x="0" y="0"/>
                </a:lnTo>
                <a:lnTo>
                  <a:pt x="18288000" y="0"/>
                </a:lnTo>
                <a:lnTo>
                  <a:pt x="18288000" y="10286999"/>
                </a:lnTo>
                <a:close/>
              </a:path>
            </a:pathLst>
          </a:custGeom>
          <a:solidFill>
            <a:srgbClr val="F4F4F4"/>
          </a:solidFill>
        </p:spPr>
        <p:txBody>
          <a:bodyPr wrap="square" lIns="0" tIns="0" rIns="0" bIns="0" rtlCol="0"/>
          <a:lstStyle/>
          <a:p>
            <a:endParaRPr/>
          </a:p>
        </p:txBody>
      </p:sp>
      <p:grpSp>
        <p:nvGrpSpPr>
          <p:cNvPr id="3" name="object 3"/>
          <p:cNvGrpSpPr/>
          <p:nvPr/>
        </p:nvGrpSpPr>
        <p:grpSpPr>
          <a:xfrm>
            <a:off x="0" y="0"/>
            <a:ext cx="18288000" cy="10287000"/>
            <a:chOff x="0" y="0"/>
            <a:chExt cx="18288000" cy="10287000"/>
          </a:xfrm>
        </p:grpSpPr>
        <p:sp>
          <p:nvSpPr>
            <p:cNvPr id="4" name="object 4"/>
            <p:cNvSpPr/>
            <p:nvPr/>
          </p:nvSpPr>
          <p:spPr>
            <a:xfrm>
              <a:off x="0" y="0"/>
              <a:ext cx="18262600" cy="10275570"/>
            </a:xfrm>
            <a:custGeom>
              <a:avLst/>
              <a:gdLst/>
              <a:ahLst/>
              <a:cxnLst/>
              <a:rect l="l" t="t" r="r" b="b"/>
              <a:pathLst>
                <a:path w="18262600" h="10275570">
                  <a:moveTo>
                    <a:pt x="15909162" y="7444908"/>
                  </a:moveTo>
                  <a:lnTo>
                    <a:pt x="16086240" y="6617479"/>
                  </a:lnTo>
                  <a:lnTo>
                    <a:pt x="16301094" y="6537823"/>
                  </a:lnTo>
                  <a:lnTo>
                    <a:pt x="16878532" y="6795236"/>
                  </a:lnTo>
                  <a:lnTo>
                    <a:pt x="16763637" y="7244585"/>
                  </a:lnTo>
                  <a:lnTo>
                    <a:pt x="15909162" y="7444908"/>
                  </a:lnTo>
                  <a:close/>
                </a:path>
                <a:path w="18262600" h="10275570">
                  <a:moveTo>
                    <a:pt x="17613474" y="9425762"/>
                  </a:moveTo>
                  <a:lnTo>
                    <a:pt x="17522476" y="9383102"/>
                  </a:lnTo>
                  <a:lnTo>
                    <a:pt x="17442223" y="9234979"/>
                  </a:lnTo>
                  <a:lnTo>
                    <a:pt x="17526860" y="9155577"/>
                  </a:lnTo>
                  <a:lnTo>
                    <a:pt x="17755273" y="9264627"/>
                  </a:lnTo>
                  <a:lnTo>
                    <a:pt x="17613474" y="9425762"/>
                  </a:lnTo>
                  <a:close/>
                </a:path>
                <a:path w="18262600" h="10275570">
                  <a:moveTo>
                    <a:pt x="16365569" y="9690714"/>
                  </a:moveTo>
                  <a:lnTo>
                    <a:pt x="16004557" y="9579498"/>
                  </a:lnTo>
                  <a:lnTo>
                    <a:pt x="16047160" y="9428220"/>
                  </a:lnTo>
                  <a:lnTo>
                    <a:pt x="16289372" y="9409519"/>
                  </a:lnTo>
                  <a:lnTo>
                    <a:pt x="16419261" y="9593409"/>
                  </a:lnTo>
                  <a:lnTo>
                    <a:pt x="16365569" y="9690714"/>
                  </a:lnTo>
                  <a:close/>
                </a:path>
                <a:path w="18262600" h="10275570">
                  <a:moveTo>
                    <a:pt x="17976121" y="5158520"/>
                  </a:moveTo>
                  <a:lnTo>
                    <a:pt x="17738216" y="4625500"/>
                  </a:lnTo>
                  <a:lnTo>
                    <a:pt x="18262523" y="4581903"/>
                  </a:lnTo>
                  <a:lnTo>
                    <a:pt x="18147472" y="5145635"/>
                  </a:lnTo>
                  <a:lnTo>
                    <a:pt x="17976121" y="5158520"/>
                  </a:lnTo>
                  <a:close/>
                </a:path>
                <a:path w="18262600" h="10275570">
                  <a:moveTo>
                    <a:pt x="17030028" y="4075692"/>
                  </a:moveTo>
                  <a:lnTo>
                    <a:pt x="16173854" y="3590133"/>
                  </a:lnTo>
                  <a:lnTo>
                    <a:pt x="16173487" y="3320950"/>
                  </a:lnTo>
                  <a:lnTo>
                    <a:pt x="17054459" y="3878778"/>
                  </a:lnTo>
                  <a:lnTo>
                    <a:pt x="17030028" y="4075692"/>
                  </a:lnTo>
                  <a:close/>
                </a:path>
                <a:path w="18262600" h="10275570">
                  <a:moveTo>
                    <a:pt x="3131102" y="2912461"/>
                  </a:moveTo>
                  <a:lnTo>
                    <a:pt x="2702831" y="2616114"/>
                  </a:lnTo>
                  <a:lnTo>
                    <a:pt x="2704219" y="2390983"/>
                  </a:lnTo>
                  <a:lnTo>
                    <a:pt x="2732142" y="2235372"/>
                  </a:lnTo>
                  <a:lnTo>
                    <a:pt x="2868708" y="2170655"/>
                  </a:lnTo>
                  <a:lnTo>
                    <a:pt x="3480818" y="2718410"/>
                  </a:lnTo>
                  <a:lnTo>
                    <a:pt x="3131102" y="2912461"/>
                  </a:lnTo>
                  <a:close/>
                </a:path>
                <a:path w="18262600" h="10275570">
                  <a:moveTo>
                    <a:pt x="3103844" y="8127002"/>
                  </a:moveTo>
                  <a:lnTo>
                    <a:pt x="3030207" y="7863659"/>
                  </a:lnTo>
                  <a:lnTo>
                    <a:pt x="3062761" y="7766532"/>
                  </a:lnTo>
                  <a:lnTo>
                    <a:pt x="3341229" y="7955782"/>
                  </a:lnTo>
                  <a:lnTo>
                    <a:pt x="3103844" y="8127002"/>
                  </a:lnTo>
                  <a:close/>
                </a:path>
                <a:path w="18262600" h="10275570">
                  <a:moveTo>
                    <a:pt x="3447953" y="9715331"/>
                  </a:moveTo>
                  <a:lnTo>
                    <a:pt x="3232167" y="9603621"/>
                  </a:lnTo>
                  <a:lnTo>
                    <a:pt x="3292511" y="9128109"/>
                  </a:lnTo>
                  <a:lnTo>
                    <a:pt x="3698162" y="8951149"/>
                  </a:lnTo>
                  <a:lnTo>
                    <a:pt x="3813548" y="9049759"/>
                  </a:lnTo>
                  <a:lnTo>
                    <a:pt x="3447953" y="9715331"/>
                  </a:lnTo>
                  <a:close/>
                </a:path>
                <a:path w="18262600" h="10275570">
                  <a:moveTo>
                    <a:pt x="0" y="6479445"/>
                  </a:moveTo>
                  <a:lnTo>
                    <a:pt x="0" y="6188950"/>
                  </a:lnTo>
                  <a:lnTo>
                    <a:pt x="96948" y="6180572"/>
                  </a:lnTo>
                  <a:lnTo>
                    <a:pt x="158826" y="6343696"/>
                  </a:lnTo>
                  <a:lnTo>
                    <a:pt x="0" y="6479445"/>
                  </a:lnTo>
                  <a:close/>
                </a:path>
                <a:path w="18262600" h="10275570">
                  <a:moveTo>
                    <a:pt x="13129095" y="4422618"/>
                  </a:moveTo>
                  <a:lnTo>
                    <a:pt x="12840780" y="4353301"/>
                  </a:lnTo>
                  <a:lnTo>
                    <a:pt x="12391303" y="3817645"/>
                  </a:lnTo>
                  <a:lnTo>
                    <a:pt x="12554823" y="3586180"/>
                  </a:lnTo>
                  <a:lnTo>
                    <a:pt x="13476840" y="3815669"/>
                  </a:lnTo>
                  <a:lnTo>
                    <a:pt x="13129095" y="4422618"/>
                  </a:lnTo>
                  <a:close/>
                </a:path>
                <a:path w="18262600" h="10275570">
                  <a:moveTo>
                    <a:pt x="0" y="2716055"/>
                  </a:moveTo>
                  <a:lnTo>
                    <a:pt x="0" y="1519339"/>
                  </a:lnTo>
                  <a:lnTo>
                    <a:pt x="124789" y="1331721"/>
                  </a:lnTo>
                  <a:lnTo>
                    <a:pt x="687579" y="2264373"/>
                  </a:lnTo>
                  <a:lnTo>
                    <a:pt x="559313" y="2521837"/>
                  </a:lnTo>
                  <a:lnTo>
                    <a:pt x="0" y="2716055"/>
                  </a:lnTo>
                  <a:close/>
                </a:path>
                <a:path w="18262600" h="10275570">
                  <a:moveTo>
                    <a:pt x="6560217" y="5942226"/>
                  </a:moveTo>
                  <a:lnTo>
                    <a:pt x="6610347" y="5708252"/>
                  </a:lnTo>
                  <a:lnTo>
                    <a:pt x="6720708" y="5658067"/>
                  </a:lnTo>
                  <a:lnTo>
                    <a:pt x="6909712" y="5912224"/>
                  </a:lnTo>
                  <a:lnTo>
                    <a:pt x="6560217" y="5942226"/>
                  </a:lnTo>
                  <a:close/>
                </a:path>
                <a:path w="18262600" h="10275570">
                  <a:moveTo>
                    <a:pt x="9498019" y="9864253"/>
                  </a:moveTo>
                  <a:lnTo>
                    <a:pt x="9288037" y="9706944"/>
                  </a:lnTo>
                  <a:lnTo>
                    <a:pt x="9365640" y="9233674"/>
                  </a:lnTo>
                  <a:lnTo>
                    <a:pt x="9746916" y="9496548"/>
                  </a:lnTo>
                  <a:lnTo>
                    <a:pt x="9741734" y="9633268"/>
                  </a:lnTo>
                  <a:lnTo>
                    <a:pt x="9498019" y="9864253"/>
                  </a:lnTo>
                  <a:close/>
                </a:path>
                <a:path w="18262600" h="10275570">
                  <a:moveTo>
                    <a:pt x="4723773" y="7565816"/>
                  </a:moveTo>
                  <a:lnTo>
                    <a:pt x="4198327" y="7423369"/>
                  </a:lnTo>
                  <a:lnTo>
                    <a:pt x="4309081" y="7198404"/>
                  </a:lnTo>
                  <a:lnTo>
                    <a:pt x="4515483" y="7227569"/>
                  </a:lnTo>
                  <a:lnTo>
                    <a:pt x="4534383" y="7251440"/>
                  </a:lnTo>
                  <a:lnTo>
                    <a:pt x="4723773" y="7565816"/>
                  </a:lnTo>
                  <a:close/>
                </a:path>
                <a:path w="18262600" h="10275570">
                  <a:moveTo>
                    <a:pt x="4839691" y="4684453"/>
                  </a:moveTo>
                  <a:lnTo>
                    <a:pt x="4918967" y="4410937"/>
                  </a:lnTo>
                  <a:lnTo>
                    <a:pt x="5188989" y="4344673"/>
                  </a:lnTo>
                  <a:lnTo>
                    <a:pt x="5398033" y="4645670"/>
                  </a:lnTo>
                  <a:lnTo>
                    <a:pt x="4839691" y="4684453"/>
                  </a:lnTo>
                  <a:close/>
                </a:path>
                <a:path w="18262600" h="10275570">
                  <a:moveTo>
                    <a:pt x="8764023" y="184695"/>
                  </a:moveTo>
                  <a:lnTo>
                    <a:pt x="8586691" y="0"/>
                  </a:lnTo>
                  <a:lnTo>
                    <a:pt x="8795523" y="0"/>
                  </a:lnTo>
                  <a:lnTo>
                    <a:pt x="8764023" y="184695"/>
                  </a:lnTo>
                  <a:close/>
                </a:path>
                <a:path w="18262600" h="10275570">
                  <a:moveTo>
                    <a:pt x="6762703" y="4870471"/>
                  </a:moveTo>
                  <a:lnTo>
                    <a:pt x="6439940" y="4434249"/>
                  </a:lnTo>
                  <a:lnTo>
                    <a:pt x="6597016" y="4432703"/>
                  </a:lnTo>
                  <a:lnTo>
                    <a:pt x="6631161" y="4445690"/>
                  </a:lnTo>
                  <a:lnTo>
                    <a:pt x="6815419" y="4721740"/>
                  </a:lnTo>
                  <a:lnTo>
                    <a:pt x="6762703" y="4870471"/>
                  </a:lnTo>
                  <a:close/>
                </a:path>
                <a:path w="18262600" h="10275570">
                  <a:moveTo>
                    <a:pt x="6908184" y="550638"/>
                  </a:moveTo>
                  <a:lnTo>
                    <a:pt x="6625528" y="378518"/>
                  </a:lnTo>
                  <a:lnTo>
                    <a:pt x="6628386" y="72554"/>
                  </a:lnTo>
                  <a:lnTo>
                    <a:pt x="6742529" y="18479"/>
                  </a:lnTo>
                  <a:lnTo>
                    <a:pt x="7056099" y="432859"/>
                  </a:lnTo>
                  <a:lnTo>
                    <a:pt x="6908184" y="550638"/>
                  </a:lnTo>
                  <a:close/>
                </a:path>
                <a:path w="18262600" h="10275570">
                  <a:moveTo>
                    <a:pt x="10957178" y="2227656"/>
                  </a:moveTo>
                  <a:lnTo>
                    <a:pt x="10720597" y="2067940"/>
                  </a:lnTo>
                  <a:lnTo>
                    <a:pt x="10682099" y="1971916"/>
                  </a:lnTo>
                  <a:lnTo>
                    <a:pt x="11029288" y="1934755"/>
                  </a:lnTo>
                  <a:lnTo>
                    <a:pt x="10957178" y="2227656"/>
                  </a:lnTo>
                  <a:close/>
                </a:path>
                <a:path w="18262600" h="10275570">
                  <a:moveTo>
                    <a:pt x="7565787" y="7009243"/>
                  </a:moveTo>
                  <a:lnTo>
                    <a:pt x="7685316" y="6650813"/>
                  </a:lnTo>
                  <a:lnTo>
                    <a:pt x="7858264" y="6616566"/>
                  </a:lnTo>
                  <a:lnTo>
                    <a:pt x="7709710" y="6999056"/>
                  </a:lnTo>
                  <a:lnTo>
                    <a:pt x="7565787" y="7009243"/>
                  </a:lnTo>
                  <a:close/>
                </a:path>
                <a:path w="18262600" h="10275570">
                  <a:moveTo>
                    <a:pt x="8614328" y="6862868"/>
                  </a:moveTo>
                  <a:lnTo>
                    <a:pt x="8474904" y="5967402"/>
                  </a:lnTo>
                  <a:lnTo>
                    <a:pt x="8877779" y="5982694"/>
                  </a:lnTo>
                  <a:lnTo>
                    <a:pt x="8979923" y="6339286"/>
                  </a:lnTo>
                  <a:lnTo>
                    <a:pt x="8614328" y="6862868"/>
                  </a:lnTo>
                  <a:close/>
                </a:path>
                <a:path w="18262600" h="10275570">
                  <a:moveTo>
                    <a:pt x="9693237" y="5823054"/>
                  </a:moveTo>
                  <a:lnTo>
                    <a:pt x="9520062" y="5307657"/>
                  </a:lnTo>
                  <a:lnTo>
                    <a:pt x="9797522" y="5315259"/>
                  </a:lnTo>
                  <a:lnTo>
                    <a:pt x="9925624" y="5552223"/>
                  </a:lnTo>
                  <a:lnTo>
                    <a:pt x="9693237" y="5823054"/>
                  </a:lnTo>
                  <a:close/>
                </a:path>
                <a:path w="18262600" h="10275570">
                  <a:moveTo>
                    <a:pt x="14779525" y="10275326"/>
                  </a:moveTo>
                  <a:lnTo>
                    <a:pt x="14466590" y="10125961"/>
                  </a:lnTo>
                  <a:lnTo>
                    <a:pt x="14412721" y="10033534"/>
                  </a:lnTo>
                  <a:lnTo>
                    <a:pt x="14811738" y="9929389"/>
                  </a:lnTo>
                  <a:lnTo>
                    <a:pt x="14779525" y="10275326"/>
                  </a:lnTo>
                  <a:close/>
                </a:path>
                <a:path w="18262600" h="10275570">
                  <a:moveTo>
                    <a:pt x="1970337" y="1044812"/>
                  </a:moveTo>
                  <a:lnTo>
                    <a:pt x="2272508" y="724658"/>
                  </a:lnTo>
                  <a:lnTo>
                    <a:pt x="2463285" y="924499"/>
                  </a:lnTo>
                  <a:lnTo>
                    <a:pt x="1970337" y="1044812"/>
                  </a:lnTo>
                  <a:close/>
                </a:path>
              </a:pathLst>
            </a:custGeom>
            <a:solidFill>
              <a:srgbClr val="9C97FF"/>
            </a:solidFill>
          </p:spPr>
          <p:txBody>
            <a:bodyPr wrap="square" lIns="0" tIns="0" rIns="0" bIns="0" rtlCol="0"/>
            <a:lstStyle/>
            <a:p>
              <a:endParaRPr/>
            </a:p>
          </p:txBody>
        </p:sp>
        <p:sp>
          <p:nvSpPr>
            <p:cNvPr id="5" name="object 5"/>
            <p:cNvSpPr/>
            <p:nvPr/>
          </p:nvSpPr>
          <p:spPr>
            <a:xfrm>
              <a:off x="764853" y="0"/>
              <a:ext cx="14088110" cy="9568815"/>
            </a:xfrm>
            <a:custGeom>
              <a:avLst/>
              <a:gdLst/>
              <a:ahLst/>
              <a:cxnLst/>
              <a:rect l="l" t="t" r="r" b="b"/>
              <a:pathLst>
                <a:path w="14088110" h="9568815">
                  <a:moveTo>
                    <a:pt x="4648164" y="9568349"/>
                  </a:moveTo>
                  <a:lnTo>
                    <a:pt x="4805918" y="9273141"/>
                  </a:lnTo>
                  <a:lnTo>
                    <a:pt x="4916944" y="9463746"/>
                  </a:lnTo>
                  <a:lnTo>
                    <a:pt x="4821429" y="9544846"/>
                  </a:lnTo>
                  <a:lnTo>
                    <a:pt x="4648164" y="9568349"/>
                  </a:lnTo>
                  <a:close/>
                </a:path>
                <a:path w="14088110" h="9568815">
                  <a:moveTo>
                    <a:pt x="1099222" y="2327849"/>
                  </a:moveTo>
                  <a:lnTo>
                    <a:pt x="1075665" y="2326924"/>
                  </a:lnTo>
                  <a:lnTo>
                    <a:pt x="520814" y="2292462"/>
                  </a:lnTo>
                  <a:lnTo>
                    <a:pt x="414362" y="2024293"/>
                  </a:lnTo>
                  <a:lnTo>
                    <a:pt x="466989" y="1812288"/>
                  </a:lnTo>
                  <a:lnTo>
                    <a:pt x="1310680" y="1784554"/>
                  </a:lnTo>
                  <a:lnTo>
                    <a:pt x="1128317" y="2302928"/>
                  </a:lnTo>
                  <a:lnTo>
                    <a:pt x="1099222" y="2327849"/>
                  </a:lnTo>
                  <a:close/>
                </a:path>
                <a:path w="14088110" h="9568815">
                  <a:moveTo>
                    <a:pt x="2883787" y="4652335"/>
                  </a:moveTo>
                  <a:lnTo>
                    <a:pt x="2729758" y="4635686"/>
                  </a:lnTo>
                  <a:lnTo>
                    <a:pt x="2641770" y="4283807"/>
                  </a:lnTo>
                  <a:lnTo>
                    <a:pt x="2892974" y="4114488"/>
                  </a:lnTo>
                  <a:lnTo>
                    <a:pt x="3059826" y="4200414"/>
                  </a:lnTo>
                  <a:lnTo>
                    <a:pt x="3127470" y="4254641"/>
                  </a:lnTo>
                  <a:lnTo>
                    <a:pt x="3162945" y="4489147"/>
                  </a:lnTo>
                  <a:lnTo>
                    <a:pt x="2883787" y="4652335"/>
                  </a:lnTo>
                  <a:close/>
                </a:path>
                <a:path w="14088110" h="9568815">
                  <a:moveTo>
                    <a:pt x="8304565" y="4402587"/>
                  </a:moveTo>
                  <a:lnTo>
                    <a:pt x="8130825" y="4080406"/>
                  </a:lnTo>
                  <a:lnTo>
                    <a:pt x="8389443" y="4071081"/>
                  </a:lnTo>
                  <a:lnTo>
                    <a:pt x="8414952" y="4137191"/>
                  </a:lnTo>
                  <a:lnTo>
                    <a:pt x="8304565" y="4402587"/>
                  </a:lnTo>
                  <a:close/>
                </a:path>
                <a:path w="14088110" h="9568815">
                  <a:moveTo>
                    <a:pt x="12638844" y="123145"/>
                  </a:moveTo>
                  <a:lnTo>
                    <a:pt x="12583265" y="0"/>
                  </a:lnTo>
                  <a:lnTo>
                    <a:pt x="13033055" y="0"/>
                  </a:lnTo>
                  <a:lnTo>
                    <a:pt x="12911977" y="103633"/>
                  </a:lnTo>
                  <a:lnTo>
                    <a:pt x="12638844" y="123145"/>
                  </a:lnTo>
                  <a:close/>
                </a:path>
                <a:path w="14088110" h="9568815">
                  <a:moveTo>
                    <a:pt x="13394185" y="3267027"/>
                  </a:moveTo>
                  <a:lnTo>
                    <a:pt x="13412700" y="2960607"/>
                  </a:lnTo>
                  <a:lnTo>
                    <a:pt x="13576080" y="3212293"/>
                  </a:lnTo>
                  <a:lnTo>
                    <a:pt x="13394185" y="3267027"/>
                  </a:lnTo>
                  <a:close/>
                </a:path>
                <a:path w="14088110" h="9568815">
                  <a:moveTo>
                    <a:pt x="268526" y="3444455"/>
                  </a:moveTo>
                  <a:lnTo>
                    <a:pt x="0" y="3239685"/>
                  </a:lnTo>
                  <a:lnTo>
                    <a:pt x="65286" y="2923167"/>
                  </a:lnTo>
                  <a:lnTo>
                    <a:pt x="268526" y="3444455"/>
                  </a:lnTo>
                  <a:close/>
                </a:path>
                <a:path w="14088110" h="9568815">
                  <a:moveTo>
                    <a:pt x="236162" y="294048"/>
                  </a:moveTo>
                  <a:lnTo>
                    <a:pt x="333401" y="0"/>
                  </a:lnTo>
                  <a:lnTo>
                    <a:pt x="377912" y="0"/>
                  </a:lnTo>
                  <a:lnTo>
                    <a:pt x="502522" y="102822"/>
                  </a:lnTo>
                  <a:lnTo>
                    <a:pt x="236162" y="294048"/>
                  </a:lnTo>
                  <a:close/>
                </a:path>
                <a:path w="14088110" h="9568815">
                  <a:moveTo>
                    <a:pt x="1895976" y="5880676"/>
                  </a:moveTo>
                  <a:lnTo>
                    <a:pt x="1542325" y="5594756"/>
                  </a:lnTo>
                  <a:lnTo>
                    <a:pt x="1780762" y="5390036"/>
                  </a:lnTo>
                  <a:lnTo>
                    <a:pt x="1999406" y="5562131"/>
                  </a:lnTo>
                  <a:lnTo>
                    <a:pt x="1895976" y="5880676"/>
                  </a:lnTo>
                  <a:close/>
                </a:path>
                <a:path w="14088110" h="9568815">
                  <a:moveTo>
                    <a:pt x="14087600" y="6346673"/>
                  </a:moveTo>
                  <a:lnTo>
                    <a:pt x="13997337" y="6328543"/>
                  </a:lnTo>
                  <a:lnTo>
                    <a:pt x="13814682" y="6197359"/>
                  </a:lnTo>
                  <a:lnTo>
                    <a:pt x="13904261" y="5985798"/>
                  </a:lnTo>
                  <a:lnTo>
                    <a:pt x="14027839" y="5900986"/>
                  </a:lnTo>
                  <a:lnTo>
                    <a:pt x="14087600" y="6346673"/>
                  </a:lnTo>
                  <a:close/>
                </a:path>
                <a:path w="14088110" h="9568815">
                  <a:moveTo>
                    <a:pt x="10670642" y="7685014"/>
                  </a:moveTo>
                  <a:lnTo>
                    <a:pt x="10677669" y="7473238"/>
                  </a:lnTo>
                  <a:lnTo>
                    <a:pt x="10855066" y="7444376"/>
                  </a:lnTo>
                  <a:lnTo>
                    <a:pt x="10966124" y="7640948"/>
                  </a:lnTo>
                  <a:lnTo>
                    <a:pt x="10670642" y="7685014"/>
                  </a:lnTo>
                  <a:close/>
                </a:path>
                <a:path w="14088110" h="9568815">
                  <a:moveTo>
                    <a:pt x="5490525" y="7352925"/>
                  </a:moveTo>
                  <a:lnTo>
                    <a:pt x="5219362" y="6938240"/>
                  </a:lnTo>
                  <a:lnTo>
                    <a:pt x="6073103" y="6992278"/>
                  </a:lnTo>
                  <a:lnTo>
                    <a:pt x="5490525" y="7352925"/>
                  </a:lnTo>
                  <a:close/>
                </a:path>
              </a:pathLst>
            </a:custGeom>
            <a:solidFill>
              <a:srgbClr val="FFF2A6"/>
            </a:solidFill>
          </p:spPr>
          <p:txBody>
            <a:bodyPr wrap="square" lIns="0" tIns="0" rIns="0" bIns="0" rtlCol="0"/>
            <a:lstStyle/>
            <a:p>
              <a:endParaRPr/>
            </a:p>
          </p:txBody>
        </p:sp>
        <p:sp>
          <p:nvSpPr>
            <p:cNvPr id="6" name="object 6"/>
            <p:cNvSpPr/>
            <p:nvPr/>
          </p:nvSpPr>
          <p:spPr>
            <a:xfrm>
              <a:off x="228161" y="0"/>
              <a:ext cx="17895570" cy="10287000"/>
            </a:xfrm>
            <a:custGeom>
              <a:avLst/>
              <a:gdLst/>
              <a:ahLst/>
              <a:cxnLst/>
              <a:rect l="l" t="t" r="r" b="b"/>
              <a:pathLst>
                <a:path w="17895570" h="10287000">
                  <a:moveTo>
                    <a:pt x="134070" y="8375064"/>
                  </a:moveTo>
                  <a:lnTo>
                    <a:pt x="209734" y="7914313"/>
                  </a:lnTo>
                  <a:lnTo>
                    <a:pt x="531281" y="8372543"/>
                  </a:lnTo>
                  <a:lnTo>
                    <a:pt x="134070" y="8375064"/>
                  </a:lnTo>
                  <a:close/>
                </a:path>
                <a:path w="17895570" h="10287000">
                  <a:moveTo>
                    <a:pt x="4273383" y="3257537"/>
                  </a:moveTo>
                  <a:lnTo>
                    <a:pt x="4053187" y="3147601"/>
                  </a:lnTo>
                  <a:lnTo>
                    <a:pt x="4273167" y="3092905"/>
                  </a:lnTo>
                  <a:lnTo>
                    <a:pt x="4273383" y="3257537"/>
                  </a:lnTo>
                  <a:close/>
                </a:path>
                <a:path w="17895570" h="10287000">
                  <a:moveTo>
                    <a:pt x="6711000" y="2298848"/>
                  </a:moveTo>
                  <a:lnTo>
                    <a:pt x="6558885" y="2138296"/>
                  </a:lnTo>
                  <a:lnTo>
                    <a:pt x="6678858" y="2115731"/>
                  </a:lnTo>
                  <a:lnTo>
                    <a:pt x="6771395" y="2133963"/>
                  </a:lnTo>
                  <a:lnTo>
                    <a:pt x="6878987" y="2237045"/>
                  </a:lnTo>
                  <a:lnTo>
                    <a:pt x="6711000" y="2298848"/>
                  </a:lnTo>
                  <a:close/>
                </a:path>
                <a:path w="17895570" h="10287000">
                  <a:moveTo>
                    <a:pt x="4867346" y="8515548"/>
                  </a:moveTo>
                  <a:lnTo>
                    <a:pt x="4673122" y="8354945"/>
                  </a:lnTo>
                  <a:lnTo>
                    <a:pt x="4837199" y="8255562"/>
                  </a:lnTo>
                  <a:lnTo>
                    <a:pt x="4867346" y="8515548"/>
                  </a:lnTo>
                  <a:close/>
                </a:path>
                <a:path w="17895570" h="10287000">
                  <a:moveTo>
                    <a:pt x="7835732" y="9469942"/>
                  </a:moveTo>
                  <a:lnTo>
                    <a:pt x="7741275" y="9332449"/>
                  </a:lnTo>
                  <a:lnTo>
                    <a:pt x="7851394" y="9176900"/>
                  </a:lnTo>
                  <a:lnTo>
                    <a:pt x="8159692" y="9400802"/>
                  </a:lnTo>
                  <a:lnTo>
                    <a:pt x="7835732" y="9469942"/>
                  </a:lnTo>
                  <a:close/>
                </a:path>
                <a:path w="17895570" h="10287000">
                  <a:moveTo>
                    <a:pt x="8111982" y="5546395"/>
                  </a:moveTo>
                  <a:lnTo>
                    <a:pt x="7688729" y="5370993"/>
                  </a:lnTo>
                  <a:lnTo>
                    <a:pt x="7501975" y="4967332"/>
                  </a:lnTo>
                  <a:lnTo>
                    <a:pt x="7732201" y="4874995"/>
                  </a:lnTo>
                  <a:lnTo>
                    <a:pt x="8134297" y="5258067"/>
                  </a:lnTo>
                  <a:lnTo>
                    <a:pt x="8111982" y="5546395"/>
                  </a:lnTo>
                  <a:close/>
                </a:path>
                <a:path w="17895570" h="10287000">
                  <a:moveTo>
                    <a:pt x="6549007" y="10039945"/>
                  </a:moveTo>
                  <a:lnTo>
                    <a:pt x="6626256" y="9739885"/>
                  </a:lnTo>
                  <a:lnTo>
                    <a:pt x="6633498" y="9709858"/>
                  </a:lnTo>
                  <a:lnTo>
                    <a:pt x="6663087" y="9698316"/>
                  </a:lnTo>
                  <a:lnTo>
                    <a:pt x="6830548" y="9639894"/>
                  </a:lnTo>
                  <a:lnTo>
                    <a:pt x="6729457" y="9784343"/>
                  </a:lnTo>
                  <a:lnTo>
                    <a:pt x="6549007" y="10039945"/>
                  </a:lnTo>
                  <a:close/>
                </a:path>
                <a:path w="17895570" h="10287000">
                  <a:moveTo>
                    <a:pt x="4887963" y="6323880"/>
                  </a:moveTo>
                  <a:lnTo>
                    <a:pt x="4930681" y="6205468"/>
                  </a:lnTo>
                  <a:lnTo>
                    <a:pt x="4960055" y="6125838"/>
                  </a:lnTo>
                  <a:lnTo>
                    <a:pt x="5089930" y="6245264"/>
                  </a:lnTo>
                  <a:lnTo>
                    <a:pt x="5005129" y="6278788"/>
                  </a:lnTo>
                  <a:lnTo>
                    <a:pt x="4887963" y="6323880"/>
                  </a:lnTo>
                  <a:close/>
                </a:path>
                <a:path w="17895570" h="10287000">
                  <a:moveTo>
                    <a:pt x="6186936" y="8670019"/>
                  </a:moveTo>
                  <a:lnTo>
                    <a:pt x="5949639" y="8432459"/>
                  </a:lnTo>
                  <a:lnTo>
                    <a:pt x="6595279" y="8311512"/>
                  </a:lnTo>
                  <a:lnTo>
                    <a:pt x="6693012" y="8459547"/>
                  </a:lnTo>
                  <a:lnTo>
                    <a:pt x="6635582" y="8583293"/>
                  </a:lnTo>
                  <a:lnTo>
                    <a:pt x="6186936" y="8670019"/>
                  </a:lnTo>
                  <a:close/>
                </a:path>
                <a:path w="17895570" h="10287000">
                  <a:moveTo>
                    <a:pt x="14803854" y="1811921"/>
                  </a:moveTo>
                  <a:lnTo>
                    <a:pt x="14620046" y="1715655"/>
                  </a:lnTo>
                  <a:lnTo>
                    <a:pt x="14681442" y="1297804"/>
                  </a:lnTo>
                  <a:lnTo>
                    <a:pt x="14888237" y="1724359"/>
                  </a:lnTo>
                  <a:lnTo>
                    <a:pt x="14803854" y="1811921"/>
                  </a:lnTo>
                  <a:close/>
                </a:path>
                <a:path w="17895570" h="10287000">
                  <a:moveTo>
                    <a:pt x="1125092" y="9670810"/>
                  </a:moveTo>
                  <a:lnTo>
                    <a:pt x="1088819" y="9328128"/>
                  </a:lnTo>
                  <a:lnTo>
                    <a:pt x="1836804" y="8886179"/>
                  </a:lnTo>
                  <a:lnTo>
                    <a:pt x="2218131" y="9026700"/>
                  </a:lnTo>
                  <a:lnTo>
                    <a:pt x="1792807" y="9564826"/>
                  </a:lnTo>
                  <a:lnTo>
                    <a:pt x="1125092" y="9670810"/>
                  </a:lnTo>
                  <a:close/>
                </a:path>
                <a:path w="17895570" h="10287000">
                  <a:moveTo>
                    <a:pt x="3270455" y="1424528"/>
                  </a:moveTo>
                  <a:lnTo>
                    <a:pt x="2986043" y="1389660"/>
                  </a:lnTo>
                  <a:lnTo>
                    <a:pt x="3261293" y="1229425"/>
                  </a:lnTo>
                  <a:lnTo>
                    <a:pt x="3361383" y="1317113"/>
                  </a:lnTo>
                  <a:lnTo>
                    <a:pt x="3270455" y="1424528"/>
                  </a:lnTo>
                  <a:close/>
                </a:path>
                <a:path w="17895570" h="10287000">
                  <a:moveTo>
                    <a:pt x="169488" y="10105245"/>
                  </a:moveTo>
                  <a:lnTo>
                    <a:pt x="21599" y="10036511"/>
                  </a:lnTo>
                  <a:lnTo>
                    <a:pt x="0" y="9957224"/>
                  </a:lnTo>
                  <a:lnTo>
                    <a:pt x="137903" y="9743332"/>
                  </a:lnTo>
                  <a:lnTo>
                    <a:pt x="263673" y="9822201"/>
                  </a:lnTo>
                  <a:lnTo>
                    <a:pt x="334091" y="10008867"/>
                  </a:lnTo>
                  <a:lnTo>
                    <a:pt x="169488" y="10105245"/>
                  </a:lnTo>
                  <a:close/>
                </a:path>
                <a:path w="17895570" h="10287000">
                  <a:moveTo>
                    <a:pt x="7960146" y="8154672"/>
                  </a:moveTo>
                  <a:lnTo>
                    <a:pt x="7894055" y="8098089"/>
                  </a:lnTo>
                  <a:lnTo>
                    <a:pt x="7787077" y="7996704"/>
                  </a:lnTo>
                  <a:lnTo>
                    <a:pt x="8014129" y="7994716"/>
                  </a:lnTo>
                  <a:lnTo>
                    <a:pt x="7960146" y="8154672"/>
                  </a:lnTo>
                  <a:close/>
                </a:path>
                <a:path w="17895570" h="10287000">
                  <a:moveTo>
                    <a:pt x="6064473" y="3825742"/>
                  </a:moveTo>
                  <a:lnTo>
                    <a:pt x="5396898" y="3377901"/>
                  </a:lnTo>
                  <a:lnTo>
                    <a:pt x="6232821" y="3339688"/>
                  </a:lnTo>
                  <a:lnTo>
                    <a:pt x="6064473" y="3825742"/>
                  </a:lnTo>
                  <a:close/>
                </a:path>
                <a:path w="17895570" h="10287000">
                  <a:moveTo>
                    <a:pt x="5863419" y="2876631"/>
                  </a:moveTo>
                  <a:lnTo>
                    <a:pt x="5168846" y="2696263"/>
                  </a:lnTo>
                  <a:lnTo>
                    <a:pt x="4797004" y="2013384"/>
                  </a:lnTo>
                  <a:lnTo>
                    <a:pt x="4990170" y="1786860"/>
                  </a:lnTo>
                  <a:lnTo>
                    <a:pt x="6059974" y="1813086"/>
                  </a:lnTo>
                  <a:lnTo>
                    <a:pt x="6168504" y="1943079"/>
                  </a:lnTo>
                  <a:lnTo>
                    <a:pt x="5989024" y="2684366"/>
                  </a:lnTo>
                  <a:lnTo>
                    <a:pt x="5863419" y="2876631"/>
                  </a:lnTo>
                  <a:close/>
                </a:path>
                <a:path w="17895570" h="10287000">
                  <a:moveTo>
                    <a:pt x="4814935" y="929301"/>
                  </a:moveTo>
                  <a:lnTo>
                    <a:pt x="5645441" y="312495"/>
                  </a:lnTo>
                  <a:lnTo>
                    <a:pt x="5674865" y="526413"/>
                  </a:lnTo>
                  <a:lnTo>
                    <a:pt x="4814935" y="929301"/>
                  </a:lnTo>
                  <a:close/>
                </a:path>
                <a:path w="17895570" h="10287000">
                  <a:moveTo>
                    <a:pt x="3873371" y="604903"/>
                  </a:moveTo>
                  <a:lnTo>
                    <a:pt x="3796412" y="0"/>
                  </a:lnTo>
                  <a:lnTo>
                    <a:pt x="4118394" y="0"/>
                  </a:lnTo>
                  <a:lnTo>
                    <a:pt x="4164549" y="346501"/>
                  </a:lnTo>
                  <a:lnTo>
                    <a:pt x="3873371" y="604903"/>
                  </a:lnTo>
                  <a:close/>
                </a:path>
                <a:path w="17895570" h="10287000">
                  <a:moveTo>
                    <a:pt x="16442083" y="8631338"/>
                  </a:moveTo>
                  <a:lnTo>
                    <a:pt x="16169937" y="7856146"/>
                  </a:lnTo>
                  <a:lnTo>
                    <a:pt x="16732119" y="8010388"/>
                  </a:lnTo>
                  <a:lnTo>
                    <a:pt x="16442083" y="8631338"/>
                  </a:lnTo>
                  <a:close/>
                </a:path>
                <a:path w="17895570" h="10287000">
                  <a:moveTo>
                    <a:pt x="17347080" y="7501237"/>
                  </a:moveTo>
                  <a:lnTo>
                    <a:pt x="17342835" y="7354737"/>
                  </a:lnTo>
                  <a:lnTo>
                    <a:pt x="17585353" y="7185442"/>
                  </a:lnTo>
                  <a:lnTo>
                    <a:pt x="17483951" y="7499515"/>
                  </a:lnTo>
                  <a:lnTo>
                    <a:pt x="17347080" y="7501237"/>
                  </a:lnTo>
                  <a:close/>
                </a:path>
                <a:path w="17895570" h="10287000">
                  <a:moveTo>
                    <a:pt x="17292655" y="6217149"/>
                  </a:moveTo>
                  <a:lnTo>
                    <a:pt x="17101952" y="5933066"/>
                  </a:lnTo>
                  <a:lnTo>
                    <a:pt x="17265472" y="5892573"/>
                  </a:lnTo>
                  <a:lnTo>
                    <a:pt x="17370118" y="6067315"/>
                  </a:lnTo>
                  <a:lnTo>
                    <a:pt x="17292655" y="6217149"/>
                  </a:lnTo>
                  <a:close/>
                </a:path>
                <a:path w="17895570" h="10287000">
                  <a:moveTo>
                    <a:pt x="9913584" y="617306"/>
                  </a:moveTo>
                  <a:lnTo>
                    <a:pt x="9588046" y="475708"/>
                  </a:lnTo>
                  <a:lnTo>
                    <a:pt x="10559224" y="18314"/>
                  </a:lnTo>
                  <a:lnTo>
                    <a:pt x="10443642" y="487998"/>
                  </a:lnTo>
                  <a:lnTo>
                    <a:pt x="9913584" y="617306"/>
                  </a:lnTo>
                  <a:close/>
                </a:path>
                <a:path w="17895570" h="10287000">
                  <a:moveTo>
                    <a:pt x="11278343" y="4076681"/>
                  </a:moveTo>
                  <a:lnTo>
                    <a:pt x="11100998" y="4076528"/>
                  </a:lnTo>
                  <a:lnTo>
                    <a:pt x="11006647" y="3918029"/>
                  </a:lnTo>
                  <a:lnTo>
                    <a:pt x="11431028" y="3845038"/>
                  </a:lnTo>
                  <a:lnTo>
                    <a:pt x="11278343" y="4076681"/>
                  </a:lnTo>
                  <a:close/>
                </a:path>
                <a:path w="17895570" h="10287000">
                  <a:moveTo>
                    <a:pt x="14544180" y="7512539"/>
                  </a:moveTo>
                  <a:lnTo>
                    <a:pt x="14607551" y="7292844"/>
                  </a:lnTo>
                  <a:lnTo>
                    <a:pt x="14750315" y="7393899"/>
                  </a:lnTo>
                  <a:lnTo>
                    <a:pt x="14544180" y="7512539"/>
                  </a:lnTo>
                  <a:close/>
                </a:path>
                <a:path w="17895570" h="10287000">
                  <a:moveTo>
                    <a:pt x="13591128" y="1208355"/>
                  </a:moveTo>
                  <a:lnTo>
                    <a:pt x="13395712" y="897779"/>
                  </a:lnTo>
                  <a:lnTo>
                    <a:pt x="13658264" y="845630"/>
                  </a:lnTo>
                  <a:lnTo>
                    <a:pt x="13591128" y="1208355"/>
                  </a:lnTo>
                  <a:close/>
                </a:path>
                <a:path w="17895570" h="10287000">
                  <a:moveTo>
                    <a:pt x="13483644" y="5462685"/>
                  </a:moveTo>
                  <a:lnTo>
                    <a:pt x="13396041" y="4525117"/>
                  </a:lnTo>
                  <a:lnTo>
                    <a:pt x="13951559" y="4688419"/>
                  </a:lnTo>
                  <a:lnTo>
                    <a:pt x="13483644" y="5462685"/>
                  </a:lnTo>
                  <a:close/>
                </a:path>
                <a:path w="17895570" h="10287000">
                  <a:moveTo>
                    <a:pt x="12203718" y="471831"/>
                  </a:moveTo>
                  <a:lnTo>
                    <a:pt x="12167198" y="391479"/>
                  </a:lnTo>
                  <a:lnTo>
                    <a:pt x="12063160" y="160280"/>
                  </a:lnTo>
                  <a:lnTo>
                    <a:pt x="12293462" y="41969"/>
                  </a:lnTo>
                  <a:lnTo>
                    <a:pt x="12511141" y="63913"/>
                  </a:lnTo>
                  <a:lnTo>
                    <a:pt x="12394800" y="254024"/>
                  </a:lnTo>
                  <a:lnTo>
                    <a:pt x="12203718" y="471831"/>
                  </a:lnTo>
                  <a:close/>
                </a:path>
                <a:path w="17895570" h="10287000">
                  <a:moveTo>
                    <a:pt x="17209856" y="958607"/>
                  </a:moveTo>
                  <a:lnTo>
                    <a:pt x="16953399" y="693021"/>
                  </a:lnTo>
                  <a:lnTo>
                    <a:pt x="17128551" y="330334"/>
                  </a:lnTo>
                  <a:lnTo>
                    <a:pt x="17867951" y="698622"/>
                  </a:lnTo>
                  <a:lnTo>
                    <a:pt x="17209856" y="958607"/>
                  </a:lnTo>
                  <a:close/>
                </a:path>
                <a:path w="17895570" h="10287000">
                  <a:moveTo>
                    <a:pt x="16219156" y="1329085"/>
                  </a:moveTo>
                  <a:lnTo>
                    <a:pt x="16140158" y="1078197"/>
                  </a:lnTo>
                  <a:lnTo>
                    <a:pt x="16362019" y="1199980"/>
                  </a:lnTo>
                  <a:lnTo>
                    <a:pt x="16219156" y="1329085"/>
                  </a:lnTo>
                  <a:close/>
                </a:path>
                <a:path w="17895570" h="10287000">
                  <a:moveTo>
                    <a:pt x="15132579" y="8695105"/>
                  </a:moveTo>
                  <a:lnTo>
                    <a:pt x="14926875" y="8630171"/>
                  </a:lnTo>
                  <a:lnTo>
                    <a:pt x="15391975" y="8482353"/>
                  </a:lnTo>
                  <a:lnTo>
                    <a:pt x="15132579" y="8695105"/>
                  </a:lnTo>
                  <a:close/>
                </a:path>
                <a:path w="17895570" h="10287000">
                  <a:moveTo>
                    <a:pt x="13140536" y="8790268"/>
                  </a:moveTo>
                  <a:lnTo>
                    <a:pt x="13317628" y="7962876"/>
                  </a:lnTo>
                  <a:lnTo>
                    <a:pt x="13532419" y="7883208"/>
                  </a:lnTo>
                  <a:lnTo>
                    <a:pt x="14109883" y="8140609"/>
                  </a:lnTo>
                  <a:lnTo>
                    <a:pt x="13994998" y="8589957"/>
                  </a:lnTo>
                  <a:lnTo>
                    <a:pt x="13140536" y="8790268"/>
                  </a:lnTo>
                  <a:close/>
                </a:path>
                <a:path w="17895570" h="10287000">
                  <a:moveTo>
                    <a:pt x="17455502" y="3963741"/>
                  </a:moveTo>
                  <a:lnTo>
                    <a:pt x="17418918" y="3636606"/>
                  </a:lnTo>
                  <a:lnTo>
                    <a:pt x="17446151" y="3183469"/>
                  </a:lnTo>
                  <a:lnTo>
                    <a:pt x="17895070" y="3421700"/>
                  </a:lnTo>
                  <a:lnTo>
                    <a:pt x="17719498" y="3798299"/>
                  </a:lnTo>
                  <a:lnTo>
                    <a:pt x="17455502" y="3963741"/>
                  </a:lnTo>
                  <a:close/>
                </a:path>
                <a:path w="17895570" h="10287000">
                  <a:moveTo>
                    <a:pt x="11454269" y="9692791"/>
                  </a:moveTo>
                  <a:lnTo>
                    <a:pt x="11342457" y="9350605"/>
                  </a:lnTo>
                  <a:lnTo>
                    <a:pt x="11521658" y="9461554"/>
                  </a:lnTo>
                  <a:lnTo>
                    <a:pt x="11454269" y="9692791"/>
                  </a:lnTo>
                  <a:close/>
                </a:path>
                <a:path w="17895570" h="10287000">
                  <a:moveTo>
                    <a:pt x="8663520" y="2131657"/>
                  </a:moveTo>
                  <a:lnTo>
                    <a:pt x="8679620" y="1310182"/>
                  </a:lnTo>
                  <a:lnTo>
                    <a:pt x="9145253" y="1506286"/>
                  </a:lnTo>
                  <a:lnTo>
                    <a:pt x="8663520" y="2131657"/>
                  </a:lnTo>
                  <a:close/>
                </a:path>
                <a:path w="17895570" h="10287000">
                  <a:moveTo>
                    <a:pt x="12215984" y="8765599"/>
                  </a:moveTo>
                  <a:lnTo>
                    <a:pt x="12596931" y="8230197"/>
                  </a:lnTo>
                  <a:lnTo>
                    <a:pt x="12433195" y="8709713"/>
                  </a:lnTo>
                  <a:lnTo>
                    <a:pt x="12215984" y="8765599"/>
                  </a:lnTo>
                  <a:close/>
                </a:path>
                <a:path w="17895570" h="10287000">
                  <a:moveTo>
                    <a:pt x="10389491" y="10286999"/>
                  </a:moveTo>
                  <a:lnTo>
                    <a:pt x="10139392" y="10286999"/>
                  </a:lnTo>
                  <a:lnTo>
                    <a:pt x="10249424" y="10081629"/>
                  </a:lnTo>
                  <a:lnTo>
                    <a:pt x="10389491" y="10286999"/>
                  </a:lnTo>
                  <a:close/>
                </a:path>
                <a:path w="17895570" h="10287000">
                  <a:moveTo>
                    <a:pt x="11767762" y="3148361"/>
                  </a:moveTo>
                  <a:lnTo>
                    <a:pt x="11800545" y="2772954"/>
                  </a:lnTo>
                  <a:lnTo>
                    <a:pt x="12110870" y="3038045"/>
                  </a:lnTo>
                  <a:lnTo>
                    <a:pt x="11767762" y="3148361"/>
                  </a:lnTo>
                  <a:close/>
                </a:path>
                <a:path w="17895570" h="10287000">
                  <a:moveTo>
                    <a:pt x="7678959" y="3535285"/>
                  </a:moveTo>
                  <a:lnTo>
                    <a:pt x="7368551" y="3299474"/>
                  </a:lnTo>
                  <a:lnTo>
                    <a:pt x="7398281" y="3066134"/>
                  </a:lnTo>
                  <a:lnTo>
                    <a:pt x="8195998" y="3125910"/>
                  </a:lnTo>
                  <a:lnTo>
                    <a:pt x="7678959" y="3535285"/>
                  </a:lnTo>
                  <a:close/>
                </a:path>
                <a:path w="17895570" h="10287000">
                  <a:moveTo>
                    <a:pt x="13024257" y="10087939"/>
                  </a:moveTo>
                  <a:lnTo>
                    <a:pt x="12933576" y="9982917"/>
                  </a:lnTo>
                  <a:lnTo>
                    <a:pt x="13229444" y="9699621"/>
                  </a:lnTo>
                  <a:lnTo>
                    <a:pt x="13207380" y="10052919"/>
                  </a:lnTo>
                  <a:lnTo>
                    <a:pt x="13024257" y="10087939"/>
                  </a:lnTo>
                  <a:close/>
                </a:path>
                <a:path w="17895570" h="10287000">
                  <a:moveTo>
                    <a:pt x="10690018" y="5086746"/>
                  </a:moveTo>
                  <a:lnTo>
                    <a:pt x="10562443" y="5049345"/>
                  </a:lnTo>
                  <a:lnTo>
                    <a:pt x="10551399" y="4912574"/>
                  </a:lnTo>
                  <a:lnTo>
                    <a:pt x="10668944" y="4859170"/>
                  </a:lnTo>
                  <a:lnTo>
                    <a:pt x="10713385" y="4872664"/>
                  </a:lnTo>
                  <a:lnTo>
                    <a:pt x="10784394" y="4966192"/>
                  </a:lnTo>
                  <a:lnTo>
                    <a:pt x="10690018" y="5086746"/>
                  </a:lnTo>
                  <a:close/>
                </a:path>
                <a:path w="17895570" h="10287000">
                  <a:moveTo>
                    <a:pt x="12287543" y="5624872"/>
                  </a:moveTo>
                  <a:lnTo>
                    <a:pt x="12119220" y="5571481"/>
                  </a:lnTo>
                  <a:lnTo>
                    <a:pt x="12123529" y="4795124"/>
                  </a:lnTo>
                  <a:lnTo>
                    <a:pt x="12287543" y="5624872"/>
                  </a:lnTo>
                  <a:close/>
                </a:path>
              </a:pathLst>
            </a:custGeom>
            <a:solidFill>
              <a:srgbClr val="F2D5D8"/>
            </a:solidFill>
          </p:spPr>
          <p:txBody>
            <a:bodyPr wrap="square" lIns="0" tIns="0" rIns="0" bIns="0" rtlCol="0"/>
            <a:lstStyle/>
            <a:p>
              <a:endParaRPr/>
            </a:p>
          </p:txBody>
        </p:sp>
        <p:sp>
          <p:nvSpPr>
            <p:cNvPr id="7" name="object 7"/>
            <p:cNvSpPr/>
            <p:nvPr/>
          </p:nvSpPr>
          <p:spPr>
            <a:xfrm>
              <a:off x="42294" y="16984"/>
              <a:ext cx="18246090" cy="8432165"/>
            </a:xfrm>
            <a:custGeom>
              <a:avLst/>
              <a:gdLst/>
              <a:ahLst/>
              <a:cxnLst/>
              <a:rect l="l" t="t" r="r" b="b"/>
              <a:pathLst>
                <a:path w="18246090" h="8432165">
                  <a:moveTo>
                    <a:pt x="12956646" y="2617779"/>
                  </a:moveTo>
                  <a:lnTo>
                    <a:pt x="12264006" y="1411750"/>
                  </a:lnTo>
                  <a:lnTo>
                    <a:pt x="13059075" y="1313621"/>
                  </a:lnTo>
                  <a:lnTo>
                    <a:pt x="13304455" y="1591991"/>
                  </a:lnTo>
                  <a:lnTo>
                    <a:pt x="13054994" y="2599104"/>
                  </a:lnTo>
                  <a:lnTo>
                    <a:pt x="12956646" y="2617779"/>
                  </a:lnTo>
                  <a:close/>
                </a:path>
                <a:path w="18246090" h="8432165">
                  <a:moveTo>
                    <a:pt x="4727922" y="1995424"/>
                  </a:moveTo>
                  <a:lnTo>
                    <a:pt x="4594790" y="1785447"/>
                  </a:lnTo>
                  <a:lnTo>
                    <a:pt x="4429889" y="1061302"/>
                  </a:lnTo>
                  <a:lnTo>
                    <a:pt x="4668047" y="1078672"/>
                  </a:lnTo>
                  <a:lnTo>
                    <a:pt x="4897765" y="1891734"/>
                  </a:lnTo>
                  <a:lnTo>
                    <a:pt x="4727922" y="1995424"/>
                  </a:lnTo>
                  <a:close/>
                </a:path>
                <a:path w="18246090" h="8432165">
                  <a:moveTo>
                    <a:pt x="1123990" y="6496791"/>
                  </a:moveTo>
                  <a:lnTo>
                    <a:pt x="1013540" y="6366646"/>
                  </a:lnTo>
                  <a:lnTo>
                    <a:pt x="1329980" y="6251059"/>
                  </a:lnTo>
                  <a:lnTo>
                    <a:pt x="1323200" y="6412195"/>
                  </a:lnTo>
                  <a:lnTo>
                    <a:pt x="1123990" y="6496791"/>
                  </a:lnTo>
                  <a:close/>
                </a:path>
                <a:path w="18246090" h="8432165">
                  <a:moveTo>
                    <a:pt x="10059173" y="8431869"/>
                  </a:moveTo>
                  <a:lnTo>
                    <a:pt x="10052153" y="8145138"/>
                  </a:lnTo>
                  <a:lnTo>
                    <a:pt x="10240041" y="8394214"/>
                  </a:lnTo>
                  <a:lnTo>
                    <a:pt x="10059173" y="8431869"/>
                  </a:lnTo>
                  <a:close/>
                </a:path>
                <a:path w="18246090" h="8432165">
                  <a:moveTo>
                    <a:pt x="7587696" y="1369990"/>
                  </a:moveTo>
                  <a:lnTo>
                    <a:pt x="7584198" y="1244241"/>
                  </a:lnTo>
                  <a:lnTo>
                    <a:pt x="7677103" y="957080"/>
                  </a:lnTo>
                  <a:lnTo>
                    <a:pt x="7805649" y="1046757"/>
                  </a:lnTo>
                  <a:lnTo>
                    <a:pt x="7719548" y="1368355"/>
                  </a:lnTo>
                  <a:lnTo>
                    <a:pt x="7587696" y="1369990"/>
                  </a:lnTo>
                  <a:close/>
                </a:path>
                <a:path w="18246090" h="8432165">
                  <a:moveTo>
                    <a:pt x="9921859" y="3329394"/>
                  </a:moveTo>
                  <a:lnTo>
                    <a:pt x="9696633" y="3139473"/>
                  </a:lnTo>
                  <a:lnTo>
                    <a:pt x="9965241" y="3088249"/>
                  </a:lnTo>
                  <a:lnTo>
                    <a:pt x="9921859" y="3329394"/>
                  </a:lnTo>
                  <a:close/>
                </a:path>
                <a:path w="18246090" h="8432165">
                  <a:moveTo>
                    <a:pt x="11446386" y="955002"/>
                  </a:moveTo>
                  <a:lnTo>
                    <a:pt x="11427594" y="920755"/>
                  </a:lnTo>
                  <a:lnTo>
                    <a:pt x="11359254" y="790699"/>
                  </a:lnTo>
                  <a:lnTo>
                    <a:pt x="11582428" y="781019"/>
                  </a:lnTo>
                  <a:lnTo>
                    <a:pt x="11519498" y="946867"/>
                  </a:lnTo>
                  <a:lnTo>
                    <a:pt x="11446386" y="955002"/>
                  </a:lnTo>
                  <a:close/>
                </a:path>
                <a:path w="18246090" h="8432165">
                  <a:moveTo>
                    <a:pt x="16362749" y="5941092"/>
                  </a:moveTo>
                  <a:lnTo>
                    <a:pt x="16103099" y="5384810"/>
                  </a:lnTo>
                  <a:lnTo>
                    <a:pt x="16313429" y="5427634"/>
                  </a:lnTo>
                  <a:lnTo>
                    <a:pt x="16362749" y="5941092"/>
                  </a:lnTo>
                  <a:close/>
                </a:path>
                <a:path w="18246090" h="8432165">
                  <a:moveTo>
                    <a:pt x="4159917" y="5636952"/>
                  </a:moveTo>
                  <a:lnTo>
                    <a:pt x="3949429" y="5486397"/>
                  </a:lnTo>
                  <a:lnTo>
                    <a:pt x="4007637" y="5310628"/>
                  </a:lnTo>
                  <a:lnTo>
                    <a:pt x="4311722" y="5552774"/>
                  </a:lnTo>
                  <a:lnTo>
                    <a:pt x="4159917" y="5636952"/>
                  </a:lnTo>
                  <a:close/>
                </a:path>
                <a:path w="18246090" h="8432165">
                  <a:moveTo>
                    <a:pt x="18190588" y="2029341"/>
                  </a:moveTo>
                  <a:lnTo>
                    <a:pt x="17830538" y="1978573"/>
                  </a:lnTo>
                  <a:lnTo>
                    <a:pt x="17812696" y="1843943"/>
                  </a:lnTo>
                  <a:lnTo>
                    <a:pt x="17944232" y="1824191"/>
                  </a:lnTo>
                  <a:lnTo>
                    <a:pt x="18245707" y="1882595"/>
                  </a:lnTo>
                  <a:lnTo>
                    <a:pt x="18245707" y="1925587"/>
                  </a:lnTo>
                  <a:lnTo>
                    <a:pt x="18190588" y="2029341"/>
                  </a:lnTo>
                  <a:close/>
                </a:path>
                <a:path w="18246090" h="8432165">
                  <a:moveTo>
                    <a:pt x="15635805" y="2800757"/>
                  </a:moveTo>
                  <a:lnTo>
                    <a:pt x="15592745" y="2740867"/>
                  </a:lnTo>
                  <a:lnTo>
                    <a:pt x="15673580" y="2617361"/>
                  </a:lnTo>
                  <a:lnTo>
                    <a:pt x="15773816" y="2780777"/>
                  </a:lnTo>
                  <a:lnTo>
                    <a:pt x="15635805" y="2800757"/>
                  </a:lnTo>
                  <a:close/>
                </a:path>
                <a:path w="18246090" h="8432165">
                  <a:moveTo>
                    <a:pt x="15771624" y="4684002"/>
                  </a:moveTo>
                  <a:lnTo>
                    <a:pt x="15320817" y="4379724"/>
                  </a:lnTo>
                  <a:lnTo>
                    <a:pt x="15597257" y="4215092"/>
                  </a:lnTo>
                  <a:lnTo>
                    <a:pt x="15771624" y="4684002"/>
                  </a:lnTo>
                  <a:close/>
                </a:path>
                <a:path w="18246090" h="8432165">
                  <a:moveTo>
                    <a:pt x="1781427" y="7791231"/>
                  </a:moveTo>
                  <a:lnTo>
                    <a:pt x="1829448" y="7472369"/>
                  </a:lnTo>
                  <a:lnTo>
                    <a:pt x="2037384" y="7665648"/>
                  </a:lnTo>
                  <a:lnTo>
                    <a:pt x="1781427" y="7791231"/>
                  </a:lnTo>
                  <a:close/>
                </a:path>
                <a:path w="18246090" h="8432165">
                  <a:moveTo>
                    <a:pt x="2413464" y="3897598"/>
                  </a:moveTo>
                  <a:lnTo>
                    <a:pt x="2322086" y="3844841"/>
                  </a:lnTo>
                  <a:lnTo>
                    <a:pt x="2406330" y="3744800"/>
                  </a:lnTo>
                  <a:lnTo>
                    <a:pt x="2552008" y="3766414"/>
                  </a:lnTo>
                  <a:lnTo>
                    <a:pt x="2616540" y="3892771"/>
                  </a:lnTo>
                  <a:lnTo>
                    <a:pt x="2413464" y="3897598"/>
                  </a:lnTo>
                  <a:close/>
                </a:path>
                <a:path w="18246090" h="8432165">
                  <a:moveTo>
                    <a:pt x="1037497" y="4746060"/>
                  </a:moveTo>
                  <a:lnTo>
                    <a:pt x="886161" y="4581681"/>
                  </a:lnTo>
                  <a:lnTo>
                    <a:pt x="919191" y="4423600"/>
                  </a:lnTo>
                  <a:lnTo>
                    <a:pt x="1148136" y="4599545"/>
                  </a:lnTo>
                  <a:lnTo>
                    <a:pt x="1192995" y="4715918"/>
                  </a:lnTo>
                  <a:lnTo>
                    <a:pt x="1037497" y="4746060"/>
                  </a:lnTo>
                  <a:close/>
                </a:path>
                <a:path w="18246090" h="8432165">
                  <a:moveTo>
                    <a:pt x="156220" y="1054194"/>
                  </a:moveTo>
                  <a:lnTo>
                    <a:pt x="0" y="806549"/>
                  </a:lnTo>
                  <a:lnTo>
                    <a:pt x="431470" y="789457"/>
                  </a:lnTo>
                  <a:lnTo>
                    <a:pt x="376701" y="1044147"/>
                  </a:lnTo>
                  <a:lnTo>
                    <a:pt x="156220" y="1054194"/>
                  </a:lnTo>
                  <a:close/>
                </a:path>
                <a:path w="18246090" h="8432165">
                  <a:moveTo>
                    <a:pt x="12717905" y="7030116"/>
                  </a:moveTo>
                  <a:lnTo>
                    <a:pt x="12900826" y="6432897"/>
                  </a:lnTo>
                  <a:lnTo>
                    <a:pt x="13143178" y="6616699"/>
                  </a:lnTo>
                  <a:lnTo>
                    <a:pt x="12841761" y="6994640"/>
                  </a:lnTo>
                  <a:lnTo>
                    <a:pt x="12717905" y="7030116"/>
                  </a:lnTo>
                  <a:close/>
                </a:path>
                <a:path w="18246090" h="8432165">
                  <a:moveTo>
                    <a:pt x="15285474" y="361876"/>
                  </a:moveTo>
                  <a:lnTo>
                    <a:pt x="15315734" y="94947"/>
                  </a:lnTo>
                  <a:lnTo>
                    <a:pt x="15389511" y="0"/>
                  </a:lnTo>
                  <a:lnTo>
                    <a:pt x="15491268" y="112786"/>
                  </a:lnTo>
                  <a:lnTo>
                    <a:pt x="15433622" y="310170"/>
                  </a:lnTo>
                  <a:lnTo>
                    <a:pt x="15285474" y="361876"/>
                  </a:lnTo>
                  <a:close/>
                </a:path>
                <a:path w="18246090" h="8432165">
                  <a:moveTo>
                    <a:pt x="16936133" y="2559105"/>
                  </a:moveTo>
                  <a:lnTo>
                    <a:pt x="16802063" y="2533550"/>
                  </a:lnTo>
                  <a:lnTo>
                    <a:pt x="16908989" y="2390128"/>
                  </a:lnTo>
                  <a:lnTo>
                    <a:pt x="17001862" y="2352764"/>
                  </a:lnTo>
                  <a:lnTo>
                    <a:pt x="17026928" y="2473052"/>
                  </a:lnTo>
                  <a:lnTo>
                    <a:pt x="16936133" y="2559105"/>
                  </a:lnTo>
                  <a:close/>
                </a:path>
                <a:path w="18246090" h="8432165">
                  <a:moveTo>
                    <a:pt x="3187098" y="6800424"/>
                  </a:moveTo>
                  <a:lnTo>
                    <a:pt x="3213050" y="6701131"/>
                  </a:lnTo>
                  <a:lnTo>
                    <a:pt x="3274529" y="6480776"/>
                  </a:lnTo>
                  <a:lnTo>
                    <a:pt x="3432752" y="6594729"/>
                  </a:lnTo>
                  <a:lnTo>
                    <a:pt x="3303928" y="6764847"/>
                  </a:lnTo>
                  <a:lnTo>
                    <a:pt x="3187098" y="6800424"/>
                  </a:lnTo>
                  <a:close/>
                </a:path>
                <a:path w="18246090" h="8432165">
                  <a:moveTo>
                    <a:pt x="11401559" y="6502441"/>
                  </a:moveTo>
                  <a:lnTo>
                    <a:pt x="10998132" y="6415527"/>
                  </a:lnTo>
                  <a:lnTo>
                    <a:pt x="10905754" y="6031643"/>
                  </a:lnTo>
                  <a:lnTo>
                    <a:pt x="11401559" y="6502441"/>
                  </a:lnTo>
                  <a:close/>
                </a:path>
                <a:path w="18246090" h="8432165">
                  <a:moveTo>
                    <a:pt x="9592183" y="7284463"/>
                  </a:moveTo>
                  <a:lnTo>
                    <a:pt x="9447950" y="7093465"/>
                  </a:lnTo>
                  <a:lnTo>
                    <a:pt x="9545385" y="6870146"/>
                  </a:lnTo>
                  <a:lnTo>
                    <a:pt x="9748955" y="6860517"/>
                  </a:lnTo>
                  <a:lnTo>
                    <a:pt x="9851852" y="6975546"/>
                  </a:lnTo>
                  <a:lnTo>
                    <a:pt x="9782847" y="7225320"/>
                  </a:lnTo>
                  <a:lnTo>
                    <a:pt x="9592183" y="7284463"/>
                  </a:lnTo>
                  <a:close/>
                </a:path>
              </a:pathLst>
            </a:custGeom>
            <a:solidFill>
              <a:srgbClr val="046933"/>
            </a:solidFill>
          </p:spPr>
          <p:txBody>
            <a:bodyPr wrap="square" lIns="0" tIns="0" rIns="0" bIns="0" rtlCol="0"/>
            <a:lstStyle/>
            <a:p>
              <a:endParaRPr/>
            </a:p>
          </p:txBody>
        </p:sp>
        <p:sp>
          <p:nvSpPr>
            <p:cNvPr id="8" name="object 8"/>
            <p:cNvSpPr/>
            <p:nvPr/>
          </p:nvSpPr>
          <p:spPr>
            <a:xfrm>
              <a:off x="1028704" y="1028699"/>
              <a:ext cx="16325850" cy="7867650"/>
            </a:xfrm>
            <a:custGeom>
              <a:avLst/>
              <a:gdLst/>
              <a:ahLst/>
              <a:cxnLst/>
              <a:rect l="l" t="t" r="r" b="b"/>
              <a:pathLst>
                <a:path w="16325850" h="7867650">
                  <a:moveTo>
                    <a:pt x="15896544" y="7867650"/>
                  </a:moveTo>
                  <a:lnTo>
                    <a:pt x="429296" y="7867650"/>
                  </a:lnTo>
                  <a:lnTo>
                    <a:pt x="382614" y="7865124"/>
                  </a:lnTo>
                  <a:lnTo>
                    <a:pt x="337365" y="7857722"/>
                  </a:lnTo>
                  <a:lnTo>
                    <a:pt x="293814" y="7845710"/>
                  </a:lnTo>
                  <a:lnTo>
                    <a:pt x="252225" y="7829353"/>
                  </a:lnTo>
                  <a:lnTo>
                    <a:pt x="212863" y="7808914"/>
                  </a:lnTo>
                  <a:lnTo>
                    <a:pt x="175994" y="7784659"/>
                  </a:lnTo>
                  <a:lnTo>
                    <a:pt x="141881" y="7756852"/>
                  </a:lnTo>
                  <a:lnTo>
                    <a:pt x="110790" y="7725759"/>
                  </a:lnTo>
                  <a:lnTo>
                    <a:pt x="82985" y="7691645"/>
                  </a:lnTo>
                  <a:lnTo>
                    <a:pt x="58732" y="7654773"/>
                  </a:lnTo>
                  <a:lnTo>
                    <a:pt x="38294" y="7615409"/>
                  </a:lnTo>
                  <a:lnTo>
                    <a:pt x="21937" y="7573817"/>
                  </a:lnTo>
                  <a:lnTo>
                    <a:pt x="9926" y="7530263"/>
                  </a:lnTo>
                  <a:lnTo>
                    <a:pt x="2525" y="7485011"/>
                  </a:lnTo>
                  <a:lnTo>
                    <a:pt x="0" y="7438326"/>
                  </a:lnTo>
                  <a:lnTo>
                    <a:pt x="0" y="429323"/>
                  </a:lnTo>
                  <a:lnTo>
                    <a:pt x="2525" y="382638"/>
                  </a:lnTo>
                  <a:lnTo>
                    <a:pt x="9926" y="337386"/>
                  </a:lnTo>
                  <a:lnTo>
                    <a:pt x="21937" y="293832"/>
                  </a:lnTo>
                  <a:lnTo>
                    <a:pt x="38294" y="252241"/>
                  </a:lnTo>
                  <a:lnTo>
                    <a:pt x="58732" y="212877"/>
                  </a:lnTo>
                  <a:lnTo>
                    <a:pt x="82985" y="176005"/>
                  </a:lnTo>
                  <a:lnTo>
                    <a:pt x="110790" y="141890"/>
                  </a:lnTo>
                  <a:lnTo>
                    <a:pt x="141881" y="110797"/>
                  </a:lnTo>
                  <a:lnTo>
                    <a:pt x="175994" y="82990"/>
                  </a:lnTo>
                  <a:lnTo>
                    <a:pt x="212863" y="58735"/>
                  </a:lnTo>
                  <a:lnTo>
                    <a:pt x="252225" y="38297"/>
                  </a:lnTo>
                  <a:lnTo>
                    <a:pt x="293814" y="21939"/>
                  </a:lnTo>
                  <a:lnTo>
                    <a:pt x="337365" y="9927"/>
                  </a:lnTo>
                  <a:lnTo>
                    <a:pt x="382614" y="2525"/>
                  </a:lnTo>
                  <a:lnTo>
                    <a:pt x="429296" y="0"/>
                  </a:lnTo>
                  <a:lnTo>
                    <a:pt x="15896544" y="0"/>
                  </a:lnTo>
                  <a:lnTo>
                    <a:pt x="15943226" y="2525"/>
                  </a:lnTo>
                  <a:lnTo>
                    <a:pt x="15988475" y="9927"/>
                  </a:lnTo>
                  <a:lnTo>
                    <a:pt x="16032027" y="21939"/>
                  </a:lnTo>
                  <a:lnTo>
                    <a:pt x="16073616" y="38297"/>
                  </a:lnTo>
                  <a:lnTo>
                    <a:pt x="16112977" y="58735"/>
                  </a:lnTo>
                  <a:lnTo>
                    <a:pt x="16149847" y="82990"/>
                  </a:lnTo>
                  <a:lnTo>
                    <a:pt x="16183959" y="110797"/>
                  </a:lnTo>
                  <a:lnTo>
                    <a:pt x="16215050" y="141890"/>
                  </a:lnTo>
                  <a:lnTo>
                    <a:pt x="16242855" y="176005"/>
                  </a:lnTo>
                  <a:lnTo>
                    <a:pt x="16267108" y="212877"/>
                  </a:lnTo>
                  <a:lnTo>
                    <a:pt x="16287546" y="252241"/>
                  </a:lnTo>
                  <a:lnTo>
                    <a:pt x="16303903" y="293832"/>
                  </a:lnTo>
                  <a:lnTo>
                    <a:pt x="16315914" y="337386"/>
                  </a:lnTo>
                  <a:lnTo>
                    <a:pt x="16323315" y="382638"/>
                  </a:lnTo>
                  <a:lnTo>
                    <a:pt x="16325841" y="429323"/>
                  </a:lnTo>
                  <a:lnTo>
                    <a:pt x="16325841" y="7438326"/>
                  </a:lnTo>
                  <a:lnTo>
                    <a:pt x="16323315" y="7485011"/>
                  </a:lnTo>
                  <a:lnTo>
                    <a:pt x="16315914" y="7530263"/>
                  </a:lnTo>
                  <a:lnTo>
                    <a:pt x="16303903" y="7573817"/>
                  </a:lnTo>
                  <a:lnTo>
                    <a:pt x="16287546" y="7615409"/>
                  </a:lnTo>
                  <a:lnTo>
                    <a:pt x="16267108" y="7654773"/>
                  </a:lnTo>
                  <a:lnTo>
                    <a:pt x="16242855" y="7691645"/>
                  </a:lnTo>
                  <a:lnTo>
                    <a:pt x="16215050" y="7725759"/>
                  </a:lnTo>
                  <a:lnTo>
                    <a:pt x="16183959" y="7756852"/>
                  </a:lnTo>
                  <a:lnTo>
                    <a:pt x="16149847" y="7784659"/>
                  </a:lnTo>
                  <a:lnTo>
                    <a:pt x="16112977" y="7808914"/>
                  </a:lnTo>
                  <a:lnTo>
                    <a:pt x="16073616" y="7829353"/>
                  </a:lnTo>
                  <a:lnTo>
                    <a:pt x="16032027" y="7845710"/>
                  </a:lnTo>
                  <a:lnTo>
                    <a:pt x="15988475" y="7857722"/>
                  </a:lnTo>
                  <a:lnTo>
                    <a:pt x="15943226" y="7865124"/>
                  </a:lnTo>
                  <a:lnTo>
                    <a:pt x="15896544" y="7867650"/>
                  </a:lnTo>
                  <a:close/>
                </a:path>
              </a:pathLst>
            </a:custGeom>
            <a:solidFill>
              <a:srgbClr val="F2D5D8"/>
            </a:solidFill>
          </p:spPr>
          <p:txBody>
            <a:bodyPr wrap="square" lIns="0" tIns="0" rIns="0" bIns="0" rtlCol="0"/>
            <a:lstStyle/>
            <a:p>
              <a:endParaRPr/>
            </a:p>
          </p:txBody>
        </p:sp>
        <p:sp>
          <p:nvSpPr>
            <p:cNvPr id="9" name="object 9"/>
            <p:cNvSpPr/>
            <p:nvPr/>
          </p:nvSpPr>
          <p:spPr>
            <a:xfrm>
              <a:off x="9039050" y="9055018"/>
              <a:ext cx="657225" cy="657225"/>
            </a:xfrm>
            <a:custGeom>
              <a:avLst/>
              <a:gdLst/>
              <a:ahLst/>
              <a:cxnLst/>
              <a:rect l="l" t="t" r="r" b="b"/>
              <a:pathLst>
                <a:path w="657225" h="657225">
                  <a:moveTo>
                    <a:pt x="328612" y="657224"/>
                  </a:moveTo>
                  <a:lnTo>
                    <a:pt x="280052" y="653661"/>
                  </a:lnTo>
                  <a:lnTo>
                    <a:pt x="233704" y="643311"/>
                  </a:lnTo>
                  <a:lnTo>
                    <a:pt x="190077" y="626682"/>
                  </a:lnTo>
                  <a:lnTo>
                    <a:pt x="149679" y="604283"/>
                  </a:lnTo>
                  <a:lnTo>
                    <a:pt x="113018" y="576621"/>
                  </a:lnTo>
                  <a:lnTo>
                    <a:pt x="80603" y="544206"/>
                  </a:lnTo>
                  <a:lnTo>
                    <a:pt x="52941" y="507545"/>
                  </a:lnTo>
                  <a:lnTo>
                    <a:pt x="30542" y="467147"/>
                  </a:lnTo>
                  <a:lnTo>
                    <a:pt x="13913" y="423520"/>
                  </a:lnTo>
                  <a:lnTo>
                    <a:pt x="3562" y="377172"/>
                  </a:lnTo>
                  <a:lnTo>
                    <a:pt x="0" y="328612"/>
                  </a:lnTo>
                  <a:lnTo>
                    <a:pt x="3562" y="280052"/>
                  </a:lnTo>
                  <a:lnTo>
                    <a:pt x="13913" y="233704"/>
                  </a:lnTo>
                  <a:lnTo>
                    <a:pt x="30542" y="190077"/>
                  </a:lnTo>
                  <a:lnTo>
                    <a:pt x="52941" y="149679"/>
                  </a:lnTo>
                  <a:lnTo>
                    <a:pt x="80603" y="113018"/>
                  </a:lnTo>
                  <a:lnTo>
                    <a:pt x="113018" y="80603"/>
                  </a:lnTo>
                  <a:lnTo>
                    <a:pt x="149679" y="52941"/>
                  </a:lnTo>
                  <a:lnTo>
                    <a:pt x="190077" y="30542"/>
                  </a:lnTo>
                  <a:lnTo>
                    <a:pt x="233704" y="13913"/>
                  </a:lnTo>
                  <a:lnTo>
                    <a:pt x="280052" y="3562"/>
                  </a:lnTo>
                  <a:lnTo>
                    <a:pt x="328612" y="0"/>
                  </a:lnTo>
                  <a:lnTo>
                    <a:pt x="377172" y="3562"/>
                  </a:lnTo>
                  <a:lnTo>
                    <a:pt x="423520" y="13913"/>
                  </a:lnTo>
                  <a:lnTo>
                    <a:pt x="467147" y="30542"/>
                  </a:lnTo>
                  <a:lnTo>
                    <a:pt x="507545" y="52941"/>
                  </a:lnTo>
                  <a:lnTo>
                    <a:pt x="544206" y="80603"/>
                  </a:lnTo>
                  <a:lnTo>
                    <a:pt x="576621" y="113018"/>
                  </a:lnTo>
                  <a:lnTo>
                    <a:pt x="604283" y="149679"/>
                  </a:lnTo>
                  <a:lnTo>
                    <a:pt x="626682" y="190077"/>
                  </a:lnTo>
                  <a:lnTo>
                    <a:pt x="643311" y="233704"/>
                  </a:lnTo>
                  <a:lnTo>
                    <a:pt x="653661" y="280052"/>
                  </a:lnTo>
                  <a:lnTo>
                    <a:pt x="657224" y="328612"/>
                  </a:lnTo>
                  <a:lnTo>
                    <a:pt x="653661" y="377172"/>
                  </a:lnTo>
                  <a:lnTo>
                    <a:pt x="643311" y="423520"/>
                  </a:lnTo>
                  <a:lnTo>
                    <a:pt x="626682" y="467147"/>
                  </a:lnTo>
                  <a:lnTo>
                    <a:pt x="604283" y="507545"/>
                  </a:lnTo>
                  <a:lnTo>
                    <a:pt x="576621" y="544206"/>
                  </a:lnTo>
                  <a:lnTo>
                    <a:pt x="544206" y="576621"/>
                  </a:lnTo>
                  <a:lnTo>
                    <a:pt x="507545" y="604283"/>
                  </a:lnTo>
                  <a:lnTo>
                    <a:pt x="467147" y="626682"/>
                  </a:lnTo>
                  <a:lnTo>
                    <a:pt x="423520" y="643311"/>
                  </a:lnTo>
                  <a:lnTo>
                    <a:pt x="377172" y="653661"/>
                  </a:lnTo>
                  <a:lnTo>
                    <a:pt x="328612" y="657224"/>
                  </a:lnTo>
                  <a:close/>
                </a:path>
              </a:pathLst>
            </a:custGeom>
            <a:solidFill>
              <a:srgbClr val="9C97FF"/>
            </a:solidFill>
          </p:spPr>
          <p:txBody>
            <a:bodyPr wrap="square" lIns="0" tIns="0" rIns="0" bIns="0" rtlCol="0"/>
            <a:lstStyle/>
            <a:p>
              <a:endParaRPr/>
            </a:p>
          </p:txBody>
        </p:sp>
        <p:sp>
          <p:nvSpPr>
            <p:cNvPr id="10" name="object 10"/>
            <p:cNvSpPr/>
            <p:nvPr/>
          </p:nvSpPr>
          <p:spPr>
            <a:xfrm>
              <a:off x="9300788" y="9213683"/>
              <a:ext cx="187960" cy="340360"/>
            </a:xfrm>
            <a:custGeom>
              <a:avLst/>
              <a:gdLst/>
              <a:ahLst/>
              <a:cxnLst/>
              <a:rect l="l" t="t" r="r" b="b"/>
              <a:pathLst>
                <a:path w="187959" h="340359">
                  <a:moveTo>
                    <a:pt x="17982" y="339893"/>
                  </a:moveTo>
                  <a:lnTo>
                    <a:pt x="0" y="321910"/>
                  </a:lnTo>
                  <a:lnTo>
                    <a:pt x="151958" y="169948"/>
                  </a:lnTo>
                  <a:lnTo>
                    <a:pt x="0" y="17982"/>
                  </a:lnTo>
                  <a:lnTo>
                    <a:pt x="17982" y="0"/>
                  </a:lnTo>
                  <a:lnTo>
                    <a:pt x="187931" y="169948"/>
                  </a:lnTo>
                  <a:lnTo>
                    <a:pt x="17982" y="339893"/>
                  </a:lnTo>
                  <a:close/>
                </a:path>
              </a:pathLst>
            </a:custGeom>
            <a:solidFill>
              <a:srgbClr val="000000"/>
            </a:solidFill>
          </p:spPr>
          <p:txBody>
            <a:bodyPr wrap="square" lIns="0" tIns="0" rIns="0" bIns="0" rtlCol="0"/>
            <a:lstStyle/>
            <a:p>
              <a:endParaRPr/>
            </a:p>
          </p:txBody>
        </p:sp>
        <p:sp>
          <p:nvSpPr>
            <p:cNvPr id="11" name="object 11"/>
            <p:cNvSpPr/>
            <p:nvPr/>
          </p:nvSpPr>
          <p:spPr>
            <a:xfrm>
              <a:off x="8170011" y="9055018"/>
              <a:ext cx="657225" cy="657225"/>
            </a:xfrm>
            <a:custGeom>
              <a:avLst/>
              <a:gdLst/>
              <a:ahLst/>
              <a:cxnLst/>
              <a:rect l="l" t="t" r="r" b="b"/>
              <a:pathLst>
                <a:path w="657225" h="657225">
                  <a:moveTo>
                    <a:pt x="328612" y="657224"/>
                  </a:moveTo>
                  <a:lnTo>
                    <a:pt x="280052" y="653661"/>
                  </a:lnTo>
                  <a:lnTo>
                    <a:pt x="233704" y="643311"/>
                  </a:lnTo>
                  <a:lnTo>
                    <a:pt x="190077" y="626682"/>
                  </a:lnTo>
                  <a:lnTo>
                    <a:pt x="149679" y="604283"/>
                  </a:lnTo>
                  <a:lnTo>
                    <a:pt x="113018" y="576621"/>
                  </a:lnTo>
                  <a:lnTo>
                    <a:pt x="80603" y="544206"/>
                  </a:lnTo>
                  <a:lnTo>
                    <a:pt x="52941" y="507545"/>
                  </a:lnTo>
                  <a:lnTo>
                    <a:pt x="30542" y="467147"/>
                  </a:lnTo>
                  <a:lnTo>
                    <a:pt x="13913" y="423520"/>
                  </a:lnTo>
                  <a:lnTo>
                    <a:pt x="3562" y="377172"/>
                  </a:lnTo>
                  <a:lnTo>
                    <a:pt x="0" y="328612"/>
                  </a:lnTo>
                  <a:lnTo>
                    <a:pt x="3562" y="280052"/>
                  </a:lnTo>
                  <a:lnTo>
                    <a:pt x="13913" y="233704"/>
                  </a:lnTo>
                  <a:lnTo>
                    <a:pt x="30542" y="190077"/>
                  </a:lnTo>
                  <a:lnTo>
                    <a:pt x="52941" y="149679"/>
                  </a:lnTo>
                  <a:lnTo>
                    <a:pt x="80603" y="113018"/>
                  </a:lnTo>
                  <a:lnTo>
                    <a:pt x="113018" y="80603"/>
                  </a:lnTo>
                  <a:lnTo>
                    <a:pt x="149679" y="52941"/>
                  </a:lnTo>
                  <a:lnTo>
                    <a:pt x="190077" y="30542"/>
                  </a:lnTo>
                  <a:lnTo>
                    <a:pt x="233704" y="13913"/>
                  </a:lnTo>
                  <a:lnTo>
                    <a:pt x="280052" y="3562"/>
                  </a:lnTo>
                  <a:lnTo>
                    <a:pt x="328612" y="0"/>
                  </a:lnTo>
                  <a:lnTo>
                    <a:pt x="377172" y="3562"/>
                  </a:lnTo>
                  <a:lnTo>
                    <a:pt x="423520" y="13913"/>
                  </a:lnTo>
                  <a:lnTo>
                    <a:pt x="467147" y="30542"/>
                  </a:lnTo>
                  <a:lnTo>
                    <a:pt x="507545" y="52941"/>
                  </a:lnTo>
                  <a:lnTo>
                    <a:pt x="544206" y="80603"/>
                  </a:lnTo>
                  <a:lnTo>
                    <a:pt x="576621" y="113018"/>
                  </a:lnTo>
                  <a:lnTo>
                    <a:pt x="604283" y="149679"/>
                  </a:lnTo>
                  <a:lnTo>
                    <a:pt x="626682" y="190077"/>
                  </a:lnTo>
                  <a:lnTo>
                    <a:pt x="643311" y="233704"/>
                  </a:lnTo>
                  <a:lnTo>
                    <a:pt x="653661" y="280052"/>
                  </a:lnTo>
                  <a:lnTo>
                    <a:pt x="657224" y="328612"/>
                  </a:lnTo>
                  <a:lnTo>
                    <a:pt x="653661" y="377172"/>
                  </a:lnTo>
                  <a:lnTo>
                    <a:pt x="643311" y="423520"/>
                  </a:lnTo>
                  <a:lnTo>
                    <a:pt x="626682" y="467147"/>
                  </a:lnTo>
                  <a:lnTo>
                    <a:pt x="604283" y="507545"/>
                  </a:lnTo>
                  <a:lnTo>
                    <a:pt x="576621" y="544206"/>
                  </a:lnTo>
                  <a:lnTo>
                    <a:pt x="544206" y="576621"/>
                  </a:lnTo>
                  <a:lnTo>
                    <a:pt x="507545" y="604283"/>
                  </a:lnTo>
                  <a:lnTo>
                    <a:pt x="467147" y="626682"/>
                  </a:lnTo>
                  <a:lnTo>
                    <a:pt x="423520" y="643311"/>
                  </a:lnTo>
                  <a:lnTo>
                    <a:pt x="377172" y="653661"/>
                  </a:lnTo>
                  <a:lnTo>
                    <a:pt x="328612" y="657224"/>
                  </a:lnTo>
                  <a:close/>
                </a:path>
              </a:pathLst>
            </a:custGeom>
            <a:solidFill>
              <a:srgbClr val="9C97FF"/>
            </a:solidFill>
          </p:spPr>
          <p:txBody>
            <a:bodyPr wrap="square" lIns="0" tIns="0" rIns="0" bIns="0" rtlCol="0"/>
            <a:lstStyle/>
            <a:p>
              <a:endParaRPr/>
            </a:p>
          </p:txBody>
        </p:sp>
        <p:sp>
          <p:nvSpPr>
            <p:cNvPr id="12" name="object 12"/>
            <p:cNvSpPr/>
            <p:nvPr/>
          </p:nvSpPr>
          <p:spPr>
            <a:xfrm>
              <a:off x="8377566" y="9213685"/>
              <a:ext cx="187960" cy="340360"/>
            </a:xfrm>
            <a:custGeom>
              <a:avLst/>
              <a:gdLst/>
              <a:ahLst/>
              <a:cxnLst/>
              <a:rect l="l" t="t" r="r" b="b"/>
              <a:pathLst>
                <a:path w="187959" h="340359">
                  <a:moveTo>
                    <a:pt x="169946" y="339889"/>
                  </a:moveTo>
                  <a:lnTo>
                    <a:pt x="0" y="169944"/>
                  </a:lnTo>
                  <a:lnTo>
                    <a:pt x="169946" y="0"/>
                  </a:lnTo>
                  <a:lnTo>
                    <a:pt x="187932" y="17982"/>
                  </a:lnTo>
                  <a:lnTo>
                    <a:pt x="35968" y="169944"/>
                  </a:lnTo>
                  <a:lnTo>
                    <a:pt x="187932" y="321907"/>
                  </a:lnTo>
                  <a:lnTo>
                    <a:pt x="169946" y="339889"/>
                  </a:lnTo>
                  <a:close/>
                </a:path>
              </a:pathLst>
            </a:custGeom>
            <a:solidFill>
              <a:srgbClr val="000000"/>
            </a:solidFill>
          </p:spPr>
          <p:txBody>
            <a:bodyPr wrap="square" lIns="0" tIns="0" rIns="0" bIns="0" rtlCol="0"/>
            <a:lstStyle/>
            <a:p>
              <a:endParaRPr/>
            </a:p>
          </p:txBody>
        </p:sp>
        <p:pic>
          <p:nvPicPr>
            <p:cNvPr id="13" name="object 13"/>
            <p:cNvPicPr/>
            <p:nvPr/>
          </p:nvPicPr>
          <p:blipFill>
            <a:blip r:embed="rId2" cstate="print"/>
            <a:stretch>
              <a:fillRect/>
            </a:stretch>
          </p:blipFill>
          <p:spPr>
            <a:xfrm>
              <a:off x="2160152" y="2175193"/>
              <a:ext cx="100103" cy="100103"/>
            </a:xfrm>
            <a:prstGeom prst="rect">
              <a:avLst/>
            </a:prstGeom>
          </p:spPr>
        </p:pic>
      </p:grpSp>
      <p:sp>
        <p:nvSpPr>
          <p:cNvPr id="14" name="object 14"/>
          <p:cNvSpPr txBox="1">
            <a:spLocks noGrp="1"/>
          </p:cNvSpPr>
          <p:nvPr>
            <p:ph type="title"/>
          </p:nvPr>
        </p:nvSpPr>
        <p:spPr>
          <a:xfrm>
            <a:off x="2402260" y="928004"/>
            <a:ext cx="14222094" cy="3007360"/>
          </a:xfrm>
          <a:prstGeom prst="rect">
            <a:avLst/>
          </a:prstGeom>
        </p:spPr>
        <p:txBody>
          <a:bodyPr vert="horz" wrap="square" lIns="0" tIns="129539" rIns="0" bIns="0" rtlCol="0">
            <a:spAutoFit/>
          </a:bodyPr>
          <a:lstStyle/>
          <a:p>
            <a:pPr marR="730250" algn="ctr">
              <a:lnSpc>
                <a:spcPct val="100000"/>
              </a:lnSpc>
              <a:spcBef>
                <a:spcPts val="1019"/>
              </a:spcBef>
            </a:pPr>
            <a:r>
              <a:rPr sz="5500" spc="30" dirty="0">
                <a:solidFill>
                  <a:srgbClr val="000000"/>
                </a:solidFill>
                <a:latin typeface="Lucida Sans Unicode"/>
                <a:cs typeface="Lucida Sans Unicode"/>
              </a:rPr>
              <a:t>SOSYAL</a:t>
            </a:r>
            <a:r>
              <a:rPr sz="5500" spc="-125" dirty="0">
                <a:solidFill>
                  <a:srgbClr val="000000"/>
                </a:solidFill>
                <a:latin typeface="Lucida Sans Unicode"/>
                <a:cs typeface="Lucida Sans Unicode"/>
              </a:rPr>
              <a:t> </a:t>
            </a:r>
            <a:r>
              <a:rPr sz="5500" spc="-120" dirty="0">
                <a:solidFill>
                  <a:srgbClr val="000000"/>
                </a:solidFill>
                <a:latin typeface="Lucida Sans Unicode"/>
                <a:cs typeface="Lucida Sans Unicode"/>
              </a:rPr>
              <a:t>BİLİMLER</a:t>
            </a:r>
            <a:r>
              <a:rPr sz="5500" spc="-125" dirty="0">
                <a:solidFill>
                  <a:srgbClr val="000000"/>
                </a:solidFill>
                <a:latin typeface="Lucida Sans Unicode"/>
                <a:cs typeface="Lucida Sans Unicode"/>
              </a:rPr>
              <a:t> </a:t>
            </a:r>
            <a:r>
              <a:rPr sz="5500" spc="-140" dirty="0">
                <a:solidFill>
                  <a:srgbClr val="000000"/>
                </a:solidFill>
                <a:latin typeface="Lucida Sans Unicode"/>
                <a:cs typeface="Lucida Sans Unicode"/>
              </a:rPr>
              <a:t>LİSELERİ</a:t>
            </a:r>
            <a:endParaRPr sz="5500">
              <a:latin typeface="Lucida Sans Unicode"/>
              <a:cs typeface="Lucida Sans Unicode"/>
            </a:endParaRPr>
          </a:p>
          <a:p>
            <a:pPr marL="12700" marR="5080" indent="135255">
              <a:lnSpc>
                <a:spcPts val="4010"/>
              </a:lnSpc>
              <a:spcBef>
                <a:spcPts val="15"/>
              </a:spcBef>
            </a:pPr>
            <a:r>
              <a:rPr sz="2850" spc="-165" dirty="0">
                <a:solidFill>
                  <a:srgbClr val="000000"/>
                </a:solidFill>
              </a:rPr>
              <a:t>Okulun</a:t>
            </a:r>
            <a:r>
              <a:rPr sz="2850" spc="-160" dirty="0">
                <a:solidFill>
                  <a:srgbClr val="000000"/>
                </a:solidFill>
              </a:rPr>
              <a:t> </a:t>
            </a:r>
            <a:r>
              <a:rPr sz="2850" spc="-10" dirty="0">
                <a:solidFill>
                  <a:srgbClr val="000000"/>
                </a:solidFill>
              </a:rPr>
              <a:t>amaçları;</a:t>
            </a:r>
            <a:r>
              <a:rPr sz="2850" spc="-5" dirty="0">
                <a:solidFill>
                  <a:srgbClr val="000000"/>
                </a:solidFill>
              </a:rPr>
              <a:t> </a:t>
            </a:r>
            <a:r>
              <a:rPr sz="2850" spc="-90" dirty="0">
                <a:solidFill>
                  <a:srgbClr val="000000"/>
                </a:solidFill>
              </a:rPr>
              <a:t>Sosyal</a:t>
            </a:r>
            <a:r>
              <a:rPr sz="2850" spc="-85" dirty="0">
                <a:solidFill>
                  <a:srgbClr val="000000"/>
                </a:solidFill>
              </a:rPr>
              <a:t> </a:t>
            </a:r>
            <a:r>
              <a:rPr sz="2850" spc="10" dirty="0">
                <a:solidFill>
                  <a:srgbClr val="000000"/>
                </a:solidFill>
              </a:rPr>
              <a:t>Bilimler</a:t>
            </a:r>
            <a:r>
              <a:rPr sz="2850" spc="15" dirty="0">
                <a:solidFill>
                  <a:srgbClr val="000000"/>
                </a:solidFill>
              </a:rPr>
              <a:t> </a:t>
            </a:r>
            <a:r>
              <a:rPr sz="2850" spc="-90" dirty="0">
                <a:solidFill>
                  <a:srgbClr val="000000"/>
                </a:solidFill>
              </a:rPr>
              <a:t>ve</a:t>
            </a:r>
            <a:r>
              <a:rPr sz="2850" spc="-85" dirty="0">
                <a:solidFill>
                  <a:srgbClr val="000000"/>
                </a:solidFill>
              </a:rPr>
              <a:t> </a:t>
            </a:r>
            <a:r>
              <a:rPr sz="2850" spc="10" dirty="0">
                <a:solidFill>
                  <a:srgbClr val="000000"/>
                </a:solidFill>
              </a:rPr>
              <a:t>Edebiyat</a:t>
            </a:r>
            <a:r>
              <a:rPr sz="2850" spc="15" dirty="0">
                <a:solidFill>
                  <a:srgbClr val="000000"/>
                </a:solidFill>
              </a:rPr>
              <a:t> </a:t>
            </a:r>
            <a:r>
              <a:rPr sz="2850" spc="-35" dirty="0">
                <a:solidFill>
                  <a:srgbClr val="000000"/>
                </a:solidFill>
              </a:rPr>
              <a:t>alanında</a:t>
            </a:r>
            <a:r>
              <a:rPr sz="2850" spc="-30" dirty="0">
                <a:solidFill>
                  <a:srgbClr val="000000"/>
                </a:solidFill>
              </a:rPr>
              <a:t> </a:t>
            </a:r>
            <a:r>
              <a:rPr sz="2850" spc="40" dirty="0">
                <a:solidFill>
                  <a:srgbClr val="000000"/>
                </a:solidFill>
              </a:rPr>
              <a:t>ihtiyaç </a:t>
            </a:r>
            <a:r>
              <a:rPr sz="2850" spc="-65" dirty="0">
                <a:solidFill>
                  <a:srgbClr val="000000"/>
                </a:solidFill>
              </a:rPr>
              <a:t>duyulan</a:t>
            </a:r>
            <a:r>
              <a:rPr sz="2850" spc="-60" dirty="0">
                <a:solidFill>
                  <a:srgbClr val="000000"/>
                </a:solidFill>
              </a:rPr>
              <a:t> </a:t>
            </a:r>
            <a:r>
              <a:rPr sz="2850" spc="65" dirty="0">
                <a:solidFill>
                  <a:srgbClr val="000000"/>
                </a:solidFill>
              </a:rPr>
              <a:t>nitelikli </a:t>
            </a:r>
            <a:r>
              <a:rPr sz="2850" spc="-70" dirty="0">
                <a:solidFill>
                  <a:srgbClr val="000000"/>
                </a:solidFill>
              </a:rPr>
              <a:t>bilim </a:t>
            </a:r>
            <a:r>
              <a:rPr sz="2850" spc="-65" dirty="0">
                <a:solidFill>
                  <a:srgbClr val="000000"/>
                </a:solidFill>
              </a:rPr>
              <a:t> </a:t>
            </a:r>
            <a:r>
              <a:rPr sz="2850" spc="-20" dirty="0">
                <a:solidFill>
                  <a:srgbClr val="000000"/>
                </a:solidFill>
              </a:rPr>
              <a:t>adamlarını</a:t>
            </a:r>
            <a:r>
              <a:rPr sz="2850" spc="310" dirty="0">
                <a:solidFill>
                  <a:srgbClr val="000000"/>
                </a:solidFill>
              </a:rPr>
              <a:t> </a:t>
            </a:r>
            <a:r>
              <a:rPr sz="2850" spc="25" dirty="0">
                <a:solidFill>
                  <a:srgbClr val="000000"/>
                </a:solidFill>
              </a:rPr>
              <a:t>yetiştirmek,</a:t>
            </a:r>
            <a:r>
              <a:rPr sz="2850" spc="315" dirty="0">
                <a:solidFill>
                  <a:srgbClr val="000000"/>
                </a:solidFill>
              </a:rPr>
              <a:t> </a:t>
            </a:r>
            <a:r>
              <a:rPr sz="2850" spc="-80" dirty="0">
                <a:solidFill>
                  <a:srgbClr val="000000"/>
                </a:solidFill>
              </a:rPr>
              <a:t>yüksek</a:t>
            </a:r>
            <a:r>
              <a:rPr sz="2850" spc="315" dirty="0">
                <a:solidFill>
                  <a:srgbClr val="000000"/>
                </a:solidFill>
              </a:rPr>
              <a:t> </a:t>
            </a:r>
            <a:r>
              <a:rPr sz="2850" spc="-30" dirty="0">
                <a:solidFill>
                  <a:srgbClr val="000000"/>
                </a:solidFill>
              </a:rPr>
              <a:t>zihinsel</a:t>
            </a:r>
            <a:r>
              <a:rPr sz="2850" spc="315" dirty="0">
                <a:solidFill>
                  <a:srgbClr val="000000"/>
                </a:solidFill>
              </a:rPr>
              <a:t> </a:t>
            </a:r>
            <a:r>
              <a:rPr sz="2850" spc="15" dirty="0">
                <a:solidFill>
                  <a:srgbClr val="000000"/>
                </a:solidFill>
              </a:rPr>
              <a:t>performans</a:t>
            </a:r>
            <a:r>
              <a:rPr sz="2850" spc="315" dirty="0">
                <a:solidFill>
                  <a:srgbClr val="000000"/>
                </a:solidFill>
              </a:rPr>
              <a:t> </a:t>
            </a:r>
            <a:r>
              <a:rPr sz="2850" spc="-5" dirty="0">
                <a:solidFill>
                  <a:srgbClr val="000000"/>
                </a:solidFill>
              </a:rPr>
              <a:t>gösteren</a:t>
            </a:r>
            <a:r>
              <a:rPr sz="2850" spc="315" dirty="0">
                <a:solidFill>
                  <a:srgbClr val="000000"/>
                </a:solidFill>
              </a:rPr>
              <a:t> </a:t>
            </a:r>
            <a:r>
              <a:rPr sz="2850" spc="15" dirty="0">
                <a:solidFill>
                  <a:srgbClr val="000000"/>
                </a:solidFill>
              </a:rPr>
              <a:t>edebiyat</a:t>
            </a:r>
            <a:r>
              <a:rPr sz="2850" spc="310" dirty="0">
                <a:solidFill>
                  <a:srgbClr val="000000"/>
                </a:solidFill>
              </a:rPr>
              <a:t> </a:t>
            </a:r>
            <a:r>
              <a:rPr sz="2850" spc="-90" dirty="0">
                <a:solidFill>
                  <a:srgbClr val="000000"/>
                </a:solidFill>
              </a:rPr>
              <a:t>ve</a:t>
            </a:r>
            <a:r>
              <a:rPr sz="2850" spc="315" dirty="0">
                <a:solidFill>
                  <a:srgbClr val="000000"/>
                </a:solidFill>
              </a:rPr>
              <a:t> </a:t>
            </a:r>
            <a:r>
              <a:rPr sz="2850" spc="-45" dirty="0">
                <a:solidFill>
                  <a:srgbClr val="000000"/>
                </a:solidFill>
              </a:rPr>
              <a:t>sosyal</a:t>
            </a:r>
            <a:r>
              <a:rPr sz="2850" spc="315" dirty="0">
                <a:solidFill>
                  <a:srgbClr val="000000"/>
                </a:solidFill>
              </a:rPr>
              <a:t> </a:t>
            </a:r>
            <a:r>
              <a:rPr sz="2850" spc="35" dirty="0">
                <a:solidFill>
                  <a:srgbClr val="000000"/>
                </a:solidFill>
              </a:rPr>
              <a:t>bilimler </a:t>
            </a:r>
            <a:r>
              <a:rPr sz="2850" spc="-740" dirty="0">
                <a:solidFill>
                  <a:srgbClr val="000000"/>
                </a:solidFill>
              </a:rPr>
              <a:t> </a:t>
            </a:r>
            <a:r>
              <a:rPr sz="2850" spc="25" dirty="0">
                <a:solidFill>
                  <a:srgbClr val="000000"/>
                </a:solidFill>
              </a:rPr>
              <a:t>alanlarındaki</a:t>
            </a:r>
            <a:r>
              <a:rPr sz="2850" spc="315" dirty="0">
                <a:solidFill>
                  <a:srgbClr val="000000"/>
                </a:solidFill>
              </a:rPr>
              <a:t> </a:t>
            </a:r>
            <a:r>
              <a:rPr sz="2850" spc="-20" dirty="0">
                <a:solidFill>
                  <a:srgbClr val="000000"/>
                </a:solidFill>
              </a:rPr>
              <a:t>ilgi</a:t>
            </a:r>
            <a:r>
              <a:rPr sz="2850" spc="315" dirty="0">
                <a:solidFill>
                  <a:srgbClr val="000000"/>
                </a:solidFill>
              </a:rPr>
              <a:t> </a:t>
            </a:r>
            <a:r>
              <a:rPr sz="2850" spc="-90" dirty="0">
                <a:solidFill>
                  <a:srgbClr val="000000"/>
                </a:solidFill>
              </a:rPr>
              <a:t>ve</a:t>
            </a:r>
            <a:r>
              <a:rPr sz="2850" spc="315" dirty="0">
                <a:solidFill>
                  <a:srgbClr val="000000"/>
                </a:solidFill>
              </a:rPr>
              <a:t> </a:t>
            </a:r>
            <a:r>
              <a:rPr sz="2850" spc="55" dirty="0">
                <a:solidFill>
                  <a:srgbClr val="000000"/>
                </a:solidFill>
              </a:rPr>
              <a:t>yetenekleri</a:t>
            </a:r>
            <a:r>
              <a:rPr sz="2850" spc="315" dirty="0">
                <a:solidFill>
                  <a:srgbClr val="000000"/>
                </a:solidFill>
              </a:rPr>
              <a:t> </a:t>
            </a:r>
            <a:r>
              <a:rPr sz="2850" spc="40" dirty="0">
                <a:solidFill>
                  <a:srgbClr val="000000"/>
                </a:solidFill>
              </a:rPr>
              <a:t>üst</a:t>
            </a:r>
            <a:r>
              <a:rPr sz="2850" spc="315" dirty="0">
                <a:solidFill>
                  <a:srgbClr val="000000"/>
                </a:solidFill>
              </a:rPr>
              <a:t> </a:t>
            </a:r>
            <a:r>
              <a:rPr sz="2850" spc="-45" dirty="0">
                <a:solidFill>
                  <a:srgbClr val="000000"/>
                </a:solidFill>
              </a:rPr>
              <a:t>düzeyde</a:t>
            </a:r>
            <a:r>
              <a:rPr sz="2850" spc="315" dirty="0">
                <a:solidFill>
                  <a:srgbClr val="000000"/>
                </a:solidFill>
              </a:rPr>
              <a:t> </a:t>
            </a:r>
            <a:r>
              <a:rPr sz="2850" spc="-45" dirty="0">
                <a:solidFill>
                  <a:srgbClr val="000000"/>
                </a:solidFill>
              </a:rPr>
              <a:t>olan</a:t>
            </a:r>
            <a:r>
              <a:rPr sz="2850" spc="315" dirty="0">
                <a:solidFill>
                  <a:srgbClr val="000000"/>
                </a:solidFill>
              </a:rPr>
              <a:t> </a:t>
            </a:r>
            <a:r>
              <a:rPr sz="2850" spc="10" dirty="0">
                <a:solidFill>
                  <a:srgbClr val="000000"/>
                </a:solidFill>
              </a:rPr>
              <a:t>öğrencileri</a:t>
            </a:r>
            <a:r>
              <a:rPr sz="2850" spc="315" dirty="0">
                <a:solidFill>
                  <a:srgbClr val="000000"/>
                </a:solidFill>
              </a:rPr>
              <a:t> </a:t>
            </a:r>
            <a:r>
              <a:rPr sz="2850" spc="-195" dirty="0">
                <a:solidFill>
                  <a:srgbClr val="000000"/>
                </a:solidFill>
              </a:rPr>
              <a:t>bu</a:t>
            </a:r>
            <a:r>
              <a:rPr sz="2850" spc="315" dirty="0">
                <a:solidFill>
                  <a:srgbClr val="000000"/>
                </a:solidFill>
              </a:rPr>
              <a:t> </a:t>
            </a:r>
            <a:r>
              <a:rPr sz="2850" spc="-5" dirty="0">
                <a:solidFill>
                  <a:srgbClr val="000000"/>
                </a:solidFill>
              </a:rPr>
              <a:t>alanda</a:t>
            </a:r>
            <a:r>
              <a:rPr sz="2850" spc="315" dirty="0">
                <a:solidFill>
                  <a:srgbClr val="000000"/>
                </a:solidFill>
              </a:rPr>
              <a:t> </a:t>
            </a:r>
            <a:r>
              <a:rPr sz="2850" spc="-45" dirty="0">
                <a:solidFill>
                  <a:srgbClr val="000000"/>
                </a:solidFill>
              </a:rPr>
              <a:t>yükseköğretime </a:t>
            </a:r>
            <a:r>
              <a:rPr sz="2850" spc="-740" dirty="0">
                <a:solidFill>
                  <a:srgbClr val="000000"/>
                </a:solidFill>
              </a:rPr>
              <a:t> </a:t>
            </a:r>
            <a:r>
              <a:rPr sz="2850" spc="60" dirty="0">
                <a:solidFill>
                  <a:srgbClr val="000000"/>
                </a:solidFill>
              </a:rPr>
              <a:t>hazırlamaktır.</a:t>
            </a:r>
            <a:endParaRPr sz="2850"/>
          </a:p>
        </p:txBody>
      </p:sp>
      <p:grpSp>
        <p:nvGrpSpPr>
          <p:cNvPr id="15" name="object 15"/>
          <p:cNvGrpSpPr/>
          <p:nvPr/>
        </p:nvGrpSpPr>
        <p:grpSpPr>
          <a:xfrm>
            <a:off x="2160152" y="4723276"/>
            <a:ext cx="100330" cy="3667760"/>
            <a:chOff x="2160152" y="4723276"/>
            <a:chExt cx="100330" cy="3667760"/>
          </a:xfrm>
        </p:grpSpPr>
        <p:pic>
          <p:nvPicPr>
            <p:cNvPr id="16" name="object 16"/>
            <p:cNvPicPr/>
            <p:nvPr/>
          </p:nvPicPr>
          <p:blipFill>
            <a:blip r:embed="rId2" cstate="print"/>
            <a:stretch>
              <a:fillRect/>
            </a:stretch>
          </p:blipFill>
          <p:spPr>
            <a:xfrm>
              <a:off x="2160152" y="4723276"/>
              <a:ext cx="100103" cy="100103"/>
            </a:xfrm>
            <a:prstGeom prst="rect">
              <a:avLst/>
            </a:prstGeom>
          </p:spPr>
        </p:pic>
        <p:pic>
          <p:nvPicPr>
            <p:cNvPr id="17" name="object 17"/>
            <p:cNvPicPr/>
            <p:nvPr/>
          </p:nvPicPr>
          <p:blipFill>
            <a:blip r:embed="rId2" cstate="print"/>
            <a:stretch>
              <a:fillRect/>
            </a:stretch>
          </p:blipFill>
          <p:spPr>
            <a:xfrm>
              <a:off x="2160152" y="5742509"/>
              <a:ext cx="100103" cy="100102"/>
            </a:xfrm>
            <a:prstGeom prst="rect">
              <a:avLst/>
            </a:prstGeom>
          </p:spPr>
        </p:pic>
        <p:pic>
          <p:nvPicPr>
            <p:cNvPr id="18" name="object 18"/>
            <p:cNvPicPr/>
            <p:nvPr/>
          </p:nvPicPr>
          <p:blipFill>
            <a:blip r:embed="rId2" cstate="print"/>
            <a:stretch>
              <a:fillRect/>
            </a:stretch>
          </p:blipFill>
          <p:spPr>
            <a:xfrm>
              <a:off x="2160152" y="6761742"/>
              <a:ext cx="100103" cy="100102"/>
            </a:xfrm>
            <a:prstGeom prst="rect">
              <a:avLst/>
            </a:prstGeom>
          </p:spPr>
        </p:pic>
        <p:pic>
          <p:nvPicPr>
            <p:cNvPr id="19" name="object 19"/>
            <p:cNvPicPr/>
            <p:nvPr/>
          </p:nvPicPr>
          <p:blipFill>
            <a:blip r:embed="rId2" cstate="print"/>
            <a:stretch>
              <a:fillRect/>
            </a:stretch>
          </p:blipFill>
          <p:spPr>
            <a:xfrm>
              <a:off x="2160152" y="8290592"/>
              <a:ext cx="100103" cy="100102"/>
            </a:xfrm>
            <a:prstGeom prst="rect">
              <a:avLst/>
            </a:prstGeom>
          </p:spPr>
        </p:pic>
      </p:grpSp>
      <p:sp>
        <p:nvSpPr>
          <p:cNvPr id="20" name="object 20"/>
          <p:cNvSpPr txBox="1"/>
          <p:nvPr/>
        </p:nvSpPr>
        <p:spPr>
          <a:xfrm>
            <a:off x="2402260" y="4492168"/>
            <a:ext cx="13740130" cy="3716145"/>
          </a:xfrm>
          <a:prstGeom prst="rect">
            <a:avLst/>
          </a:prstGeom>
        </p:spPr>
        <p:txBody>
          <a:bodyPr vert="horz" wrap="square" lIns="0" tIns="14604" rIns="0" bIns="0" rtlCol="0">
            <a:spAutoFit/>
          </a:bodyPr>
          <a:lstStyle/>
          <a:p>
            <a:pPr marL="147955">
              <a:lnSpc>
                <a:spcPct val="100000"/>
              </a:lnSpc>
              <a:spcBef>
                <a:spcPts val="114"/>
              </a:spcBef>
            </a:pPr>
            <a:r>
              <a:rPr sz="2850" spc="15" dirty="0">
                <a:latin typeface="Microsoft Sans Serif"/>
                <a:cs typeface="Microsoft Sans Serif"/>
              </a:rPr>
              <a:t>Bir</a:t>
            </a:r>
            <a:r>
              <a:rPr sz="2850" spc="295" dirty="0">
                <a:latin typeface="Microsoft Sans Serif"/>
                <a:cs typeface="Microsoft Sans Serif"/>
              </a:rPr>
              <a:t> </a:t>
            </a:r>
            <a:r>
              <a:rPr sz="2850" spc="65" dirty="0">
                <a:latin typeface="Microsoft Sans Serif"/>
                <a:cs typeface="Microsoft Sans Serif"/>
              </a:rPr>
              <a:t>sınıftaki</a:t>
            </a:r>
            <a:r>
              <a:rPr sz="2850" spc="295" dirty="0">
                <a:latin typeface="Microsoft Sans Serif"/>
                <a:cs typeface="Microsoft Sans Serif"/>
              </a:rPr>
              <a:t> </a:t>
            </a:r>
            <a:r>
              <a:rPr sz="2850" spc="-60" dirty="0">
                <a:latin typeface="Microsoft Sans Serif"/>
                <a:cs typeface="Microsoft Sans Serif"/>
              </a:rPr>
              <a:t>öğrenci</a:t>
            </a:r>
            <a:r>
              <a:rPr sz="2850" spc="300" dirty="0">
                <a:latin typeface="Microsoft Sans Serif"/>
                <a:cs typeface="Microsoft Sans Serif"/>
              </a:rPr>
              <a:t> </a:t>
            </a:r>
            <a:r>
              <a:rPr sz="2850" spc="-80" dirty="0">
                <a:latin typeface="Microsoft Sans Serif"/>
                <a:cs typeface="Microsoft Sans Serif"/>
              </a:rPr>
              <a:t>sayısı</a:t>
            </a:r>
            <a:r>
              <a:rPr sz="2850" spc="295" dirty="0">
                <a:latin typeface="Microsoft Sans Serif"/>
                <a:cs typeface="Microsoft Sans Serif"/>
              </a:rPr>
              <a:t> </a:t>
            </a:r>
            <a:r>
              <a:rPr sz="2850" spc="-150" dirty="0">
                <a:latin typeface="Microsoft Sans Serif"/>
                <a:cs typeface="Microsoft Sans Serif"/>
              </a:rPr>
              <a:t>30</a:t>
            </a:r>
            <a:r>
              <a:rPr sz="2850" spc="-150" dirty="0">
                <a:latin typeface="Lucida Sans Unicode"/>
                <a:cs typeface="Lucida Sans Unicode"/>
              </a:rPr>
              <a:t>’</a:t>
            </a:r>
            <a:r>
              <a:rPr sz="2850" spc="-150" dirty="0">
                <a:latin typeface="Microsoft Sans Serif"/>
                <a:cs typeface="Microsoft Sans Serif"/>
              </a:rPr>
              <a:t>u</a:t>
            </a:r>
            <a:r>
              <a:rPr sz="2850" spc="300" dirty="0">
                <a:latin typeface="Microsoft Sans Serif"/>
                <a:cs typeface="Microsoft Sans Serif"/>
              </a:rPr>
              <a:t> </a:t>
            </a:r>
            <a:r>
              <a:rPr sz="2850" spc="-135" dirty="0">
                <a:latin typeface="Microsoft Sans Serif"/>
                <a:cs typeface="Microsoft Sans Serif"/>
              </a:rPr>
              <a:t>geçemez</a:t>
            </a:r>
            <a:endParaRPr sz="2850" dirty="0">
              <a:latin typeface="Microsoft Sans Serif"/>
              <a:cs typeface="Microsoft Sans Serif"/>
            </a:endParaRPr>
          </a:p>
          <a:p>
            <a:pPr>
              <a:lnSpc>
                <a:spcPct val="100000"/>
              </a:lnSpc>
              <a:spcBef>
                <a:spcPts val="20"/>
              </a:spcBef>
            </a:pPr>
            <a:endParaRPr sz="4050" dirty="0">
              <a:latin typeface="Microsoft Sans Serif"/>
              <a:cs typeface="Microsoft Sans Serif"/>
            </a:endParaRPr>
          </a:p>
          <a:p>
            <a:pPr marL="147955">
              <a:lnSpc>
                <a:spcPct val="100000"/>
              </a:lnSpc>
            </a:pPr>
            <a:r>
              <a:rPr sz="2850" spc="-90" dirty="0">
                <a:latin typeface="Microsoft Sans Serif"/>
                <a:cs typeface="Microsoft Sans Serif"/>
              </a:rPr>
              <a:t>Sosyal</a:t>
            </a:r>
            <a:r>
              <a:rPr sz="2850" spc="310" dirty="0">
                <a:latin typeface="Microsoft Sans Serif"/>
                <a:cs typeface="Microsoft Sans Serif"/>
              </a:rPr>
              <a:t> </a:t>
            </a:r>
            <a:r>
              <a:rPr sz="2850" spc="10" dirty="0">
                <a:latin typeface="Microsoft Sans Serif"/>
                <a:cs typeface="Microsoft Sans Serif"/>
              </a:rPr>
              <a:t>Bilimler</a:t>
            </a:r>
            <a:r>
              <a:rPr sz="2850" spc="310" dirty="0">
                <a:latin typeface="Microsoft Sans Serif"/>
                <a:cs typeface="Microsoft Sans Serif"/>
              </a:rPr>
              <a:t> </a:t>
            </a:r>
            <a:r>
              <a:rPr sz="2850" spc="-35" dirty="0">
                <a:latin typeface="Microsoft Sans Serif"/>
                <a:cs typeface="Microsoft Sans Serif"/>
              </a:rPr>
              <a:t>Liselerinin</a:t>
            </a:r>
            <a:r>
              <a:rPr sz="2850" spc="310" dirty="0">
                <a:latin typeface="Microsoft Sans Serif"/>
                <a:cs typeface="Microsoft Sans Serif"/>
              </a:rPr>
              <a:t> </a:t>
            </a:r>
            <a:r>
              <a:rPr sz="2850" spc="-80" dirty="0">
                <a:latin typeface="Microsoft Sans Serif"/>
                <a:cs typeface="Microsoft Sans Serif"/>
              </a:rPr>
              <a:t>tamamı</a:t>
            </a:r>
            <a:r>
              <a:rPr sz="2850" spc="310" dirty="0">
                <a:latin typeface="Microsoft Sans Serif"/>
                <a:cs typeface="Microsoft Sans Serif"/>
              </a:rPr>
              <a:t> </a:t>
            </a:r>
            <a:r>
              <a:rPr sz="2850" spc="-30" dirty="0">
                <a:latin typeface="Microsoft Sans Serif"/>
                <a:cs typeface="Microsoft Sans Serif"/>
              </a:rPr>
              <a:t>merkezi</a:t>
            </a:r>
            <a:r>
              <a:rPr sz="2850" spc="310" dirty="0">
                <a:latin typeface="Microsoft Sans Serif"/>
                <a:cs typeface="Microsoft Sans Serif"/>
              </a:rPr>
              <a:t> </a:t>
            </a:r>
            <a:r>
              <a:rPr sz="2850" spc="-110" dirty="0">
                <a:latin typeface="Microsoft Sans Serif"/>
                <a:cs typeface="Microsoft Sans Serif"/>
              </a:rPr>
              <a:t>sınav</a:t>
            </a:r>
            <a:r>
              <a:rPr sz="2850" spc="310" dirty="0">
                <a:latin typeface="Microsoft Sans Serif"/>
                <a:cs typeface="Microsoft Sans Serif"/>
              </a:rPr>
              <a:t> </a:t>
            </a:r>
            <a:r>
              <a:rPr sz="2850" spc="40" dirty="0">
                <a:latin typeface="Microsoft Sans Serif"/>
                <a:cs typeface="Microsoft Sans Serif"/>
              </a:rPr>
              <a:t>ile</a:t>
            </a:r>
            <a:r>
              <a:rPr sz="2850" spc="315" dirty="0">
                <a:latin typeface="Microsoft Sans Serif"/>
                <a:cs typeface="Microsoft Sans Serif"/>
              </a:rPr>
              <a:t> </a:t>
            </a:r>
            <a:r>
              <a:rPr sz="2850" spc="-60" dirty="0">
                <a:latin typeface="Microsoft Sans Serif"/>
                <a:cs typeface="Microsoft Sans Serif"/>
              </a:rPr>
              <a:t>öğrenci</a:t>
            </a:r>
            <a:r>
              <a:rPr sz="2850" spc="310" dirty="0">
                <a:latin typeface="Microsoft Sans Serif"/>
                <a:cs typeface="Microsoft Sans Serif"/>
              </a:rPr>
              <a:t> </a:t>
            </a:r>
            <a:r>
              <a:rPr sz="2850" spc="25" dirty="0">
                <a:latin typeface="Microsoft Sans Serif"/>
                <a:cs typeface="Microsoft Sans Serif"/>
              </a:rPr>
              <a:t>almaktadır.</a:t>
            </a:r>
            <a:endParaRPr sz="2850" dirty="0">
              <a:latin typeface="Microsoft Sans Serif"/>
              <a:cs typeface="Microsoft Sans Serif"/>
            </a:endParaRPr>
          </a:p>
          <a:p>
            <a:pPr>
              <a:lnSpc>
                <a:spcPct val="100000"/>
              </a:lnSpc>
              <a:spcBef>
                <a:spcPts val="55"/>
              </a:spcBef>
            </a:pPr>
            <a:endParaRPr sz="3500" dirty="0">
              <a:latin typeface="Microsoft Sans Serif"/>
              <a:cs typeface="Microsoft Sans Serif"/>
            </a:endParaRPr>
          </a:p>
          <a:p>
            <a:pPr marL="12700" marR="5080" indent="135255">
              <a:lnSpc>
                <a:spcPct val="117300"/>
              </a:lnSpc>
            </a:pPr>
            <a:r>
              <a:rPr sz="2850" spc="-310" dirty="0">
                <a:latin typeface="Microsoft Sans Serif"/>
                <a:cs typeface="Microsoft Sans Serif"/>
              </a:rPr>
              <a:t>Bu</a:t>
            </a:r>
            <a:r>
              <a:rPr sz="2850" spc="-125" dirty="0">
                <a:latin typeface="Microsoft Sans Serif"/>
                <a:cs typeface="Microsoft Sans Serif"/>
              </a:rPr>
              <a:t> </a:t>
            </a:r>
            <a:r>
              <a:rPr sz="2850" spc="30" dirty="0">
                <a:latin typeface="Microsoft Sans Serif"/>
                <a:cs typeface="Microsoft Sans Serif"/>
              </a:rPr>
              <a:t>okullarda</a:t>
            </a:r>
            <a:r>
              <a:rPr sz="2850" spc="310" dirty="0">
                <a:latin typeface="Microsoft Sans Serif"/>
                <a:cs typeface="Microsoft Sans Serif"/>
              </a:rPr>
              <a:t> </a:t>
            </a:r>
            <a:r>
              <a:rPr sz="2850" spc="-5" dirty="0">
                <a:latin typeface="Microsoft Sans Serif"/>
                <a:cs typeface="Microsoft Sans Serif"/>
              </a:rPr>
              <a:t>öğretim</a:t>
            </a:r>
            <a:r>
              <a:rPr sz="2850" spc="315" dirty="0">
                <a:latin typeface="Microsoft Sans Serif"/>
                <a:cs typeface="Microsoft Sans Serif"/>
              </a:rPr>
              <a:t> </a:t>
            </a:r>
            <a:r>
              <a:rPr sz="2850" spc="-70" dirty="0">
                <a:latin typeface="Microsoft Sans Serif"/>
                <a:cs typeface="Microsoft Sans Serif"/>
              </a:rPr>
              <a:t>süresi</a:t>
            </a:r>
            <a:r>
              <a:rPr sz="2850" spc="315" dirty="0">
                <a:latin typeface="Microsoft Sans Serif"/>
                <a:cs typeface="Microsoft Sans Serif"/>
              </a:rPr>
              <a:t> </a:t>
            </a:r>
            <a:r>
              <a:rPr sz="2850" spc="-135" dirty="0">
                <a:latin typeface="Microsoft Sans Serif"/>
                <a:cs typeface="Microsoft Sans Serif"/>
              </a:rPr>
              <a:t>1</a:t>
            </a:r>
            <a:r>
              <a:rPr sz="2850" spc="315" dirty="0">
                <a:latin typeface="Microsoft Sans Serif"/>
                <a:cs typeface="Microsoft Sans Serif"/>
              </a:rPr>
              <a:t> </a:t>
            </a:r>
            <a:r>
              <a:rPr sz="2850" spc="80" dirty="0">
                <a:latin typeface="Microsoft Sans Serif"/>
                <a:cs typeface="Microsoft Sans Serif"/>
              </a:rPr>
              <a:t>yılı</a:t>
            </a:r>
            <a:r>
              <a:rPr sz="2850" spc="315" dirty="0">
                <a:latin typeface="Microsoft Sans Serif"/>
                <a:cs typeface="Microsoft Sans Serif"/>
              </a:rPr>
              <a:t> </a:t>
            </a:r>
            <a:r>
              <a:rPr sz="2850" spc="80" dirty="0">
                <a:latin typeface="Microsoft Sans Serif"/>
                <a:cs typeface="Microsoft Sans Serif"/>
              </a:rPr>
              <a:t>hazırlık</a:t>
            </a:r>
            <a:r>
              <a:rPr sz="2850" spc="310" dirty="0">
                <a:latin typeface="Microsoft Sans Serif"/>
                <a:cs typeface="Microsoft Sans Serif"/>
              </a:rPr>
              <a:t> </a:t>
            </a:r>
            <a:r>
              <a:rPr sz="2850" spc="-95" dirty="0">
                <a:latin typeface="Microsoft Sans Serif"/>
                <a:cs typeface="Microsoft Sans Serif"/>
              </a:rPr>
              <a:t>olmak</a:t>
            </a:r>
            <a:r>
              <a:rPr sz="2850" spc="315" dirty="0">
                <a:latin typeface="Microsoft Sans Serif"/>
                <a:cs typeface="Microsoft Sans Serif"/>
              </a:rPr>
              <a:t> </a:t>
            </a:r>
            <a:r>
              <a:rPr sz="2850" spc="35" dirty="0">
                <a:latin typeface="Microsoft Sans Serif"/>
                <a:cs typeface="Microsoft Sans Serif"/>
              </a:rPr>
              <a:t>üzere</a:t>
            </a:r>
            <a:r>
              <a:rPr sz="2850" spc="315" dirty="0">
                <a:latin typeface="Microsoft Sans Serif"/>
                <a:cs typeface="Microsoft Sans Serif"/>
              </a:rPr>
              <a:t> </a:t>
            </a:r>
            <a:r>
              <a:rPr sz="2850" spc="-220" dirty="0">
                <a:latin typeface="Microsoft Sans Serif"/>
                <a:cs typeface="Microsoft Sans Serif"/>
              </a:rPr>
              <a:t>5  </a:t>
            </a:r>
            <a:r>
              <a:rPr sz="2850" spc="50" dirty="0">
                <a:latin typeface="Microsoft Sans Serif"/>
                <a:cs typeface="Microsoft Sans Serif"/>
              </a:rPr>
              <a:t>yıldır.</a:t>
            </a:r>
            <a:r>
              <a:rPr sz="2850" spc="310" dirty="0">
                <a:latin typeface="Microsoft Sans Serif"/>
                <a:cs typeface="Microsoft Sans Serif"/>
              </a:rPr>
              <a:t> </a:t>
            </a:r>
            <a:r>
              <a:rPr sz="2850" dirty="0">
                <a:latin typeface="Microsoft Sans Serif"/>
                <a:cs typeface="Microsoft Sans Serif"/>
              </a:rPr>
              <a:t>(Bazılarında</a:t>
            </a:r>
            <a:r>
              <a:rPr sz="2850" spc="315" dirty="0">
                <a:latin typeface="Microsoft Sans Serif"/>
                <a:cs typeface="Microsoft Sans Serif"/>
              </a:rPr>
              <a:t> </a:t>
            </a:r>
            <a:r>
              <a:rPr sz="2850" spc="55" dirty="0">
                <a:latin typeface="Microsoft Sans Serif"/>
                <a:cs typeface="Microsoft Sans Serif"/>
              </a:rPr>
              <a:t>Hazırlık </a:t>
            </a:r>
            <a:r>
              <a:rPr sz="2850" spc="-745" dirty="0">
                <a:latin typeface="Microsoft Sans Serif"/>
                <a:cs typeface="Microsoft Sans Serif"/>
              </a:rPr>
              <a:t> </a:t>
            </a:r>
            <a:r>
              <a:rPr sz="2850" spc="20" dirty="0">
                <a:latin typeface="Microsoft Sans Serif"/>
                <a:cs typeface="Microsoft Sans Serif"/>
              </a:rPr>
              <a:t>sınıfı</a:t>
            </a:r>
            <a:r>
              <a:rPr sz="2850" spc="300" dirty="0">
                <a:latin typeface="Microsoft Sans Serif"/>
                <a:cs typeface="Microsoft Sans Serif"/>
              </a:rPr>
              <a:t> </a:t>
            </a:r>
            <a:r>
              <a:rPr sz="2850" spc="20" dirty="0">
                <a:latin typeface="Microsoft Sans Serif"/>
                <a:cs typeface="Microsoft Sans Serif"/>
              </a:rPr>
              <a:t>kaldırıldı.)</a:t>
            </a:r>
            <a:endParaRPr sz="2850" dirty="0">
              <a:latin typeface="Microsoft Sans Serif"/>
              <a:cs typeface="Microsoft Sans Serif"/>
            </a:endParaRPr>
          </a:p>
          <a:p>
            <a:pPr>
              <a:lnSpc>
                <a:spcPct val="100000"/>
              </a:lnSpc>
              <a:spcBef>
                <a:spcPts val="20"/>
              </a:spcBef>
            </a:pPr>
            <a:endParaRPr sz="4050" dirty="0">
              <a:latin typeface="Microsoft Sans Serif"/>
              <a:cs typeface="Microsoft Sans Serif"/>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2259330" cy="3178175"/>
            <a:chOff x="0" y="0"/>
            <a:chExt cx="2259330" cy="3178175"/>
          </a:xfrm>
        </p:grpSpPr>
        <p:sp>
          <p:nvSpPr>
            <p:cNvPr id="3" name="object 3"/>
            <p:cNvSpPr/>
            <p:nvPr/>
          </p:nvSpPr>
          <p:spPr>
            <a:xfrm>
              <a:off x="0" y="0"/>
              <a:ext cx="2259330" cy="3178175"/>
            </a:xfrm>
            <a:custGeom>
              <a:avLst/>
              <a:gdLst/>
              <a:ahLst/>
              <a:cxnLst/>
              <a:rect l="l" t="t" r="r" b="b"/>
              <a:pathLst>
                <a:path w="2259330" h="3178175">
                  <a:moveTo>
                    <a:pt x="1490874" y="3178137"/>
                  </a:moveTo>
                  <a:lnTo>
                    <a:pt x="0" y="2808490"/>
                  </a:lnTo>
                  <a:lnTo>
                    <a:pt x="0" y="0"/>
                  </a:lnTo>
                  <a:lnTo>
                    <a:pt x="1938254" y="0"/>
                  </a:lnTo>
                  <a:lnTo>
                    <a:pt x="2259133" y="79558"/>
                  </a:lnTo>
                  <a:lnTo>
                    <a:pt x="1490874" y="3178137"/>
                  </a:lnTo>
                  <a:close/>
                </a:path>
              </a:pathLst>
            </a:custGeom>
            <a:solidFill>
              <a:srgbClr val="A8EBA1"/>
            </a:solidFill>
          </p:spPr>
          <p:txBody>
            <a:bodyPr wrap="square" lIns="0" tIns="0" rIns="0" bIns="0" rtlCol="0"/>
            <a:lstStyle/>
            <a:p>
              <a:endParaRPr/>
            </a:p>
          </p:txBody>
        </p:sp>
        <p:sp>
          <p:nvSpPr>
            <p:cNvPr id="4" name="object 4"/>
            <p:cNvSpPr/>
            <p:nvPr/>
          </p:nvSpPr>
          <p:spPr>
            <a:xfrm>
              <a:off x="0" y="0"/>
              <a:ext cx="2184400" cy="2837815"/>
            </a:xfrm>
            <a:custGeom>
              <a:avLst/>
              <a:gdLst/>
              <a:ahLst/>
              <a:cxnLst/>
              <a:rect l="l" t="t" r="r" b="b"/>
              <a:pathLst>
                <a:path w="2184400" h="2837815">
                  <a:moveTo>
                    <a:pt x="490017" y="0"/>
                  </a:moveTo>
                  <a:lnTo>
                    <a:pt x="626817" y="0"/>
                  </a:lnTo>
                  <a:lnTo>
                    <a:pt x="766249" y="34547"/>
                  </a:lnTo>
                  <a:lnTo>
                    <a:pt x="2184208" y="389887"/>
                  </a:lnTo>
                  <a:lnTo>
                    <a:pt x="2178877" y="411387"/>
                  </a:lnTo>
                  <a:lnTo>
                    <a:pt x="490017" y="0"/>
                  </a:lnTo>
                  <a:close/>
                </a:path>
                <a:path w="2184400" h="2837815">
                  <a:moveTo>
                    <a:pt x="0" y="270701"/>
                  </a:moveTo>
                  <a:lnTo>
                    <a:pt x="0" y="235773"/>
                  </a:lnTo>
                  <a:lnTo>
                    <a:pt x="858719" y="447086"/>
                  </a:lnTo>
                  <a:lnTo>
                    <a:pt x="2091527" y="755554"/>
                  </a:lnTo>
                  <a:lnTo>
                    <a:pt x="2085726" y="778951"/>
                  </a:lnTo>
                  <a:lnTo>
                    <a:pt x="0" y="270701"/>
                  </a:lnTo>
                  <a:close/>
                </a:path>
                <a:path w="2184400" h="2837815">
                  <a:moveTo>
                    <a:pt x="0" y="638474"/>
                  </a:moveTo>
                  <a:lnTo>
                    <a:pt x="0" y="602820"/>
                  </a:lnTo>
                  <a:lnTo>
                    <a:pt x="882156" y="819944"/>
                  </a:lnTo>
                  <a:lnTo>
                    <a:pt x="2005921" y="1100824"/>
                  </a:lnTo>
                  <a:lnTo>
                    <a:pt x="1999807" y="1125486"/>
                  </a:lnTo>
                  <a:lnTo>
                    <a:pt x="0" y="638474"/>
                  </a:lnTo>
                  <a:close/>
                </a:path>
                <a:path w="2184400" h="2837815">
                  <a:moveTo>
                    <a:pt x="0" y="983961"/>
                  </a:moveTo>
                  <a:lnTo>
                    <a:pt x="0" y="948967"/>
                  </a:lnTo>
                  <a:lnTo>
                    <a:pt x="1036746" y="1204011"/>
                  </a:lnTo>
                  <a:lnTo>
                    <a:pt x="1925966" y="1426016"/>
                  </a:lnTo>
                  <a:lnTo>
                    <a:pt x="1919538" y="1451943"/>
                  </a:lnTo>
                  <a:lnTo>
                    <a:pt x="0" y="983961"/>
                  </a:lnTo>
                  <a:close/>
                </a:path>
                <a:path w="2184400" h="2837815">
                  <a:moveTo>
                    <a:pt x="0" y="1373327"/>
                  </a:moveTo>
                  <a:lnTo>
                    <a:pt x="0" y="1337944"/>
                  </a:lnTo>
                  <a:lnTo>
                    <a:pt x="744035" y="1521376"/>
                  </a:lnTo>
                  <a:lnTo>
                    <a:pt x="1834716" y="1794051"/>
                  </a:lnTo>
                  <a:lnTo>
                    <a:pt x="1828601" y="1818713"/>
                  </a:lnTo>
                  <a:lnTo>
                    <a:pt x="0" y="1373327"/>
                  </a:lnTo>
                  <a:close/>
                </a:path>
                <a:path w="2184400" h="2837815">
                  <a:moveTo>
                    <a:pt x="0" y="1719452"/>
                  </a:moveTo>
                  <a:lnTo>
                    <a:pt x="0" y="1684703"/>
                  </a:lnTo>
                  <a:lnTo>
                    <a:pt x="868668" y="1898685"/>
                  </a:lnTo>
                  <a:lnTo>
                    <a:pt x="1753970" y="2119718"/>
                  </a:lnTo>
                  <a:lnTo>
                    <a:pt x="1747542" y="2145645"/>
                  </a:lnTo>
                  <a:lnTo>
                    <a:pt x="0" y="1719452"/>
                  </a:lnTo>
                  <a:close/>
                </a:path>
                <a:path w="2184400" h="2837815">
                  <a:moveTo>
                    <a:pt x="0" y="2107403"/>
                  </a:moveTo>
                  <a:lnTo>
                    <a:pt x="0" y="2073126"/>
                  </a:lnTo>
                  <a:lnTo>
                    <a:pt x="579467" y="2216252"/>
                  </a:lnTo>
                  <a:lnTo>
                    <a:pt x="1662877" y="2487121"/>
                  </a:lnTo>
                  <a:lnTo>
                    <a:pt x="1656919" y="2511151"/>
                  </a:lnTo>
                  <a:lnTo>
                    <a:pt x="0" y="2107403"/>
                  </a:lnTo>
                  <a:close/>
                </a:path>
                <a:path w="2184400" h="2837815">
                  <a:moveTo>
                    <a:pt x="0" y="2452807"/>
                  </a:moveTo>
                  <a:lnTo>
                    <a:pt x="0" y="2418464"/>
                  </a:lnTo>
                  <a:lnTo>
                    <a:pt x="605563" y="2567787"/>
                  </a:lnTo>
                  <a:lnTo>
                    <a:pt x="1582445" y="2811523"/>
                  </a:lnTo>
                  <a:lnTo>
                    <a:pt x="1576016" y="2837450"/>
                  </a:lnTo>
                  <a:lnTo>
                    <a:pt x="0" y="2452807"/>
                  </a:lnTo>
                  <a:close/>
                </a:path>
              </a:pathLst>
            </a:custGeom>
            <a:solidFill>
              <a:srgbClr val="FFFEFE"/>
            </a:solidFill>
          </p:spPr>
          <p:txBody>
            <a:bodyPr wrap="square" lIns="0" tIns="0" rIns="0" bIns="0" rtlCol="0"/>
            <a:lstStyle/>
            <a:p>
              <a:endParaRPr/>
            </a:p>
          </p:txBody>
        </p:sp>
      </p:grpSp>
      <p:grpSp>
        <p:nvGrpSpPr>
          <p:cNvPr id="5" name="object 5"/>
          <p:cNvGrpSpPr/>
          <p:nvPr/>
        </p:nvGrpSpPr>
        <p:grpSpPr>
          <a:xfrm>
            <a:off x="16035008" y="0"/>
            <a:ext cx="2253615" cy="5689600"/>
            <a:chOff x="16035008" y="0"/>
            <a:chExt cx="2253615" cy="5689600"/>
          </a:xfrm>
        </p:grpSpPr>
        <p:sp>
          <p:nvSpPr>
            <p:cNvPr id="6" name="object 6"/>
            <p:cNvSpPr/>
            <p:nvPr/>
          </p:nvSpPr>
          <p:spPr>
            <a:xfrm>
              <a:off x="16035008" y="0"/>
              <a:ext cx="2251075" cy="5689600"/>
            </a:xfrm>
            <a:custGeom>
              <a:avLst/>
              <a:gdLst/>
              <a:ahLst/>
              <a:cxnLst/>
              <a:rect l="l" t="t" r="r" b="b"/>
              <a:pathLst>
                <a:path w="2251075" h="5689600">
                  <a:moveTo>
                    <a:pt x="2251053" y="5689467"/>
                  </a:moveTo>
                  <a:lnTo>
                    <a:pt x="2238702" y="5680264"/>
                  </a:lnTo>
                  <a:lnTo>
                    <a:pt x="2234007" y="5681867"/>
                  </a:lnTo>
                  <a:lnTo>
                    <a:pt x="2226774" y="5670917"/>
                  </a:lnTo>
                  <a:lnTo>
                    <a:pt x="2223135" y="5658740"/>
                  </a:lnTo>
                  <a:lnTo>
                    <a:pt x="2219936" y="5646412"/>
                  </a:lnTo>
                  <a:lnTo>
                    <a:pt x="2216444" y="5634185"/>
                  </a:lnTo>
                  <a:lnTo>
                    <a:pt x="2211925" y="5622308"/>
                  </a:lnTo>
                  <a:lnTo>
                    <a:pt x="2200856" y="5599247"/>
                  </a:lnTo>
                  <a:lnTo>
                    <a:pt x="2184951" y="5564418"/>
                  </a:lnTo>
                  <a:lnTo>
                    <a:pt x="2168753" y="5529689"/>
                  </a:lnTo>
                  <a:lnTo>
                    <a:pt x="2152701" y="5494910"/>
                  </a:lnTo>
                  <a:lnTo>
                    <a:pt x="2146029" y="5483768"/>
                  </a:lnTo>
                  <a:lnTo>
                    <a:pt x="2135108" y="5460657"/>
                  </a:lnTo>
                  <a:lnTo>
                    <a:pt x="2128584" y="5449465"/>
                  </a:lnTo>
                  <a:lnTo>
                    <a:pt x="2118689" y="5426003"/>
                  </a:lnTo>
                  <a:lnTo>
                    <a:pt x="2119985" y="5425561"/>
                  </a:lnTo>
                  <a:lnTo>
                    <a:pt x="2119085" y="5412448"/>
                  </a:lnTo>
                  <a:lnTo>
                    <a:pt x="2119065" y="5399035"/>
                  </a:lnTo>
                  <a:lnTo>
                    <a:pt x="2123002" y="5397691"/>
                  </a:lnTo>
                  <a:lnTo>
                    <a:pt x="2120464" y="5385138"/>
                  </a:lnTo>
                  <a:lnTo>
                    <a:pt x="2123594" y="5384069"/>
                  </a:lnTo>
                  <a:lnTo>
                    <a:pt x="2121055" y="5371516"/>
                  </a:lnTo>
                  <a:lnTo>
                    <a:pt x="2112257" y="5361101"/>
                  </a:lnTo>
                  <a:lnTo>
                    <a:pt x="2113822" y="5360566"/>
                  </a:lnTo>
                  <a:lnTo>
                    <a:pt x="2107420" y="5349332"/>
                  </a:lnTo>
                  <a:lnTo>
                    <a:pt x="2103659" y="5337197"/>
                  </a:lnTo>
                  <a:lnTo>
                    <a:pt x="2102832" y="5324059"/>
                  </a:lnTo>
                  <a:lnTo>
                    <a:pt x="2105233" y="5309819"/>
                  </a:lnTo>
                  <a:lnTo>
                    <a:pt x="2106798" y="5309285"/>
                  </a:lnTo>
                  <a:lnTo>
                    <a:pt x="2099540" y="5298343"/>
                  </a:lnTo>
                  <a:lnTo>
                    <a:pt x="2088032" y="5275433"/>
                  </a:lnTo>
                  <a:lnTo>
                    <a:pt x="2079160" y="5265042"/>
                  </a:lnTo>
                  <a:lnTo>
                    <a:pt x="2067500" y="5255603"/>
                  </a:lnTo>
                  <a:lnTo>
                    <a:pt x="2052490" y="5247308"/>
                  </a:lnTo>
                  <a:lnTo>
                    <a:pt x="2042469" y="5237310"/>
                  </a:lnTo>
                  <a:lnTo>
                    <a:pt x="2035382" y="5226310"/>
                  </a:lnTo>
                  <a:lnTo>
                    <a:pt x="2029176" y="5215009"/>
                  </a:lnTo>
                  <a:lnTo>
                    <a:pt x="2024143" y="5203307"/>
                  </a:lnTo>
                  <a:lnTo>
                    <a:pt x="2018768" y="5191723"/>
                  </a:lnTo>
                  <a:lnTo>
                    <a:pt x="2013735" y="5180021"/>
                  </a:lnTo>
                  <a:lnTo>
                    <a:pt x="2003401" y="5156710"/>
                  </a:lnTo>
                  <a:lnTo>
                    <a:pt x="1993213" y="5133349"/>
                  </a:lnTo>
                  <a:lnTo>
                    <a:pt x="1978628" y="5098069"/>
                  </a:lnTo>
                  <a:lnTo>
                    <a:pt x="1967413" y="5075058"/>
                  </a:lnTo>
                  <a:lnTo>
                    <a:pt x="1956394" y="5051981"/>
                  </a:lnTo>
                  <a:lnTo>
                    <a:pt x="1931837" y="5006686"/>
                  </a:lnTo>
                  <a:lnTo>
                    <a:pt x="1921947" y="4969803"/>
                  </a:lnTo>
                  <a:lnTo>
                    <a:pt x="1922656" y="4969561"/>
                  </a:lnTo>
                  <a:lnTo>
                    <a:pt x="1913031" y="4946008"/>
                  </a:lnTo>
                  <a:lnTo>
                    <a:pt x="1897297" y="4911120"/>
                  </a:lnTo>
                  <a:lnTo>
                    <a:pt x="1891775" y="4899586"/>
                  </a:lnTo>
                  <a:lnTo>
                    <a:pt x="1886058" y="4888118"/>
                  </a:lnTo>
                  <a:lnTo>
                    <a:pt x="1881221" y="4876349"/>
                  </a:lnTo>
                  <a:lnTo>
                    <a:pt x="1879905" y="4863379"/>
                  </a:lnTo>
                  <a:lnTo>
                    <a:pt x="1884751" y="4848304"/>
                  </a:lnTo>
                  <a:lnTo>
                    <a:pt x="1886316" y="4847770"/>
                  </a:lnTo>
                  <a:lnTo>
                    <a:pt x="1875517" y="4824617"/>
                  </a:lnTo>
                  <a:lnTo>
                    <a:pt x="1861539" y="4802550"/>
                  </a:lnTo>
                  <a:lnTo>
                    <a:pt x="1850740" y="4779398"/>
                  </a:lnTo>
                  <a:lnTo>
                    <a:pt x="1844069" y="4768256"/>
                  </a:lnTo>
                  <a:lnTo>
                    <a:pt x="1837251" y="4757164"/>
                  </a:lnTo>
                  <a:lnTo>
                    <a:pt x="1826623" y="4733953"/>
                  </a:lnTo>
                  <a:lnTo>
                    <a:pt x="1820832" y="4722510"/>
                  </a:lnTo>
                  <a:lnTo>
                    <a:pt x="1812405" y="4698547"/>
                  </a:lnTo>
                  <a:lnTo>
                    <a:pt x="1809108" y="4686253"/>
                  </a:lnTo>
                  <a:lnTo>
                    <a:pt x="1805518" y="4674059"/>
                  </a:lnTo>
                  <a:lnTo>
                    <a:pt x="1796211" y="4650397"/>
                  </a:lnTo>
                  <a:lnTo>
                    <a:pt x="1794646" y="4650931"/>
                  </a:lnTo>
                  <a:lnTo>
                    <a:pt x="1792107" y="4638378"/>
                  </a:lnTo>
                  <a:lnTo>
                    <a:pt x="1790542" y="4638913"/>
                  </a:lnTo>
                  <a:lnTo>
                    <a:pt x="1785094" y="4627353"/>
                  </a:lnTo>
                  <a:lnTo>
                    <a:pt x="1779792" y="4615743"/>
                  </a:lnTo>
                  <a:lnTo>
                    <a:pt x="1779474" y="4615852"/>
                  </a:lnTo>
                  <a:lnTo>
                    <a:pt x="1776667" y="4603391"/>
                  </a:lnTo>
                  <a:lnTo>
                    <a:pt x="1777234" y="4589777"/>
                  </a:lnTo>
                  <a:lnTo>
                    <a:pt x="1768856" y="4565798"/>
                  </a:lnTo>
                  <a:lnTo>
                    <a:pt x="1763114" y="4554339"/>
                  </a:lnTo>
                  <a:lnTo>
                    <a:pt x="1755176" y="4530209"/>
                  </a:lnTo>
                  <a:lnTo>
                    <a:pt x="1755029" y="4530259"/>
                  </a:lnTo>
                  <a:lnTo>
                    <a:pt x="1748725" y="4518992"/>
                  </a:lnTo>
                  <a:lnTo>
                    <a:pt x="1741247" y="4508125"/>
                  </a:lnTo>
                  <a:lnTo>
                    <a:pt x="1733475" y="4497359"/>
                  </a:lnTo>
                  <a:lnTo>
                    <a:pt x="1725557" y="4486643"/>
                  </a:lnTo>
                  <a:lnTo>
                    <a:pt x="1722921" y="4474123"/>
                  </a:lnTo>
                  <a:lnTo>
                    <a:pt x="1723805" y="4460401"/>
                  </a:lnTo>
                  <a:lnTo>
                    <a:pt x="1726451" y="4446078"/>
                  </a:lnTo>
                  <a:lnTo>
                    <a:pt x="1706409" y="4426081"/>
                  </a:lnTo>
                  <a:lnTo>
                    <a:pt x="1686371" y="4392663"/>
                  </a:lnTo>
                  <a:lnTo>
                    <a:pt x="1673958" y="4370062"/>
                  </a:lnTo>
                  <a:lnTo>
                    <a:pt x="1664479" y="4346458"/>
                  </a:lnTo>
                  <a:lnTo>
                    <a:pt x="1660082" y="4334540"/>
                  </a:lnTo>
                  <a:lnTo>
                    <a:pt x="1655098" y="4322821"/>
                  </a:lnTo>
                  <a:lnTo>
                    <a:pt x="1649528" y="4311304"/>
                  </a:lnTo>
                  <a:lnTo>
                    <a:pt x="1643370" y="4299986"/>
                  </a:lnTo>
                  <a:lnTo>
                    <a:pt x="1638973" y="4288068"/>
                  </a:lnTo>
                  <a:lnTo>
                    <a:pt x="1640440" y="4287567"/>
                  </a:lnTo>
                  <a:lnTo>
                    <a:pt x="1639564" y="4274446"/>
                  </a:lnTo>
                  <a:lnTo>
                    <a:pt x="1644553" y="4272743"/>
                  </a:lnTo>
                  <a:lnTo>
                    <a:pt x="1633216" y="4249774"/>
                  </a:lnTo>
                  <a:lnTo>
                    <a:pt x="1630086" y="4250842"/>
                  </a:lnTo>
                  <a:lnTo>
                    <a:pt x="1620950" y="4227122"/>
                  </a:lnTo>
                  <a:lnTo>
                    <a:pt x="1611471" y="4203519"/>
                  </a:lnTo>
                  <a:lnTo>
                    <a:pt x="1602335" y="4179798"/>
                  </a:lnTo>
                  <a:lnTo>
                    <a:pt x="1596788" y="4168272"/>
                  </a:lnTo>
                  <a:lnTo>
                    <a:pt x="1586698" y="4144877"/>
                  </a:lnTo>
                  <a:lnTo>
                    <a:pt x="1576315" y="4121583"/>
                  </a:lnTo>
                  <a:lnTo>
                    <a:pt x="1565785" y="4098339"/>
                  </a:lnTo>
                  <a:lnTo>
                    <a:pt x="1561681" y="4086320"/>
                  </a:lnTo>
                  <a:lnTo>
                    <a:pt x="1563129" y="4072406"/>
                  </a:lnTo>
                  <a:lnTo>
                    <a:pt x="1557974" y="4060746"/>
                  </a:lnTo>
                  <a:lnTo>
                    <a:pt x="1547248" y="4037568"/>
                  </a:lnTo>
                  <a:lnTo>
                    <a:pt x="1544294" y="4025157"/>
                  </a:lnTo>
                  <a:lnTo>
                    <a:pt x="1541657" y="4012638"/>
                  </a:lnTo>
                  <a:lnTo>
                    <a:pt x="1537261" y="4000719"/>
                  </a:lnTo>
                  <a:lnTo>
                    <a:pt x="1531103" y="3989401"/>
                  </a:lnTo>
                  <a:lnTo>
                    <a:pt x="1527288" y="3990704"/>
                  </a:lnTo>
                  <a:lnTo>
                    <a:pt x="1513970" y="3968411"/>
                  </a:lnTo>
                  <a:lnTo>
                    <a:pt x="1508131" y="3956985"/>
                  </a:lnTo>
                  <a:lnTo>
                    <a:pt x="1500828" y="3932639"/>
                  </a:lnTo>
                  <a:lnTo>
                    <a:pt x="1499537" y="3919660"/>
                  </a:lnTo>
                  <a:lnTo>
                    <a:pt x="1479993" y="3872653"/>
                  </a:lnTo>
                  <a:lnTo>
                    <a:pt x="1461300" y="3838776"/>
                  </a:lnTo>
                  <a:lnTo>
                    <a:pt x="1453826" y="3814488"/>
                  </a:lnTo>
                  <a:lnTo>
                    <a:pt x="1445204" y="3790593"/>
                  </a:lnTo>
                  <a:lnTo>
                    <a:pt x="1439804" y="3779016"/>
                  </a:lnTo>
                  <a:lnTo>
                    <a:pt x="1433671" y="3767690"/>
                  </a:lnTo>
                  <a:lnTo>
                    <a:pt x="1429421" y="3755722"/>
                  </a:lnTo>
                  <a:lnTo>
                    <a:pt x="1426638" y="3743252"/>
                  </a:lnTo>
                  <a:lnTo>
                    <a:pt x="1424442" y="3730582"/>
                  </a:lnTo>
                  <a:lnTo>
                    <a:pt x="1421952" y="3718012"/>
                  </a:lnTo>
                  <a:lnTo>
                    <a:pt x="1420387" y="3718547"/>
                  </a:lnTo>
                  <a:lnTo>
                    <a:pt x="1409050" y="3695578"/>
                  </a:lnTo>
                  <a:lnTo>
                    <a:pt x="1403235" y="3684143"/>
                  </a:lnTo>
                  <a:lnTo>
                    <a:pt x="1393609" y="3660590"/>
                  </a:lnTo>
                  <a:lnTo>
                    <a:pt x="1386914" y="3649456"/>
                  </a:lnTo>
                  <a:lnTo>
                    <a:pt x="1373474" y="3627205"/>
                  </a:lnTo>
                  <a:lnTo>
                    <a:pt x="1357124" y="3605948"/>
                  </a:lnTo>
                  <a:lnTo>
                    <a:pt x="1347082" y="3582537"/>
                  </a:lnTo>
                  <a:lnTo>
                    <a:pt x="1334405" y="3546606"/>
                  </a:lnTo>
                  <a:lnTo>
                    <a:pt x="1322457" y="3523845"/>
                  </a:lnTo>
                  <a:lnTo>
                    <a:pt x="1320309" y="3511159"/>
                  </a:lnTo>
                  <a:lnTo>
                    <a:pt x="1318651" y="3498305"/>
                  </a:lnTo>
                  <a:lnTo>
                    <a:pt x="1316406" y="3485652"/>
                  </a:lnTo>
                  <a:lnTo>
                    <a:pt x="1313379" y="3473266"/>
                  </a:lnTo>
                  <a:lnTo>
                    <a:pt x="1307417" y="3461881"/>
                  </a:lnTo>
                  <a:lnTo>
                    <a:pt x="1297933" y="3451699"/>
                  </a:lnTo>
                  <a:lnTo>
                    <a:pt x="1284342" y="3442920"/>
                  </a:lnTo>
                  <a:lnTo>
                    <a:pt x="1277691" y="3445191"/>
                  </a:lnTo>
                  <a:lnTo>
                    <a:pt x="1270457" y="3434241"/>
                  </a:lnTo>
                  <a:lnTo>
                    <a:pt x="1267332" y="3421888"/>
                  </a:lnTo>
                  <a:lnTo>
                    <a:pt x="1268901" y="3407932"/>
                  </a:lnTo>
                  <a:lnTo>
                    <a:pt x="1268686" y="3394586"/>
                  </a:lnTo>
                  <a:lnTo>
                    <a:pt x="1271253" y="3393709"/>
                  </a:lnTo>
                  <a:lnTo>
                    <a:pt x="1268837" y="3381115"/>
                  </a:lnTo>
                  <a:lnTo>
                    <a:pt x="1265981" y="3368670"/>
                  </a:lnTo>
                  <a:lnTo>
                    <a:pt x="1267350" y="3368202"/>
                  </a:lnTo>
                  <a:lnTo>
                    <a:pt x="1256800" y="3331545"/>
                  </a:lnTo>
                  <a:lnTo>
                    <a:pt x="1233706" y="3299171"/>
                  </a:lnTo>
                  <a:lnTo>
                    <a:pt x="1228840" y="3300832"/>
                  </a:lnTo>
                  <a:lnTo>
                    <a:pt x="1220995" y="3290091"/>
                  </a:lnTo>
                  <a:lnTo>
                    <a:pt x="1219454" y="3290617"/>
                  </a:lnTo>
                  <a:lnTo>
                    <a:pt x="1216451" y="3278222"/>
                  </a:lnTo>
                  <a:lnTo>
                    <a:pt x="1216529" y="3264776"/>
                  </a:lnTo>
                  <a:lnTo>
                    <a:pt x="1219659" y="3263707"/>
                  </a:lnTo>
                  <a:lnTo>
                    <a:pt x="1217120" y="3251154"/>
                  </a:lnTo>
                  <a:lnTo>
                    <a:pt x="1209158" y="3227033"/>
                  </a:lnTo>
                  <a:lnTo>
                    <a:pt x="1197923" y="3190609"/>
                  </a:lnTo>
                  <a:lnTo>
                    <a:pt x="1189961" y="3166488"/>
                  </a:lnTo>
                  <a:lnTo>
                    <a:pt x="1180189" y="3142985"/>
                  </a:lnTo>
                  <a:lnTo>
                    <a:pt x="1153925" y="3084853"/>
                  </a:lnTo>
                  <a:lnTo>
                    <a:pt x="1136019" y="3037287"/>
                  </a:lnTo>
                  <a:lnTo>
                    <a:pt x="1121341" y="2988619"/>
                  </a:lnTo>
                  <a:lnTo>
                    <a:pt x="1104760" y="2927181"/>
                  </a:lnTo>
                  <a:lnTo>
                    <a:pt x="1092147" y="2918068"/>
                  </a:lnTo>
                  <a:lnTo>
                    <a:pt x="1088337" y="2905949"/>
                  </a:lnTo>
                  <a:lnTo>
                    <a:pt x="1089809" y="2892027"/>
                  </a:lnTo>
                  <a:lnTo>
                    <a:pt x="1093041" y="2877503"/>
                  </a:lnTo>
                  <a:lnTo>
                    <a:pt x="1093975" y="2863764"/>
                  </a:lnTo>
                  <a:lnTo>
                    <a:pt x="1093442" y="2850527"/>
                  </a:lnTo>
                  <a:lnTo>
                    <a:pt x="1095838" y="2849708"/>
                  </a:lnTo>
                  <a:lnTo>
                    <a:pt x="1093251" y="2837172"/>
                  </a:lnTo>
                  <a:lnTo>
                    <a:pt x="1030515" y="2684134"/>
                  </a:lnTo>
                  <a:lnTo>
                    <a:pt x="1018586" y="2674787"/>
                  </a:lnTo>
                  <a:lnTo>
                    <a:pt x="1012326" y="2676924"/>
                  </a:lnTo>
                  <a:lnTo>
                    <a:pt x="994847" y="2669472"/>
                  </a:lnTo>
                  <a:lnTo>
                    <a:pt x="983970" y="2659766"/>
                  </a:lnTo>
                  <a:lnTo>
                    <a:pt x="976907" y="2648758"/>
                  </a:lnTo>
                  <a:lnTo>
                    <a:pt x="970872" y="2637398"/>
                  </a:lnTo>
                  <a:lnTo>
                    <a:pt x="965203" y="2625914"/>
                  </a:lnTo>
                  <a:lnTo>
                    <a:pt x="962073" y="2626983"/>
                  </a:lnTo>
                  <a:lnTo>
                    <a:pt x="953275" y="2616567"/>
                  </a:lnTo>
                  <a:lnTo>
                    <a:pt x="953768" y="2602979"/>
                  </a:lnTo>
                  <a:lnTo>
                    <a:pt x="947224" y="2578373"/>
                  </a:lnTo>
                  <a:lnTo>
                    <a:pt x="941262" y="2566989"/>
                  </a:lnTo>
                  <a:lnTo>
                    <a:pt x="927088" y="2544989"/>
                  </a:lnTo>
                  <a:lnTo>
                    <a:pt x="925523" y="2545523"/>
                  </a:lnTo>
                  <a:lnTo>
                    <a:pt x="921420" y="2533504"/>
                  </a:lnTo>
                  <a:lnTo>
                    <a:pt x="922985" y="2532970"/>
                  </a:lnTo>
                  <a:lnTo>
                    <a:pt x="923430" y="2519398"/>
                  </a:lnTo>
                  <a:lnTo>
                    <a:pt x="918299" y="2507730"/>
                  </a:lnTo>
                  <a:lnTo>
                    <a:pt x="910234" y="2497064"/>
                  </a:lnTo>
                  <a:lnTo>
                    <a:pt x="901876" y="2486498"/>
                  </a:lnTo>
                  <a:lnTo>
                    <a:pt x="896501" y="2474913"/>
                  </a:lnTo>
                  <a:lnTo>
                    <a:pt x="892886" y="2462727"/>
                  </a:lnTo>
                  <a:lnTo>
                    <a:pt x="886342" y="2438122"/>
                  </a:lnTo>
                  <a:lnTo>
                    <a:pt x="884488" y="2425335"/>
                  </a:lnTo>
                  <a:lnTo>
                    <a:pt x="886053" y="2424801"/>
                  </a:lnTo>
                  <a:lnTo>
                    <a:pt x="872178" y="2389279"/>
                  </a:lnTo>
                  <a:lnTo>
                    <a:pt x="866656" y="2377744"/>
                  </a:lnTo>
                  <a:lnTo>
                    <a:pt x="855025" y="2354876"/>
                  </a:lnTo>
                  <a:lnTo>
                    <a:pt x="849503" y="2343341"/>
                  </a:lnTo>
                  <a:lnTo>
                    <a:pt x="843028" y="2332132"/>
                  </a:lnTo>
                  <a:lnTo>
                    <a:pt x="836406" y="2320973"/>
                  </a:lnTo>
                  <a:lnTo>
                    <a:pt x="833011" y="2308712"/>
                  </a:lnTo>
                  <a:lnTo>
                    <a:pt x="836219" y="2294197"/>
                  </a:lnTo>
                  <a:lnTo>
                    <a:pt x="837784" y="2293663"/>
                  </a:lnTo>
                  <a:lnTo>
                    <a:pt x="828986" y="2283247"/>
                  </a:lnTo>
                  <a:lnTo>
                    <a:pt x="824711" y="2271287"/>
                  </a:lnTo>
                  <a:lnTo>
                    <a:pt x="820583" y="2259276"/>
                  </a:lnTo>
                  <a:lnTo>
                    <a:pt x="821439" y="2258984"/>
                  </a:lnTo>
                  <a:lnTo>
                    <a:pt x="819805" y="2246122"/>
                  </a:lnTo>
                  <a:lnTo>
                    <a:pt x="821351" y="2232175"/>
                  </a:lnTo>
                  <a:lnTo>
                    <a:pt x="819228" y="2219480"/>
                  </a:lnTo>
                  <a:lnTo>
                    <a:pt x="812116" y="2208488"/>
                  </a:lnTo>
                  <a:lnTo>
                    <a:pt x="798696" y="2199650"/>
                  </a:lnTo>
                  <a:lnTo>
                    <a:pt x="805034" y="2184066"/>
                  </a:lnTo>
                  <a:lnTo>
                    <a:pt x="804770" y="2170737"/>
                  </a:lnTo>
                  <a:lnTo>
                    <a:pt x="798930" y="2159311"/>
                  </a:lnTo>
                  <a:lnTo>
                    <a:pt x="788542" y="2149437"/>
                  </a:lnTo>
                  <a:lnTo>
                    <a:pt x="778325" y="2139506"/>
                  </a:lnTo>
                  <a:lnTo>
                    <a:pt x="768989" y="2129274"/>
                  </a:lnTo>
                  <a:lnTo>
                    <a:pt x="762587" y="2118040"/>
                  </a:lnTo>
                  <a:lnTo>
                    <a:pt x="757069" y="2093084"/>
                  </a:lnTo>
                  <a:lnTo>
                    <a:pt x="756727" y="2093201"/>
                  </a:lnTo>
                  <a:lnTo>
                    <a:pt x="750227" y="2082000"/>
                  </a:lnTo>
                  <a:lnTo>
                    <a:pt x="743140" y="2071000"/>
                  </a:lnTo>
                  <a:lnTo>
                    <a:pt x="741037" y="2071718"/>
                  </a:lnTo>
                  <a:lnTo>
                    <a:pt x="735809" y="2060083"/>
                  </a:lnTo>
                  <a:lnTo>
                    <a:pt x="730874" y="2048348"/>
                  </a:lnTo>
                  <a:lnTo>
                    <a:pt x="730629" y="2048432"/>
                  </a:lnTo>
                  <a:lnTo>
                    <a:pt x="727162" y="2036196"/>
                  </a:lnTo>
                  <a:lnTo>
                    <a:pt x="724745" y="2023601"/>
                  </a:lnTo>
                  <a:lnTo>
                    <a:pt x="718959" y="1998737"/>
                  </a:lnTo>
                  <a:lnTo>
                    <a:pt x="717570" y="1985792"/>
                  </a:lnTo>
                  <a:lnTo>
                    <a:pt x="711931" y="1960877"/>
                  </a:lnTo>
                  <a:lnTo>
                    <a:pt x="713496" y="1960343"/>
                  </a:lnTo>
                  <a:lnTo>
                    <a:pt x="712522" y="1947256"/>
                  </a:lnTo>
                  <a:lnTo>
                    <a:pt x="723184" y="1943615"/>
                  </a:lnTo>
                  <a:lnTo>
                    <a:pt x="721330" y="1930829"/>
                  </a:lnTo>
                  <a:lnTo>
                    <a:pt x="719472" y="1931463"/>
                  </a:lnTo>
                  <a:lnTo>
                    <a:pt x="710575" y="1921081"/>
                  </a:lnTo>
                  <a:lnTo>
                    <a:pt x="690797" y="1914414"/>
                  </a:lnTo>
                  <a:lnTo>
                    <a:pt x="673811" y="1893373"/>
                  </a:lnTo>
                  <a:lnTo>
                    <a:pt x="661227" y="1870830"/>
                  </a:lnTo>
                  <a:lnTo>
                    <a:pt x="650550" y="1847636"/>
                  </a:lnTo>
                  <a:lnTo>
                    <a:pt x="644319" y="1836344"/>
                  </a:lnTo>
                  <a:lnTo>
                    <a:pt x="632958" y="1813383"/>
                  </a:lnTo>
                  <a:lnTo>
                    <a:pt x="625993" y="1802341"/>
                  </a:lnTo>
                  <a:lnTo>
                    <a:pt x="620642" y="1790748"/>
                  </a:lnTo>
                  <a:lnTo>
                    <a:pt x="617052" y="1778554"/>
                  </a:lnTo>
                  <a:lnTo>
                    <a:pt x="614196" y="1766109"/>
                  </a:lnTo>
                  <a:lnTo>
                    <a:pt x="611633" y="1753565"/>
                  </a:lnTo>
                  <a:lnTo>
                    <a:pt x="608923" y="1741070"/>
                  </a:lnTo>
                  <a:lnTo>
                    <a:pt x="579607" y="1670560"/>
                  </a:lnTo>
                  <a:lnTo>
                    <a:pt x="585867" y="1668423"/>
                  </a:lnTo>
                  <a:lnTo>
                    <a:pt x="581764" y="1656404"/>
                  </a:lnTo>
                  <a:lnTo>
                    <a:pt x="579225" y="1643851"/>
                  </a:lnTo>
                  <a:lnTo>
                    <a:pt x="575904" y="1631565"/>
                  </a:lnTo>
                  <a:lnTo>
                    <a:pt x="570236" y="1620081"/>
                  </a:lnTo>
                  <a:lnTo>
                    <a:pt x="552447" y="1585894"/>
                  </a:lnTo>
                  <a:lnTo>
                    <a:pt x="535442" y="1551441"/>
                  </a:lnTo>
                  <a:lnTo>
                    <a:pt x="525156" y="1528113"/>
                  </a:lnTo>
                  <a:lnTo>
                    <a:pt x="515311" y="1504635"/>
                  </a:lnTo>
                  <a:lnTo>
                    <a:pt x="501655" y="1469038"/>
                  </a:lnTo>
                  <a:lnTo>
                    <a:pt x="492250" y="1445410"/>
                  </a:lnTo>
                  <a:lnTo>
                    <a:pt x="486753" y="1433867"/>
                  </a:lnTo>
                  <a:lnTo>
                    <a:pt x="481109" y="1422374"/>
                  </a:lnTo>
                  <a:lnTo>
                    <a:pt x="471654" y="1398762"/>
                  </a:lnTo>
                  <a:lnTo>
                    <a:pt x="467037" y="1386919"/>
                  </a:lnTo>
                  <a:lnTo>
                    <a:pt x="462934" y="1374900"/>
                  </a:lnTo>
                  <a:lnTo>
                    <a:pt x="467629" y="1373297"/>
                  </a:lnTo>
                  <a:lnTo>
                    <a:pt x="468220" y="1359675"/>
                  </a:lnTo>
                  <a:lnTo>
                    <a:pt x="470891" y="1345344"/>
                  </a:lnTo>
                  <a:lnTo>
                    <a:pt x="468425" y="1332765"/>
                  </a:lnTo>
                  <a:lnTo>
                    <a:pt x="456868" y="1309872"/>
                  </a:lnTo>
                  <a:lnTo>
                    <a:pt x="448676" y="1312669"/>
                  </a:lnTo>
                  <a:lnTo>
                    <a:pt x="434865" y="1303964"/>
                  </a:lnTo>
                  <a:lnTo>
                    <a:pt x="426188" y="1293507"/>
                  </a:lnTo>
                  <a:lnTo>
                    <a:pt x="424843" y="1293966"/>
                  </a:lnTo>
                  <a:lnTo>
                    <a:pt x="420715" y="1281956"/>
                  </a:lnTo>
                  <a:lnTo>
                    <a:pt x="407036" y="1246367"/>
                  </a:lnTo>
                  <a:lnTo>
                    <a:pt x="390426" y="1198359"/>
                  </a:lnTo>
                  <a:lnTo>
                    <a:pt x="383784" y="1173787"/>
                  </a:lnTo>
                  <a:lnTo>
                    <a:pt x="379436" y="1161851"/>
                  </a:lnTo>
                  <a:lnTo>
                    <a:pt x="372447" y="1150818"/>
                  </a:lnTo>
                  <a:lnTo>
                    <a:pt x="358395" y="1128776"/>
                  </a:lnTo>
                  <a:lnTo>
                    <a:pt x="348012" y="1105481"/>
                  </a:lnTo>
                  <a:lnTo>
                    <a:pt x="343786" y="1093504"/>
                  </a:lnTo>
                  <a:lnTo>
                    <a:pt x="335897" y="1069358"/>
                  </a:lnTo>
                  <a:lnTo>
                    <a:pt x="326663" y="1045671"/>
                  </a:lnTo>
                  <a:lnTo>
                    <a:pt x="315962" y="1022485"/>
                  </a:lnTo>
                  <a:lnTo>
                    <a:pt x="304673" y="999500"/>
                  </a:lnTo>
                  <a:lnTo>
                    <a:pt x="289575" y="964395"/>
                  </a:lnTo>
                  <a:lnTo>
                    <a:pt x="260259" y="893885"/>
                  </a:lnTo>
                  <a:lnTo>
                    <a:pt x="271214" y="890145"/>
                  </a:lnTo>
                  <a:lnTo>
                    <a:pt x="256155" y="881867"/>
                  </a:lnTo>
                  <a:lnTo>
                    <a:pt x="246765" y="885073"/>
                  </a:lnTo>
                  <a:lnTo>
                    <a:pt x="246159" y="871860"/>
                  </a:lnTo>
                  <a:lnTo>
                    <a:pt x="245405" y="858697"/>
                  </a:lnTo>
                  <a:lnTo>
                    <a:pt x="244358" y="845635"/>
                  </a:lnTo>
                  <a:lnTo>
                    <a:pt x="242871" y="832723"/>
                  </a:lnTo>
                  <a:lnTo>
                    <a:pt x="239428" y="820479"/>
                  </a:lnTo>
                  <a:lnTo>
                    <a:pt x="235251" y="808485"/>
                  </a:lnTo>
                  <a:lnTo>
                    <a:pt x="234884" y="808610"/>
                  </a:lnTo>
                  <a:lnTo>
                    <a:pt x="230561" y="796666"/>
                  </a:lnTo>
                  <a:lnTo>
                    <a:pt x="219126" y="773731"/>
                  </a:lnTo>
                  <a:lnTo>
                    <a:pt x="211208" y="763015"/>
                  </a:lnTo>
                  <a:lnTo>
                    <a:pt x="200360" y="739879"/>
                  </a:lnTo>
                  <a:lnTo>
                    <a:pt x="192446" y="715741"/>
                  </a:lnTo>
                  <a:lnTo>
                    <a:pt x="189174" y="703438"/>
                  </a:lnTo>
                  <a:lnTo>
                    <a:pt x="177397" y="680620"/>
                  </a:lnTo>
                  <a:lnTo>
                    <a:pt x="166788" y="670822"/>
                  </a:lnTo>
                  <a:lnTo>
                    <a:pt x="150610" y="649506"/>
                  </a:lnTo>
                  <a:lnTo>
                    <a:pt x="143278" y="638589"/>
                  </a:lnTo>
                  <a:lnTo>
                    <a:pt x="138881" y="626671"/>
                  </a:lnTo>
                  <a:lnTo>
                    <a:pt x="141522" y="625769"/>
                  </a:lnTo>
                  <a:lnTo>
                    <a:pt x="142994" y="611847"/>
                  </a:lnTo>
                  <a:lnTo>
                    <a:pt x="140284" y="599352"/>
                  </a:lnTo>
                  <a:lnTo>
                    <a:pt x="137721" y="586807"/>
                  </a:lnTo>
                  <a:lnTo>
                    <a:pt x="134865" y="574363"/>
                  </a:lnTo>
                  <a:lnTo>
                    <a:pt x="127171" y="550150"/>
                  </a:lnTo>
                  <a:lnTo>
                    <a:pt x="117571" y="526588"/>
                  </a:lnTo>
                  <a:lnTo>
                    <a:pt x="103719" y="491058"/>
                  </a:lnTo>
                  <a:lnTo>
                    <a:pt x="94265" y="467446"/>
                  </a:lnTo>
                  <a:lnTo>
                    <a:pt x="81441" y="431565"/>
                  </a:lnTo>
                  <a:lnTo>
                    <a:pt x="78707" y="419079"/>
                  </a:lnTo>
                  <a:lnTo>
                    <a:pt x="77147" y="406192"/>
                  </a:lnTo>
                  <a:lnTo>
                    <a:pt x="77934" y="392503"/>
                  </a:lnTo>
                  <a:lnTo>
                    <a:pt x="78139" y="365593"/>
                  </a:lnTo>
                  <a:lnTo>
                    <a:pt x="81176" y="351137"/>
                  </a:lnTo>
                  <a:lnTo>
                    <a:pt x="82452" y="337281"/>
                  </a:lnTo>
                  <a:lnTo>
                    <a:pt x="82554" y="323826"/>
                  </a:lnTo>
                  <a:lnTo>
                    <a:pt x="82070" y="310572"/>
                  </a:lnTo>
                  <a:lnTo>
                    <a:pt x="76724" y="285557"/>
                  </a:lnTo>
                  <a:lnTo>
                    <a:pt x="72694" y="273514"/>
                  </a:lnTo>
                  <a:lnTo>
                    <a:pt x="63093" y="249952"/>
                  </a:lnTo>
                  <a:lnTo>
                    <a:pt x="57449" y="238459"/>
                  </a:lnTo>
                  <a:lnTo>
                    <a:pt x="53223" y="226482"/>
                  </a:lnTo>
                  <a:lnTo>
                    <a:pt x="50611" y="213954"/>
                  </a:lnTo>
                  <a:lnTo>
                    <a:pt x="48880" y="201125"/>
                  </a:lnTo>
                  <a:lnTo>
                    <a:pt x="47295" y="188247"/>
                  </a:lnTo>
                  <a:lnTo>
                    <a:pt x="42291" y="163115"/>
                  </a:lnTo>
                  <a:lnTo>
                    <a:pt x="34206" y="139036"/>
                  </a:lnTo>
                  <a:lnTo>
                    <a:pt x="22894" y="116059"/>
                  </a:lnTo>
                  <a:lnTo>
                    <a:pt x="8207" y="94234"/>
                  </a:lnTo>
                  <a:lnTo>
                    <a:pt x="0" y="70196"/>
                  </a:lnTo>
                  <a:lnTo>
                    <a:pt x="175401" y="10309"/>
                  </a:lnTo>
                  <a:lnTo>
                    <a:pt x="2249471" y="0"/>
                  </a:lnTo>
                  <a:lnTo>
                    <a:pt x="2251053" y="5689467"/>
                  </a:lnTo>
                  <a:close/>
                </a:path>
              </a:pathLst>
            </a:custGeom>
            <a:solidFill>
              <a:srgbClr val="FFBD6F"/>
            </a:solidFill>
          </p:spPr>
          <p:txBody>
            <a:bodyPr wrap="square" lIns="0" tIns="0" rIns="0" bIns="0" rtlCol="0"/>
            <a:lstStyle/>
            <a:p>
              <a:endParaRPr/>
            </a:p>
          </p:txBody>
        </p:sp>
        <p:sp>
          <p:nvSpPr>
            <p:cNvPr id="7" name="object 7"/>
            <p:cNvSpPr/>
            <p:nvPr/>
          </p:nvSpPr>
          <p:spPr>
            <a:xfrm>
              <a:off x="16319033" y="0"/>
              <a:ext cx="1969135" cy="5426075"/>
            </a:xfrm>
            <a:custGeom>
              <a:avLst/>
              <a:gdLst/>
              <a:ahLst/>
              <a:cxnLst/>
              <a:rect l="l" t="t" r="r" b="b"/>
              <a:pathLst>
                <a:path w="1969134" h="5426075">
                  <a:moveTo>
                    <a:pt x="1138259" y="407484"/>
                  </a:moveTo>
                  <a:lnTo>
                    <a:pt x="1097267" y="407059"/>
                  </a:lnTo>
                  <a:lnTo>
                    <a:pt x="1069013" y="378687"/>
                  </a:lnTo>
                  <a:lnTo>
                    <a:pt x="1065314" y="354578"/>
                  </a:lnTo>
                  <a:lnTo>
                    <a:pt x="1071091" y="332312"/>
                  </a:lnTo>
                  <a:lnTo>
                    <a:pt x="1082880" y="314222"/>
                  </a:lnTo>
                  <a:lnTo>
                    <a:pt x="1097218" y="302635"/>
                  </a:lnTo>
                  <a:lnTo>
                    <a:pt x="1118546" y="298166"/>
                  </a:lnTo>
                  <a:lnTo>
                    <a:pt x="1139842" y="302721"/>
                  </a:lnTo>
                  <a:lnTo>
                    <a:pt x="1158054" y="314556"/>
                  </a:lnTo>
                  <a:lnTo>
                    <a:pt x="1170128" y="331928"/>
                  </a:lnTo>
                  <a:lnTo>
                    <a:pt x="1174645" y="354994"/>
                  </a:lnTo>
                  <a:lnTo>
                    <a:pt x="1170326" y="376652"/>
                  </a:lnTo>
                  <a:lnTo>
                    <a:pt x="1157941" y="394837"/>
                  </a:lnTo>
                  <a:lnTo>
                    <a:pt x="1138259" y="407484"/>
                  </a:lnTo>
                  <a:close/>
                </a:path>
                <a:path w="1969134" h="5426075">
                  <a:moveTo>
                    <a:pt x="1316102" y="277733"/>
                  </a:moveTo>
                  <a:lnTo>
                    <a:pt x="1315637" y="277004"/>
                  </a:lnTo>
                  <a:lnTo>
                    <a:pt x="1311938" y="252894"/>
                  </a:lnTo>
                  <a:lnTo>
                    <a:pt x="1317715" y="230629"/>
                  </a:lnTo>
                  <a:lnTo>
                    <a:pt x="1329504" y="212538"/>
                  </a:lnTo>
                  <a:lnTo>
                    <a:pt x="1343842" y="200952"/>
                  </a:lnTo>
                  <a:lnTo>
                    <a:pt x="1357094" y="198175"/>
                  </a:lnTo>
                  <a:lnTo>
                    <a:pt x="1347506" y="201448"/>
                  </a:lnTo>
                  <a:lnTo>
                    <a:pt x="1332164" y="213132"/>
                  </a:lnTo>
                  <a:lnTo>
                    <a:pt x="1320415" y="233421"/>
                  </a:lnTo>
                  <a:lnTo>
                    <a:pt x="1314378" y="257004"/>
                  </a:lnTo>
                  <a:lnTo>
                    <a:pt x="1316102" y="277733"/>
                  </a:lnTo>
                  <a:close/>
                </a:path>
                <a:path w="1969134" h="5426075">
                  <a:moveTo>
                    <a:pt x="1384882" y="305801"/>
                  </a:moveTo>
                  <a:lnTo>
                    <a:pt x="1343890" y="305376"/>
                  </a:lnTo>
                  <a:lnTo>
                    <a:pt x="1316102" y="277733"/>
                  </a:lnTo>
                  <a:lnTo>
                    <a:pt x="1314378" y="257004"/>
                  </a:lnTo>
                  <a:lnTo>
                    <a:pt x="1320415" y="233421"/>
                  </a:lnTo>
                  <a:lnTo>
                    <a:pt x="1332164" y="213132"/>
                  </a:lnTo>
                  <a:lnTo>
                    <a:pt x="1347506" y="201448"/>
                  </a:lnTo>
                  <a:lnTo>
                    <a:pt x="1368813" y="198516"/>
                  </a:lnTo>
                  <a:lnTo>
                    <a:pt x="1389099" y="203635"/>
                  </a:lnTo>
                  <a:lnTo>
                    <a:pt x="1406302" y="216033"/>
                  </a:lnTo>
                  <a:lnTo>
                    <a:pt x="1417368" y="233393"/>
                  </a:lnTo>
                  <a:lnTo>
                    <a:pt x="1421269" y="253311"/>
                  </a:lnTo>
                  <a:lnTo>
                    <a:pt x="1416950" y="274969"/>
                  </a:lnTo>
                  <a:lnTo>
                    <a:pt x="1404565" y="293154"/>
                  </a:lnTo>
                  <a:lnTo>
                    <a:pt x="1384882" y="305801"/>
                  </a:lnTo>
                  <a:close/>
                </a:path>
                <a:path w="1969134" h="5426075">
                  <a:moveTo>
                    <a:pt x="1417368" y="233393"/>
                  </a:moveTo>
                  <a:lnTo>
                    <a:pt x="1406302" y="216033"/>
                  </a:lnTo>
                  <a:lnTo>
                    <a:pt x="1389099" y="203635"/>
                  </a:lnTo>
                  <a:lnTo>
                    <a:pt x="1368813" y="198516"/>
                  </a:lnTo>
                  <a:lnTo>
                    <a:pt x="1347506" y="201448"/>
                  </a:lnTo>
                  <a:lnTo>
                    <a:pt x="1357094" y="198175"/>
                  </a:lnTo>
                  <a:lnTo>
                    <a:pt x="1365169" y="196483"/>
                  </a:lnTo>
                  <a:lnTo>
                    <a:pt x="1386465" y="201038"/>
                  </a:lnTo>
                  <a:lnTo>
                    <a:pt x="1404677" y="212873"/>
                  </a:lnTo>
                  <a:lnTo>
                    <a:pt x="1416752" y="230245"/>
                  </a:lnTo>
                  <a:lnTo>
                    <a:pt x="1417368" y="233393"/>
                  </a:lnTo>
                  <a:close/>
                </a:path>
                <a:path w="1969134" h="5426075">
                  <a:moveTo>
                    <a:pt x="1393065" y="303007"/>
                  </a:moveTo>
                  <a:lnTo>
                    <a:pt x="1384882" y="305801"/>
                  </a:lnTo>
                  <a:lnTo>
                    <a:pt x="1404565" y="293154"/>
                  </a:lnTo>
                  <a:lnTo>
                    <a:pt x="1416950" y="274969"/>
                  </a:lnTo>
                  <a:lnTo>
                    <a:pt x="1421269" y="253311"/>
                  </a:lnTo>
                  <a:lnTo>
                    <a:pt x="1417368" y="233393"/>
                  </a:lnTo>
                  <a:lnTo>
                    <a:pt x="1418355" y="234942"/>
                  </a:lnTo>
                  <a:lnTo>
                    <a:pt x="1422069" y="257735"/>
                  </a:lnTo>
                  <a:lnTo>
                    <a:pt x="1417627" y="278233"/>
                  </a:lnTo>
                  <a:lnTo>
                    <a:pt x="1405706" y="295058"/>
                  </a:lnTo>
                  <a:lnTo>
                    <a:pt x="1393065" y="303007"/>
                  </a:lnTo>
                  <a:close/>
                </a:path>
                <a:path w="1969134" h="5426075">
                  <a:moveTo>
                    <a:pt x="1386982" y="306832"/>
                  </a:moveTo>
                  <a:lnTo>
                    <a:pt x="1365536" y="310876"/>
                  </a:lnTo>
                  <a:lnTo>
                    <a:pt x="1344620" y="306874"/>
                  </a:lnTo>
                  <a:lnTo>
                    <a:pt x="1327182" y="295786"/>
                  </a:lnTo>
                  <a:lnTo>
                    <a:pt x="1316171" y="278570"/>
                  </a:lnTo>
                  <a:lnTo>
                    <a:pt x="1316102" y="277733"/>
                  </a:lnTo>
                  <a:lnTo>
                    <a:pt x="1326623" y="294228"/>
                  </a:lnTo>
                  <a:lnTo>
                    <a:pt x="1343890" y="305376"/>
                  </a:lnTo>
                  <a:lnTo>
                    <a:pt x="1364342" y="309536"/>
                  </a:lnTo>
                  <a:lnTo>
                    <a:pt x="1384882" y="305801"/>
                  </a:lnTo>
                  <a:lnTo>
                    <a:pt x="1393065" y="303007"/>
                  </a:lnTo>
                  <a:lnTo>
                    <a:pt x="1386982" y="306832"/>
                  </a:lnTo>
                  <a:close/>
                </a:path>
                <a:path w="1969134" h="5426075">
                  <a:moveTo>
                    <a:pt x="1596506" y="99680"/>
                  </a:moveTo>
                  <a:lnTo>
                    <a:pt x="1593226" y="100367"/>
                  </a:lnTo>
                  <a:lnTo>
                    <a:pt x="1594130" y="99765"/>
                  </a:lnTo>
                  <a:lnTo>
                    <a:pt x="1596506" y="99680"/>
                  </a:lnTo>
                  <a:close/>
                </a:path>
                <a:path w="1969134" h="5426075">
                  <a:moveTo>
                    <a:pt x="1583820" y="106637"/>
                  </a:moveTo>
                  <a:lnTo>
                    <a:pt x="1591000" y="100834"/>
                  </a:lnTo>
                  <a:lnTo>
                    <a:pt x="1593226" y="100367"/>
                  </a:lnTo>
                  <a:lnTo>
                    <a:pt x="1583820" y="106637"/>
                  </a:lnTo>
                  <a:close/>
                </a:path>
                <a:path w="1969134" h="5426075">
                  <a:moveTo>
                    <a:pt x="1631083" y="205814"/>
                  </a:moveTo>
                  <a:lnTo>
                    <a:pt x="1589681" y="203472"/>
                  </a:lnTo>
                  <a:lnTo>
                    <a:pt x="1559096" y="152777"/>
                  </a:lnTo>
                  <a:lnTo>
                    <a:pt x="1564873" y="130511"/>
                  </a:lnTo>
                  <a:lnTo>
                    <a:pt x="1593226" y="100367"/>
                  </a:lnTo>
                  <a:lnTo>
                    <a:pt x="1614145" y="99049"/>
                  </a:lnTo>
                  <a:lnTo>
                    <a:pt x="1633924" y="106280"/>
                  </a:lnTo>
                  <a:lnTo>
                    <a:pt x="1650612" y="119810"/>
                  </a:lnTo>
                  <a:lnTo>
                    <a:pt x="1661353" y="137992"/>
                  </a:lnTo>
                  <a:lnTo>
                    <a:pt x="1664688" y="158157"/>
                  </a:lnTo>
                  <a:lnTo>
                    <a:pt x="1659685" y="177891"/>
                  </a:lnTo>
                  <a:lnTo>
                    <a:pt x="1647796" y="194732"/>
                  </a:lnTo>
                  <a:lnTo>
                    <a:pt x="1631083" y="205814"/>
                  </a:lnTo>
                  <a:close/>
                </a:path>
                <a:path w="1969134" h="5426075">
                  <a:moveTo>
                    <a:pt x="1632040" y="205683"/>
                  </a:moveTo>
                  <a:lnTo>
                    <a:pt x="1631083" y="205814"/>
                  </a:lnTo>
                  <a:lnTo>
                    <a:pt x="1647796" y="194732"/>
                  </a:lnTo>
                  <a:lnTo>
                    <a:pt x="1659685" y="177891"/>
                  </a:lnTo>
                  <a:lnTo>
                    <a:pt x="1664688" y="158157"/>
                  </a:lnTo>
                  <a:lnTo>
                    <a:pt x="1661353" y="137992"/>
                  </a:lnTo>
                  <a:lnTo>
                    <a:pt x="1650612" y="119810"/>
                  </a:lnTo>
                  <a:lnTo>
                    <a:pt x="1633924" y="106280"/>
                  </a:lnTo>
                  <a:lnTo>
                    <a:pt x="1614145" y="99049"/>
                  </a:lnTo>
                  <a:lnTo>
                    <a:pt x="1596506" y="99680"/>
                  </a:lnTo>
                  <a:lnTo>
                    <a:pt x="1612328" y="96365"/>
                  </a:lnTo>
                  <a:lnTo>
                    <a:pt x="1633624" y="100920"/>
                  </a:lnTo>
                  <a:lnTo>
                    <a:pt x="1651835" y="112755"/>
                  </a:lnTo>
                  <a:lnTo>
                    <a:pt x="1663910" y="130127"/>
                  </a:lnTo>
                  <a:lnTo>
                    <a:pt x="1668427" y="153193"/>
                  </a:lnTo>
                  <a:lnTo>
                    <a:pt x="1664108" y="174851"/>
                  </a:lnTo>
                  <a:lnTo>
                    <a:pt x="1651723" y="193036"/>
                  </a:lnTo>
                  <a:lnTo>
                    <a:pt x="1632040" y="205683"/>
                  </a:lnTo>
                  <a:close/>
                </a:path>
                <a:path w="1969134" h="5426075">
                  <a:moveTo>
                    <a:pt x="1589681" y="203472"/>
                  </a:moveTo>
                  <a:lnTo>
                    <a:pt x="1588352" y="203119"/>
                  </a:lnTo>
                  <a:lnTo>
                    <a:pt x="1569763" y="191058"/>
                  </a:lnTo>
                  <a:lnTo>
                    <a:pt x="1558596" y="174824"/>
                  </a:lnTo>
                  <a:lnTo>
                    <a:pt x="1556793" y="153071"/>
                  </a:lnTo>
                  <a:lnTo>
                    <a:pt x="1563565" y="130521"/>
                  </a:lnTo>
                  <a:lnTo>
                    <a:pt x="1576736" y="111357"/>
                  </a:lnTo>
                  <a:lnTo>
                    <a:pt x="1583820" y="106637"/>
                  </a:lnTo>
                  <a:lnTo>
                    <a:pt x="1576662" y="112421"/>
                  </a:lnTo>
                  <a:lnTo>
                    <a:pt x="1564873" y="130511"/>
                  </a:lnTo>
                  <a:lnTo>
                    <a:pt x="1559096" y="152777"/>
                  </a:lnTo>
                  <a:lnTo>
                    <a:pt x="1562795" y="176886"/>
                  </a:lnTo>
                  <a:lnTo>
                    <a:pt x="1573481" y="193230"/>
                  </a:lnTo>
                  <a:lnTo>
                    <a:pt x="1589681" y="203472"/>
                  </a:lnTo>
                  <a:close/>
                </a:path>
                <a:path w="1969134" h="5426075">
                  <a:moveTo>
                    <a:pt x="1597875" y="205650"/>
                  </a:moveTo>
                  <a:lnTo>
                    <a:pt x="1590648" y="204084"/>
                  </a:lnTo>
                  <a:lnTo>
                    <a:pt x="1589681" y="203472"/>
                  </a:lnTo>
                  <a:lnTo>
                    <a:pt x="1597875" y="205650"/>
                  </a:lnTo>
                  <a:close/>
                </a:path>
                <a:path w="1969134" h="5426075">
                  <a:moveTo>
                    <a:pt x="1630475" y="206217"/>
                  </a:moveTo>
                  <a:lnTo>
                    <a:pt x="1610033" y="208881"/>
                  </a:lnTo>
                  <a:lnTo>
                    <a:pt x="1597875" y="205650"/>
                  </a:lnTo>
                  <a:lnTo>
                    <a:pt x="1611199" y="208538"/>
                  </a:lnTo>
                  <a:lnTo>
                    <a:pt x="1631083" y="205814"/>
                  </a:lnTo>
                  <a:lnTo>
                    <a:pt x="1630475" y="206217"/>
                  </a:lnTo>
                  <a:close/>
                </a:path>
                <a:path w="1969134" h="5426075">
                  <a:moveTo>
                    <a:pt x="1805829" y="51811"/>
                  </a:moveTo>
                  <a:lnTo>
                    <a:pt x="1823286" y="10737"/>
                  </a:lnTo>
                  <a:lnTo>
                    <a:pt x="1850496" y="0"/>
                  </a:lnTo>
                  <a:lnTo>
                    <a:pt x="1845487" y="1710"/>
                  </a:lnTo>
                  <a:lnTo>
                    <a:pt x="1825006" y="15776"/>
                  </a:lnTo>
                  <a:lnTo>
                    <a:pt x="1811267" y="33276"/>
                  </a:lnTo>
                  <a:lnTo>
                    <a:pt x="1805829" y="51811"/>
                  </a:lnTo>
                  <a:close/>
                </a:path>
                <a:path w="1969134" h="5426075">
                  <a:moveTo>
                    <a:pt x="1877817" y="104144"/>
                  </a:moveTo>
                  <a:lnTo>
                    <a:pt x="1837472" y="102988"/>
                  </a:lnTo>
                  <a:lnTo>
                    <a:pt x="1809299" y="74425"/>
                  </a:lnTo>
                  <a:lnTo>
                    <a:pt x="1805829" y="51811"/>
                  </a:lnTo>
                  <a:lnTo>
                    <a:pt x="1811267" y="33276"/>
                  </a:lnTo>
                  <a:lnTo>
                    <a:pt x="1825006" y="15776"/>
                  </a:lnTo>
                  <a:lnTo>
                    <a:pt x="1845487" y="1710"/>
                  </a:lnTo>
                  <a:lnTo>
                    <a:pt x="1857960" y="0"/>
                  </a:lnTo>
                  <a:lnTo>
                    <a:pt x="1863035" y="0"/>
                  </a:lnTo>
                  <a:lnTo>
                    <a:pt x="1880228" y="5580"/>
                  </a:lnTo>
                  <a:lnTo>
                    <a:pt x="1897304" y="17448"/>
                  </a:lnTo>
                  <a:lnTo>
                    <a:pt x="1908472" y="32644"/>
                  </a:lnTo>
                  <a:lnTo>
                    <a:pt x="1912997" y="55652"/>
                  </a:lnTo>
                  <a:lnTo>
                    <a:pt x="1908962" y="75766"/>
                  </a:lnTo>
                  <a:lnTo>
                    <a:pt x="1898346" y="91353"/>
                  </a:lnTo>
                  <a:lnTo>
                    <a:pt x="1881823" y="101970"/>
                  </a:lnTo>
                  <a:lnTo>
                    <a:pt x="1877817" y="104144"/>
                  </a:lnTo>
                  <a:close/>
                </a:path>
                <a:path w="1969134" h="5426075">
                  <a:moveTo>
                    <a:pt x="1857960" y="0"/>
                  </a:moveTo>
                  <a:lnTo>
                    <a:pt x="1845487" y="1710"/>
                  </a:lnTo>
                  <a:lnTo>
                    <a:pt x="1850496" y="0"/>
                  </a:lnTo>
                  <a:lnTo>
                    <a:pt x="1857960" y="0"/>
                  </a:lnTo>
                  <a:close/>
                </a:path>
                <a:path w="1969134" h="5426075">
                  <a:moveTo>
                    <a:pt x="1908962" y="75766"/>
                  </a:moveTo>
                  <a:lnTo>
                    <a:pt x="1908472" y="32644"/>
                  </a:lnTo>
                  <a:lnTo>
                    <a:pt x="1880228" y="5580"/>
                  </a:lnTo>
                  <a:lnTo>
                    <a:pt x="1863035" y="0"/>
                  </a:lnTo>
                  <a:lnTo>
                    <a:pt x="1881421" y="0"/>
                  </a:lnTo>
                  <a:lnTo>
                    <a:pt x="1898459" y="11072"/>
                  </a:lnTo>
                  <a:lnTo>
                    <a:pt x="1910533" y="28444"/>
                  </a:lnTo>
                  <a:lnTo>
                    <a:pt x="1915050" y="51510"/>
                  </a:lnTo>
                  <a:lnTo>
                    <a:pt x="1910732" y="73168"/>
                  </a:lnTo>
                  <a:lnTo>
                    <a:pt x="1908962" y="75766"/>
                  </a:lnTo>
                  <a:close/>
                </a:path>
                <a:path w="1969134" h="5426075">
                  <a:moveTo>
                    <a:pt x="1809299" y="74425"/>
                  </a:moveTo>
                  <a:lnTo>
                    <a:pt x="1808884" y="73638"/>
                  </a:lnTo>
                  <a:lnTo>
                    <a:pt x="1805488" y="52975"/>
                  </a:lnTo>
                  <a:lnTo>
                    <a:pt x="1805829" y="51811"/>
                  </a:lnTo>
                  <a:lnTo>
                    <a:pt x="1809299" y="74425"/>
                  </a:lnTo>
                  <a:close/>
                </a:path>
                <a:path w="1969134" h="5426075">
                  <a:moveTo>
                    <a:pt x="1810963" y="77580"/>
                  </a:moveTo>
                  <a:lnTo>
                    <a:pt x="1809418" y="75203"/>
                  </a:lnTo>
                  <a:lnTo>
                    <a:pt x="1809299" y="74425"/>
                  </a:lnTo>
                  <a:lnTo>
                    <a:pt x="1810963" y="77580"/>
                  </a:lnTo>
                  <a:close/>
                </a:path>
                <a:path w="1969134" h="5426075">
                  <a:moveTo>
                    <a:pt x="1877099" y="104534"/>
                  </a:moveTo>
                  <a:lnTo>
                    <a:pt x="1854003" y="108623"/>
                  </a:lnTo>
                  <a:lnTo>
                    <a:pt x="1834876" y="105622"/>
                  </a:lnTo>
                  <a:lnTo>
                    <a:pt x="1819806" y="94352"/>
                  </a:lnTo>
                  <a:lnTo>
                    <a:pt x="1810963" y="77580"/>
                  </a:lnTo>
                  <a:lnTo>
                    <a:pt x="1820180" y="91767"/>
                  </a:lnTo>
                  <a:lnTo>
                    <a:pt x="1837472" y="102988"/>
                  </a:lnTo>
                  <a:lnTo>
                    <a:pt x="1858048" y="107515"/>
                  </a:lnTo>
                  <a:lnTo>
                    <a:pt x="1877817" y="104144"/>
                  </a:lnTo>
                  <a:lnTo>
                    <a:pt x="1877099" y="104534"/>
                  </a:lnTo>
                  <a:close/>
                </a:path>
                <a:path w="1969134" h="5426075">
                  <a:moveTo>
                    <a:pt x="1881823" y="101970"/>
                  </a:moveTo>
                  <a:lnTo>
                    <a:pt x="1898346" y="91353"/>
                  </a:lnTo>
                  <a:lnTo>
                    <a:pt x="1908962" y="75766"/>
                  </a:lnTo>
                  <a:lnTo>
                    <a:pt x="1908732" y="76909"/>
                  </a:lnTo>
                  <a:lnTo>
                    <a:pt x="1896495" y="94006"/>
                  </a:lnTo>
                  <a:lnTo>
                    <a:pt x="1881823" y="101970"/>
                  </a:lnTo>
                  <a:close/>
                </a:path>
                <a:path w="1969134" h="5426075">
                  <a:moveTo>
                    <a:pt x="1878664" y="104000"/>
                  </a:moveTo>
                  <a:lnTo>
                    <a:pt x="1877817" y="104144"/>
                  </a:lnTo>
                  <a:lnTo>
                    <a:pt x="1881823" y="101970"/>
                  </a:lnTo>
                  <a:lnTo>
                    <a:pt x="1878664" y="104000"/>
                  </a:lnTo>
                  <a:close/>
                </a:path>
                <a:path w="1969134" h="5426075">
                  <a:moveTo>
                    <a:pt x="1334392" y="160479"/>
                  </a:moveTo>
                  <a:lnTo>
                    <a:pt x="1324219" y="163952"/>
                  </a:lnTo>
                  <a:lnTo>
                    <a:pt x="1331660" y="108973"/>
                  </a:lnTo>
                  <a:lnTo>
                    <a:pt x="1333225" y="108439"/>
                  </a:lnTo>
                  <a:lnTo>
                    <a:pt x="1336889" y="108935"/>
                  </a:lnTo>
                  <a:lnTo>
                    <a:pt x="1338454" y="108401"/>
                  </a:lnTo>
                  <a:lnTo>
                    <a:pt x="1343509" y="122407"/>
                  </a:lnTo>
                  <a:lnTo>
                    <a:pt x="1347669" y="133222"/>
                  </a:lnTo>
                  <a:lnTo>
                    <a:pt x="1337616" y="136655"/>
                  </a:lnTo>
                  <a:lnTo>
                    <a:pt x="1334392" y="160479"/>
                  </a:lnTo>
                  <a:close/>
                </a:path>
                <a:path w="1969134" h="5426075">
                  <a:moveTo>
                    <a:pt x="1300898" y="192890"/>
                  </a:moveTo>
                  <a:lnTo>
                    <a:pt x="1279957" y="155467"/>
                  </a:lnTo>
                  <a:lnTo>
                    <a:pt x="1277934" y="140426"/>
                  </a:lnTo>
                  <a:lnTo>
                    <a:pt x="1276922" y="132906"/>
                  </a:lnTo>
                  <a:lnTo>
                    <a:pt x="1284443" y="136620"/>
                  </a:lnTo>
                  <a:lnTo>
                    <a:pt x="1291423" y="140190"/>
                  </a:lnTo>
                  <a:lnTo>
                    <a:pt x="1298110" y="143861"/>
                  </a:lnTo>
                  <a:lnTo>
                    <a:pt x="1304751" y="147876"/>
                  </a:lnTo>
                  <a:lnTo>
                    <a:pt x="1306850" y="148907"/>
                  </a:lnTo>
                  <a:lnTo>
                    <a:pt x="1292765" y="153716"/>
                  </a:lnTo>
                  <a:lnTo>
                    <a:pt x="1295510" y="164714"/>
                  </a:lnTo>
                  <a:lnTo>
                    <a:pt x="1297859" y="172952"/>
                  </a:lnTo>
                  <a:lnTo>
                    <a:pt x="1298582" y="175327"/>
                  </a:lnTo>
                  <a:lnTo>
                    <a:pt x="1299837" y="179269"/>
                  </a:lnTo>
                  <a:lnTo>
                    <a:pt x="1303493" y="190256"/>
                  </a:lnTo>
                  <a:lnTo>
                    <a:pt x="1300898" y="192890"/>
                  </a:lnTo>
                  <a:close/>
                </a:path>
                <a:path w="1969134" h="5426075">
                  <a:moveTo>
                    <a:pt x="1353001" y="166361"/>
                  </a:moveTo>
                  <a:lnTo>
                    <a:pt x="1351397" y="161665"/>
                  </a:lnTo>
                  <a:lnTo>
                    <a:pt x="1348229" y="157503"/>
                  </a:lnTo>
                  <a:lnTo>
                    <a:pt x="1342884" y="141848"/>
                  </a:lnTo>
                  <a:lnTo>
                    <a:pt x="1337616" y="136655"/>
                  </a:lnTo>
                  <a:lnTo>
                    <a:pt x="1347669" y="133222"/>
                  </a:lnTo>
                  <a:lnTo>
                    <a:pt x="1354206" y="150218"/>
                  </a:lnTo>
                  <a:lnTo>
                    <a:pt x="1359261" y="164224"/>
                  </a:lnTo>
                  <a:lnTo>
                    <a:pt x="1353001" y="166361"/>
                  </a:lnTo>
                  <a:close/>
                </a:path>
                <a:path w="1969134" h="5426075">
                  <a:moveTo>
                    <a:pt x="1331167" y="184304"/>
                  </a:moveTo>
                  <a:lnTo>
                    <a:pt x="1321939" y="176967"/>
                  </a:lnTo>
                  <a:lnTo>
                    <a:pt x="1312954" y="169984"/>
                  </a:lnTo>
                  <a:lnTo>
                    <a:pt x="1303280" y="162362"/>
                  </a:lnTo>
                  <a:lnTo>
                    <a:pt x="1292765" y="153716"/>
                  </a:lnTo>
                  <a:lnTo>
                    <a:pt x="1306850" y="148907"/>
                  </a:lnTo>
                  <a:lnTo>
                    <a:pt x="1311049" y="150969"/>
                  </a:lnTo>
                  <a:lnTo>
                    <a:pt x="1316852" y="157728"/>
                  </a:lnTo>
                  <a:lnTo>
                    <a:pt x="1324219" y="163952"/>
                  </a:lnTo>
                  <a:lnTo>
                    <a:pt x="1334392" y="160479"/>
                  </a:lnTo>
                  <a:lnTo>
                    <a:pt x="1331167" y="184304"/>
                  </a:lnTo>
                  <a:close/>
                </a:path>
                <a:path w="1969134" h="5426075">
                  <a:moveTo>
                    <a:pt x="1073551" y="284496"/>
                  </a:moveTo>
                  <a:lnTo>
                    <a:pt x="1070916" y="281900"/>
                  </a:lnTo>
                  <a:lnTo>
                    <a:pt x="1070382" y="280334"/>
                  </a:lnTo>
                  <a:lnTo>
                    <a:pt x="1070878" y="276669"/>
                  </a:lnTo>
                  <a:lnTo>
                    <a:pt x="1083555" y="267097"/>
                  </a:lnTo>
                  <a:lnTo>
                    <a:pt x="1090261" y="262185"/>
                  </a:lnTo>
                  <a:lnTo>
                    <a:pt x="1097407" y="257124"/>
                  </a:lnTo>
                  <a:lnTo>
                    <a:pt x="1085029" y="251900"/>
                  </a:lnTo>
                  <a:lnTo>
                    <a:pt x="1070819" y="250907"/>
                  </a:lnTo>
                  <a:lnTo>
                    <a:pt x="1059530" y="246950"/>
                  </a:lnTo>
                  <a:lnTo>
                    <a:pt x="1055912" y="232836"/>
                  </a:lnTo>
                  <a:lnTo>
                    <a:pt x="1058929" y="226398"/>
                  </a:lnTo>
                  <a:lnTo>
                    <a:pt x="1065822" y="220276"/>
                  </a:lnTo>
                  <a:lnTo>
                    <a:pt x="1074382" y="214239"/>
                  </a:lnTo>
                  <a:lnTo>
                    <a:pt x="1082402" y="208060"/>
                  </a:lnTo>
                  <a:lnTo>
                    <a:pt x="1084502" y="209091"/>
                  </a:lnTo>
                  <a:lnTo>
                    <a:pt x="1085571" y="212222"/>
                  </a:lnTo>
                  <a:lnTo>
                    <a:pt x="1088205" y="214818"/>
                  </a:lnTo>
                  <a:lnTo>
                    <a:pt x="1075790" y="224520"/>
                  </a:lnTo>
                  <a:lnTo>
                    <a:pt x="1068387" y="230188"/>
                  </a:lnTo>
                  <a:lnTo>
                    <a:pt x="1059081" y="236998"/>
                  </a:lnTo>
                  <a:lnTo>
                    <a:pt x="1071639" y="237954"/>
                  </a:lnTo>
                  <a:lnTo>
                    <a:pt x="1078434" y="237382"/>
                  </a:lnTo>
                  <a:lnTo>
                    <a:pt x="1084198" y="238910"/>
                  </a:lnTo>
                  <a:lnTo>
                    <a:pt x="1092062" y="241469"/>
                  </a:lnTo>
                  <a:lnTo>
                    <a:pt x="1103055" y="242959"/>
                  </a:lnTo>
                  <a:lnTo>
                    <a:pt x="1107331" y="255483"/>
                  </a:lnTo>
                  <a:lnTo>
                    <a:pt x="1103743" y="265448"/>
                  </a:lnTo>
                  <a:lnTo>
                    <a:pt x="1098552" y="270716"/>
                  </a:lnTo>
                  <a:lnTo>
                    <a:pt x="1093041" y="274646"/>
                  </a:lnTo>
                  <a:lnTo>
                    <a:pt x="1086839" y="277993"/>
                  </a:lnTo>
                  <a:lnTo>
                    <a:pt x="1080243" y="281146"/>
                  </a:lnTo>
                  <a:lnTo>
                    <a:pt x="1073551" y="284496"/>
                  </a:lnTo>
                  <a:close/>
                </a:path>
                <a:path w="1969134" h="5426075">
                  <a:moveTo>
                    <a:pt x="1583975" y="70021"/>
                  </a:moveTo>
                  <a:lnTo>
                    <a:pt x="1565111" y="29485"/>
                  </a:lnTo>
                  <a:lnTo>
                    <a:pt x="1559891" y="24194"/>
                  </a:lnTo>
                  <a:lnTo>
                    <a:pt x="1549121" y="24238"/>
                  </a:lnTo>
                  <a:lnTo>
                    <a:pt x="1557949" y="20186"/>
                  </a:lnTo>
                  <a:lnTo>
                    <a:pt x="1575219" y="12870"/>
                  </a:lnTo>
                  <a:lnTo>
                    <a:pt x="1584048" y="8818"/>
                  </a:lnTo>
                  <a:lnTo>
                    <a:pt x="1574669" y="24774"/>
                  </a:lnTo>
                  <a:lnTo>
                    <a:pt x="1576954" y="39862"/>
                  </a:lnTo>
                  <a:lnTo>
                    <a:pt x="1582767" y="54729"/>
                  </a:lnTo>
                  <a:lnTo>
                    <a:pt x="1583975" y="70021"/>
                  </a:lnTo>
                  <a:close/>
                </a:path>
                <a:path w="1969134" h="5426075">
                  <a:moveTo>
                    <a:pt x="7444" y="959630"/>
                  </a:moveTo>
                  <a:lnTo>
                    <a:pt x="0" y="942944"/>
                  </a:lnTo>
                  <a:lnTo>
                    <a:pt x="1968966" y="134828"/>
                  </a:lnTo>
                  <a:lnTo>
                    <a:pt x="1968966" y="153425"/>
                  </a:lnTo>
                  <a:lnTo>
                    <a:pt x="7444" y="959630"/>
                  </a:lnTo>
                  <a:close/>
                </a:path>
                <a:path w="1969134" h="5426075">
                  <a:moveTo>
                    <a:pt x="197369" y="1326531"/>
                  </a:moveTo>
                  <a:lnTo>
                    <a:pt x="189925" y="1309845"/>
                  </a:lnTo>
                  <a:lnTo>
                    <a:pt x="1968966" y="579283"/>
                  </a:lnTo>
                  <a:lnTo>
                    <a:pt x="1968966" y="599171"/>
                  </a:lnTo>
                  <a:lnTo>
                    <a:pt x="197369" y="1326531"/>
                  </a:lnTo>
                  <a:close/>
                </a:path>
                <a:path w="1969134" h="5426075">
                  <a:moveTo>
                    <a:pt x="318968" y="1718508"/>
                  </a:moveTo>
                  <a:lnTo>
                    <a:pt x="311524" y="1701822"/>
                  </a:lnTo>
                  <a:lnTo>
                    <a:pt x="1968966" y="1021564"/>
                  </a:lnTo>
                  <a:lnTo>
                    <a:pt x="1968966" y="1041438"/>
                  </a:lnTo>
                  <a:lnTo>
                    <a:pt x="318968" y="1718508"/>
                  </a:lnTo>
                  <a:close/>
                </a:path>
                <a:path w="1969134" h="5426075">
                  <a:moveTo>
                    <a:pt x="474463" y="2097164"/>
                  </a:moveTo>
                  <a:lnTo>
                    <a:pt x="467019" y="2080478"/>
                  </a:lnTo>
                  <a:lnTo>
                    <a:pt x="1968966" y="1464040"/>
                  </a:lnTo>
                  <a:lnTo>
                    <a:pt x="1968966" y="1483901"/>
                  </a:lnTo>
                  <a:lnTo>
                    <a:pt x="474463" y="2097164"/>
                  </a:lnTo>
                  <a:close/>
                </a:path>
                <a:path w="1969134" h="5426075">
                  <a:moveTo>
                    <a:pt x="616635" y="2441915"/>
                  </a:moveTo>
                  <a:lnTo>
                    <a:pt x="609190" y="2425229"/>
                  </a:lnTo>
                  <a:lnTo>
                    <a:pt x="1968966" y="1867141"/>
                  </a:lnTo>
                  <a:lnTo>
                    <a:pt x="1968966" y="1886991"/>
                  </a:lnTo>
                  <a:lnTo>
                    <a:pt x="616635" y="2441915"/>
                  </a:lnTo>
                  <a:close/>
                </a:path>
                <a:path w="1969134" h="5426075">
                  <a:moveTo>
                    <a:pt x="806026" y="2807250"/>
                  </a:moveTo>
                  <a:lnTo>
                    <a:pt x="798581" y="2790564"/>
                  </a:lnTo>
                  <a:lnTo>
                    <a:pt x="1968966" y="2309947"/>
                  </a:lnTo>
                  <a:lnTo>
                    <a:pt x="1968966" y="2329785"/>
                  </a:lnTo>
                  <a:lnTo>
                    <a:pt x="806026" y="2807250"/>
                  </a:lnTo>
                  <a:close/>
                </a:path>
                <a:path w="1969134" h="5426075">
                  <a:moveTo>
                    <a:pt x="928694" y="3202358"/>
                  </a:moveTo>
                  <a:lnTo>
                    <a:pt x="921249" y="3185672"/>
                  </a:lnTo>
                  <a:lnTo>
                    <a:pt x="1968966" y="2755662"/>
                  </a:lnTo>
                  <a:lnTo>
                    <a:pt x="1968966" y="2774105"/>
                  </a:lnTo>
                  <a:lnTo>
                    <a:pt x="928694" y="3202358"/>
                  </a:lnTo>
                  <a:close/>
                </a:path>
                <a:path w="1969134" h="5426075">
                  <a:moveTo>
                    <a:pt x="1084188" y="3581015"/>
                  </a:moveTo>
                  <a:lnTo>
                    <a:pt x="1076744" y="3564329"/>
                  </a:lnTo>
                  <a:lnTo>
                    <a:pt x="1968966" y="3198137"/>
                  </a:lnTo>
                  <a:lnTo>
                    <a:pt x="1968966" y="3217950"/>
                  </a:lnTo>
                  <a:lnTo>
                    <a:pt x="1084188" y="3581015"/>
                  </a:lnTo>
                  <a:close/>
                </a:path>
                <a:path w="1969134" h="5426075">
                  <a:moveTo>
                    <a:pt x="1235369" y="3941916"/>
                  </a:moveTo>
                  <a:lnTo>
                    <a:pt x="1227925" y="3925230"/>
                  </a:lnTo>
                  <a:lnTo>
                    <a:pt x="1968966" y="3621087"/>
                  </a:lnTo>
                  <a:lnTo>
                    <a:pt x="1968966" y="3640829"/>
                  </a:lnTo>
                  <a:lnTo>
                    <a:pt x="1235369" y="3941916"/>
                  </a:lnTo>
                  <a:close/>
                </a:path>
                <a:path w="1969134" h="5426075">
                  <a:moveTo>
                    <a:pt x="1390864" y="4320573"/>
                  </a:moveTo>
                  <a:lnTo>
                    <a:pt x="1383420" y="4303887"/>
                  </a:lnTo>
                  <a:lnTo>
                    <a:pt x="1968966" y="4063563"/>
                  </a:lnTo>
                  <a:lnTo>
                    <a:pt x="1968966" y="4083305"/>
                  </a:lnTo>
                  <a:lnTo>
                    <a:pt x="1390864" y="4320573"/>
                  </a:lnTo>
                  <a:close/>
                </a:path>
                <a:path w="1969134" h="5426075">
                  <a:moveTo>
                    <a:pt x="1546359" y="4699229"/>
                  </a:moveTo>
                  <a:lnTo>
                    <a:pt x="1538915" y="4682543"/>
                  </a:lnTo>
                  <a:lnTo>
                    <a:pt x="1968966" y="4506038"/>
                  </a:lnTo>
                  <a:lnTo>
                    <a:pt x="1968966" y="4525780"/>
                  </a:lnTo>
                  <a:lnTo>
                    <a:pt x="1546359" y="4699229"/>
                  </a:lnTo>
                  <a:close/>
                </a:path>
                <a:path w="1969134" h="5426075">
                  <a:moveTo>
                    <a:pt x="1701854" y="5077886"/>
                  </a:moveTo>
                  <a:lnTo>
                    <a:pt x="1694410" y="5061200"/>
                  </a:lnTo>
                  <a:lnTo>
                    <a:pt x="1968966" y="4948514"/>
                  </a:lnTo>
                  <a:lnTo>
                    <a:pt x="1968966" y="4968256"/>
                  </a:lnTo>
                  <a:lnTo>
                    <a:pt x="1701854" y="5077886"/>
                  </a:lnTo>
                  <a:close/>
                </a:path>
                <a:path w="1969134" h="5426075">
                  <a:moveTo>
                    <a:pt x="1845094" y="5425767"/>
                  </a:moveTo>
                  <a:lnTo>
                    <a:pt x="1837650" y="5409081"/>
                  </a:lnTo>
                  <a:lnTo>
                    <a:pt x="1968966" y="5355185"/>
                  </a:lnTo>
                  <a:lnTo>
                    <a:pt x="1968966" y="5374927"/>
                  </a:lnTo>
                  <a:lnTo>
                    <a:pt x="1845094" y="5425767"/>
                  </a:lnTo>
                  <a:close/>
                </a:path>
              </a:pathLst>
            </a:custGeom>
            <a:solidFill>
              <a:srgbClr val="FFFEFE"/>
            </a:solidFill>
          </p:spPr>
          <p:txBody>
            <a:bodyPr wrap="square" lIns="0" tIns="0" rIns="0" bIns="0" rtlCol="0"/>
            <a:lstStyle/>
            <a:p>
              <a:endParaRPr/>
            </a:p>
          </p:txBody>
        </p:sp>
        <p:sp>
          <p:nvSpPr>
            <p:cNvPr id="8" name="object 8"/>
            <p:cNvSpPr/>
            <p:nvPr/>
          </p:nvSpPr>
          <p:spPr>
            <a:xfrm>
              <a:off x="16637183" y="0"/>
              <a:ext cx="337820" cy="682625"/>
            </a:xfrm>
            <a:custGeom>
              <a:avLst/>
              <a:gdLst/>
              <a:ahLst/>
              <a:cxnLst/>
              <a:rect l="l" t="t" r="r" b="b"/>
              <a:pathLst>
                <a:path w="337819" h="682625">
                  <a:moveTo>
                    <a:pt x="255111" y="668122"/>
                  </a:moveTo>
                  <a:lnTo>
                    <a:pt x="213621" y="679994"/>
                  </a:lnTo>
                  <a:lnTo>
                    <a:pt x="195592" y="681889"/>
                  </a:lnTo>
                  <a:lnTo>
                    <a:pt x="189611" y="682046"/>
                  </a:lnTo>
                  <a:lnTo>
                    <a:pt x="172827" y="679829"/>
                  </a:lnTo>
                  <a:lnTo>
                    <a:pt x="113788" y="652136"/>
                  </a:lnTo>
                  <a:lnTo>
                    <a:pt x="85503" y="621836"/>
                  </a:lnTo>
                  <a:lnTo>
                    <a:pt x="64435" y="561569"/>
                  </a:lnTo>
                  <a:lnTo>
                    <a:pt x="63357" y="550493"/>
                  </a:lnTo>
                  <a:lnTo>
                    <a:pt x="49429" y="445564"/>
                  </a:lnTo>
                  <a:lnTo>
                    <a:pt x="20299" y="206862"/>
                  </a:lnTo>
                  <a:lnTo>
                    <a:pt x="0" y="0"/>
                  </a:lnTo>
                  <a:lnTo>
                    <a:pt x="45812" y="0"/>
                  </a:lnTo>
                  <a:lnTo>
                    <a:pt x="80714" y="350543"/>
                  </a:lnTo>
                  <a:lnTo>
                    <a:pt x="83031" y="383319"/>
                  </a:lnTo>
                  <a:lnTo>
                    <a:pt x="89877" y="458629"/>
                  </a:lnTo>
                  <a:lnTo>
                    <a:pt x="101096" y="541951"/>
                  </a:lnTo>
                  <a:lnTo>
                    <a:pt x="116533" y="598760"/>
                  </a:lnTo>
                  <a:lnTo>
                    <a:pt x="165710" y="636593"/>
                  </a:lnTo>
                  <a:lnTo>
                    <a:pt x="195818" y="641608"/>
                  </a:lnTo>
                  <a:lnTo>
                    <a:pt x="199485" y="642350"/>
                  </a:lnTo>
                  <a:lnTo>
                    <a:pt x="211378" y="641758"/>
                  </a:lnTo>
                  <a:lnTo>
                    <a:pt x="232841" y="635605"/>
                  </a:lnTo>
                  <a:lnTo>
                    <a:pt x="317223" y="606794"/>
                  </a:lnTo>
                  <a:lnTo>
                    <a:pt x="301166" y="636994"/>
                  </a:lnTo>
                  <a:lnTo>
                    <a:pt x="255111" y="668122"/>
                  </a:lnTo>
                  <a:close/>
                </a:path>
                <a:path w="337819" h="682625">
                  <a:moveTo>
                    <a:pt x="317223" y="606794"/>
                  </a:moveTo>
                  <a:lnTo>
                    <a:pt x="232841" y="635605"/>
                  </a:lnTo>
                  <a:lnTo>
                    <a:pt x="265214" y="619663"/>
                  </a:lnTo>
                  <a:lnTo>
                    <a:pt x="292141" y="585370"/>
                  </a:lnTo>
                  <a:lnTo>
                    <a:pt x="301621" y="538844"/>
                  </a:lnTo>
                  <a:lnTo>
                    <a:pt x="301532" y="497879"/>
                  </a:lnTo>
                  <a:lnTo>
                    <a:pt x="299752" y="480269"/>
                  </a:lnTo>
                  <a:lnTo>
                    <a:pt x="255435" y="0"/>
                  </a:lnTo>
                  <a:lnTo>
                    <a:pt x="292254" y="0"/>
                  </a:lnTo>
                  <a:lnTo>
                    <a:pt x="295910" y="28859"/>
                  </a:lnTo>
                  <a:lnTo>
                    <a:pt x="305112" y="100115"/>
                  </a:lnTo>
                  <a:lnTo>
                    <a:pt x="323531" y="264580"/>
                  </a:lnTo>
                  <a:lnTo>
                    <a:pt x="337384" y="448303"/>
                  </a:lnTo>
                  <a:lnTo>
                    <a:pt x="332891" y="577329"/>
                  </a:lnTo>
                  <a:lnTo>
                    <a:pt x="317223" y="606794"/>
                  </a:lnTo>
                  <a:close/>
                </a:path>
              </a:pathLst>
            </a:custGeom>
            <a:solidFill>
              <a:srgbClr val="FD86B0"/>
            </a:solidFill>
          </p:spPr>
          <p:txBody>
            <a:bodyPr wrap="square" lIns="0" tIns="0" rIns="0" bIns="0" rtlCol="0"/>
            <a:lstStyle/>
            <a:p>
              <a:endParaRPr/>
            </a:p>
          </p:txBody>
        </p:sp>
      </p:grpSp>
      <p:grpSp>
        <p:nvGrpSpPr>
          <p:cNvPr id="9" name="object 9"/>
          <p:cNvGrpSpPr/>
          <p:nvPr/>
        </p:nvGrpSpPr>
        <p:grpSpPr>
          <a:xfrm>
            <a:off x="15602599" y="6705129"/>
            <a:ext cx="2685415" cy="3582035"/>
            <a:chOff x="15602599" y="6705129"/>
            <a:chExt cx="2685415" cy="3582035"/>
          </a:xfrm>
        </p:grpSpPr>
        <p:sp>
          <p:nvSpPr>
            <p:cNvPr id="10" name="object 10"/>
            <p:cNvSpPr/>
            <p:nvPr/>
          </p:nvSpPr>
          <p:spPr>
            <a:xfrm>
              <a:off x="15602599" y="6723025"/>
              <a:ext cx="2685415" cy="3564254"/>
            </a:xfrm>
            <a:custGeom>
              <a:avLst/>
              <a:gdLst/>
              <a:ahLst/>
              <a:cxnLst/>
              <a:rect l="l" t="t" r="r" b="b"/>
              <a:pathLst>
                <a:path w="2685415" h="3564254">
                  <a:moveTo>
                    <a:pt x="1575781" y="3563973"/>
                  </a:moveTo>
                  <a:lnTo>
                    <a:pt x="311237" y="3281415"/>
                  </a:lnTo>
                  <a:lnTo>
                    <a:pt x="266502" y="3268814"/>
                  </a:lnTo>
                  <a:lnTo>
                    <a:pt x="224434" y="3251492"/>
                  </a:lnTo>
                  <a:lnTo>
                    <a:pt x="185259" y="3229808"/>
                  </a:lnTo>
                  <a:lnTo>
                    <a:pt x="149202" y="3204124"/>
                  </a:lnTo>
                  <a:lnTo>
                    <a:pt x="116487" y="3174800"/>
                  </a:lnTo>
                  <a:lnTo>
                    <a:pt x="87341" y="3142197"/>
                  </a:lnTo>
                  <a:lnTo>
                    <a:pt x="61988" y="3106676"/>
                  </a:lnTo>
                  <a:lnTo>
                    <a:pt x="40653" y="3068596"/>
                  </a:lnTo>
                  <a:lnTo>
                    <a:pt x="23562" y="3028320"/>
                  </a:lnTo>
                  <a:lnTo>
                    <a:pt x="10939" y="2986207"/>
                  </a:lnTo>
                  <a:lnTo>
                    <a:pt x="3010" y="2942618"/>
                  </a:lnTo>
                  <a:lnTo>
                    <a:pt x="0" y="2897914"/>
                  </a:lnTo>
                  <a:lnTo>
                    <a:pt x="2133" y="2852456"/>
                  </a:lnTo>
                  <a:lnTo>
                    <a:pt x="9636" y="2806604"/>
                  </a:lnTo>
                  <a:lnTo>
                    <a:pt x="567288" y="310927"/>
                  </a:lnTo>
                  <a:lnTo>
                    <a:pt x="580013" y="266252"/>
                  </a:lnTo>
                  <a:lnTo>
                    <a:pt x="597425" y="224236"/>
                  </a:lnTo>
                  <a:lnTo>
                    <a:pt x="619168" y="185104"/>
                  </a:lnTo>
                  <a:lnTo>
                    <a:pt x="644886" y="149083"/>
                  </a:lnTo>
                  <a:lnTo>
                    <a:pt x="674222" y="116398"/>
                  </a:lnTo>
                  <a:lnTo>
                    <a:pt x="706820" y="87275"/>
                  </a:lnTo>
                  <a:lnTo>
                    <a:pt x="742325" y="61940"/>
                  </a:lnTo>
                  <a:lnTo>
                    <a:pt x="780379" y="40620"/>
                  </a:lnTo>
                  <a:lnTo>
                    <a:pt x="820627" y="23540"/>
                  </a:lnTo>
                  <a:lnTo>
                    <a:pt x="862712" y="10926"/>
                  </a:lnTo>
                  <a:lnTo>
                    <a:pt x="906279" y="3004"/>
                  </a:lnTo>
                  <a:lnTo>
                    <a:pt x="950970" y="0"/>
                  </a:lnTo>
                  <a:lnTo>
                    <a:pt x="996430" y="2139"/>
                  </a:lnTo>
                  <a:lnTo>
                    <a:pt x="1042303" y="9649"/>
                  </a:lnTo>
                  <a:lnTo>
                    <a:pt x="2685400" y="376794"/>
                  </a:lnTo>
                  <a:lnTo>
                    <a:pt x="2685400" y="3563973"/>
                  </a:lnTo>
                  <a:lnTo>
                    <a:pt x="1575781" y="3563973"/>
                  </a:lnTo>
                  <a:close/>
                </a:path>
              </a:pathLst>
            </a:custGeom>
            <a:solidFill>
              <a:srgbClr val="B9E6FF"/>
            </a:solidFill>
          </p:spPr>
          <p:txBody>
            <a:bodyPr wrap="square" lIns="0" tIns="0" rIns="0" bIns="0" rtlCol="0"/>
            <a:lstStyle/>
            <a:p>
              <a:endParaRPr/>
            </a:p>
          </p:txBody>
        </p:sp>
        <p:sp>
          <p:nvSpPr>
            <p:cNvPr id="11" name="object 11"/>
            <p:cNvSpPr/>
            <p:nvPr/>
          </p:nvSpPr>
          <p:spPr>
            <a:xfrm>
              <a:off x="17108515" y="6705129"/>
              <a:ext cx="1179830" cy="627380"/>
            </a:xfrm>
            <a:custGeom>
              <a:avLst/>
              <a:gdLst/>
              <a:ahLst/>
              <a:cxnLst/>
              <a:rect l="l" t="t" r="r" b="b"/>
              <a:pathLst>
                <a:path w="1179830" h="627379">
                  <a:moveTo>
                    <a:pt x="1179483" y="627081"/>
                  </a:moveTo>
                  <a:lnTo>
                    <a:pt x="0" y="363529"/>
                  </a:lnTo>
                  <a:lnTo>
                    <a:pt x="23482" y="314734"/>
                  </a:lnTo>
                  <a:lnTo>
                    <a:pt x="46818" y="265976"/>
                  </a:lnTo>
                  <a:lnTo>
                    <a:pt x="70125" y="217350"/>
                  </a:lnTo>
                  <a:lnTo>
                    <a:pt x="93520" y="168949"/>
                  </a:lnTo>
                  <a:lnTo>
                    <a:pt x="90345" y="126861"/>
                  </a:lnTo>
                  <a:lnTo>
                    <a:pt x="87316" y="84737"/>
                  </a:lnTo>
                  <a:lnTo>
                    <a:pt x="84316" y="42481"/>
                  </a:lnTo>
                  <a:lnTo>
                    <a:pt x="81229" y="0"/>
                  </a:lnTo>
                  <a:lnTo>
                    <a:pt x="1179483" y="245401"/>
                  </a:lnTo>
                  <a:lnTo>
                    <a:pt x="1179483" y="627081"/>
                  </a:lnTo>
                  <a:close/>
                </a:path>
              </a:pathLst>
            </a:custGeom>
            <a:solidFill>
              <a:srgbClr val="A8EBA1"/>
            </a:solidFill>
          </p:spPr>
          <p:txBody>
            <a:bodyPr wrap="square" lIns="0" tIns="0" rIns="0" bIns="0" rtlCol="0"/>
            <a:lstStyle/>
            <a:p>
              <a:endParaRPr/>
            </a:p>
          </p:txBody>
        </p:sp>
        <p:sp>
          <p:nvSpPr>
            <p:cNvPr id="12" name="object 12"/>
            <p:cNvSpPr/>
            <p:nvPr/>
          </p:nvSpPr>
          <p:spPr>
            <a:xfrm>
              <a:off x="16031966" y="7227495"/>
              <a:ext cx="2256155" cy="2910205"/>
            </a:xfrm>
            <a:custGeom>
              <a:avLst/>
              <a:gdLst/>
              <a:ahLst/>
              <a:cxnLst/>
              <a:rect l="l" t="t" r="r" b="b"/>
              <a:pathLst>
                <a:path w="2256155" h="2910204">
                  <a:moveTo>
                    <a:pt x="2256033" y="381340"/>
                  </a:moveTo>
                  <a:lnTo>
                    <a:pt x="904730" y="79395"/>
                  </a:lnTo>
                  <a:lnTo>
                    <a:pt x="1399265" y="185044"/>
                  </a:lnTo>
                  <a:lnTo>
                    <a:pt x="2256033" y="352777"/>
                  </a:lnTo>
                  <a:lnTo>
                    <a:pt x="2256033" y="381340"/>
                  </a:lnTo>
                  <a:close/>
                </a:path>
                <a:path w="2256155" h="2910204">
                  <a:moveTo>
                    <a:pt x="898036" y="109522"/>
                  </a:moveTo>
                  <a:lnTo>
                    <a:pt x="553041" y="30119"/>
                  </a:lnTo>
                  <a:lnTo>
                    <a:pt x="543075" y="22847"/>
                  </a:lnTo>
                  <a:lnTo>
                    <a:pt x="541745" y="11507"/>
                  </a:lnTo>
                  <a:lnTo>
                    <a:pt x="547746" y="1943"/>
                  </a:lnTo>
                  <a:lnTo>
                    <a:pt x="559771" y="0"/>
                  </a:lnTo>
                  <a:lnTo>
                    <a:pt x="2256033" y="381340"/>
                  </a:lnTo>
                  <a:lnTo>
                    <a:pt x="2256033" y="384176"/>
                  </a:lnTo>
                  <a:lnTo>
                    <a:pt x="1392700" y="215200"/>
                  </a:lnTo>
                  <a:lnTo>
                    <a:pt x="898036" y="109522"/>
                  </a:lnTo>
                  <a:close/>
                </a:path>
                <a:path w="2256155" h="2910204">
                  <a:moveTo>
                    <a:pt x="2246461" y="803535"/>
                  </a:moveTo>
                  <a:lnTo>
                    <a:pt x="814459" y="483559"/>
                  </a:lnTo>
                  <a:lnTo>
                    <a:pt x="1309123" y="589236"/>
                  </a:lnTo>
                  <a:lnTo>
                    <a:pt x="2256033" y="773953"/>
                  </a:lnTo>
                  <a:lnTo>
                    <a:pt x="2256033" y="805336"/>
                  </a:lnTo>
                  <a:lnTo>
                    <a:pt x="2246461" y="803535"/>
                  </a:lnTo>
                  <a:close/>
                </a:path>
                <a:path w="2256155" h="2910204">
                  <a:moveTo>
                    <a:pt x="807729" y="513678"/>
                  </a:moveTo>
                  <a:lnTo>
                    <a:pt x="462734" y="434274"/>
                  </a:lnTo>
                  <a:lnTo>
                    <a:pt x="452746" y="427101"/>
                  </a:lnTo>
                  <a:lnTo>
                    <a:pt x="451379" y="415925"/>
                  </a:lnTo>
                  <a:lnTo>
                    <a:pt x="457373" y="406394"/>
                  </a:lnTo>
                  <a:lnTo>
                    <a:pt x="469464" y="404155"/>
                  </a:lnTo>
                  <a:lnTo>
                    <a:pt x="2246461" y="803535"/>
                  </a:lnTo>
                  <a:lnTo>
                    <a:pt x="1302393" y="619355"/>
                  </a:lnTo>
                  <a:lnTo>
                    <a:pt x="807729" y="513678"/>
                  </a:lnTo>
                  <a:close/>
                </a:path>
                <a:path w="2256155" h="2910204">
                  <a:moveTo>
                    <a:pt x="2155963" y="1207647"/>
                  </a:moveTo>
                  <a:lnTo>
                    <a:pt x="724152" y="887714"/>
                  </a:lnTo>
                  <a:lnTo>
                    <a:pt x="1268377" y="1003542"/>
                  </a:lnTo>
                  <a:lnTo>
                    <a:pt x="2256033" y="1195050"/>
                  </a:lnTo>
                  <a:lnTo>
                    <a:pt x="2256033" y="1226430"/>
                  </a:lnTo>
                  <a:lnTo>
                    <a:pt x="2155963" y="1207647"/>
                  </a:lnTo>
                  <a:close/>
                </a:path>
                <a:path w="2256155" h="2910204">
                  <a:moveTo>
                    <a:pt x="717422" y="917833"/>
                  </a:moveTo>
                  <a:lnTo>
                    <a:pt x="372426" y="838429"/>
                  </a:lnTo>
                  <a:lnTo>
                    <a:pt x="362438" y="831256"/>
                  </a:lnTo>
                  <a:lnTo>
                    <a:pt x="361072" y="820080"/>
                  </a:lnTo>
                  <a:lnTo>
                    <a:pt x="367065" y="810549"/>
                  </a:lnTo>
                  <a:lnTo>
                    <a:pt x="379156" y="808310"/>
                  </a:lnTo>
                  <a:lnTo>
                    <a:pt x="2155963" y="1207647"/>
                  </a:lnTo>
                  <a:lnTo>
                    <a:pt x="1212085" y="1023511"/>
                  </a:lnTo>
                  <a:lnTo>
                    <a:pt x="717422" y="917833"/>
                  </a:lnTo>
                  <a:close/>
                </a:path>
                <a:path w="2256155" h="2910204">
                  <a:moveTo>
                    <a:pt x="2065651" y="1611802"/>
                  </a:moveTo>
                  <a:lnTo>
                    <a:pt x="633845" y="1291869"/>
                  </a:lnTo>
                  <a:lnTo>
                    <a:pt x="683223" y="1302817"/>
                  </a:lnTo>
                  <a:lnTo>
                    <a:pt x="1227645" y="1417781"/>
                  </a:lnTo>
                  <a:lnTo>
                    <a:pt x="2256033" y="1616096"/>
                  </a:lnTo>
                  <a:lnTo>
                    <a:pt x="2256033" y="1647473"/>
                  </a:lnTo>
                  <a:lnTo>
                    <a:pt x="2065651" y="1611802"/>
                  </a:lnTo>
                  <a:close/>
                </a:path>
                <a:path w="2256155" h="2910204">
                  <a:moveTo>
                    <a:pt x="627115" y="1321988"/>
                  </a:moveTo>
                  <a:lnTo>
                    <a:pt x="282119" y="1242584"/>
                  </a:lnTo>
                  <a:lnTo>
                    <a:pt x="272131" y="1235411"/>
                  </a:lnTo>
                  <a:lnTo>
                    <a:pt x="270765" y="1224236"/>
                  </a:lnTo>
                  <a:lnTo>
                    <a:pt x="276758" y="1214705"/>
                  </a:lnTo>
                  <a:lnTo>
                    <a:pt x="288849" y="1212465"/>
                  </a:lnTo>
                  <a:lnTo>
                    <a:pt x="2065651" y="1611802"/>
                  </a:lnTo>
                  <a:lnTo>
                    <a:pt x="1121778" y="1427666"/>
                  </a:lnTo>
                  <a:lnTo>
                    <a:pt x="627115" y="1321988"/>
                  </a:lnTo>
                  <a:close/>
                </a:path>
                <a:path w="2256155" h="2910204">
                  <a:moveTo>
                    <a:pt x="1975344" y="2015957"/>
                  </a:moveTo>
                  <a:lnTo>
                    <a:pt x="543537" y="1696024"/>
                  </a:lnTo>
                  <a:lnTo>
                    <a:pt x="592916" y="1706972"/>
                  </a:lnTo>
                  <a:lnTo>
                    <a:pt x="1137338" y="1821936"/>
                  </a:lnTo>
                  <a:lnTo>
                    <a:pt x="2256033" y="2037109"/>
                  </a:lnTo>
                  <a:lnTo>
                    <a:pt x="2256033" y="2068483"/>
                  </a:lnTo>
                  <a:lnTo>
                    <a:pt x="1975344" y="2015957"/>
                  </a:lnTo>
                  <a:close/>
                </a:path>
                <a:path w="2256155" h="2910204">
                  <a:moveTo>
                    <a:pt x="536807" y="1726143"/>
                  </a:moveTo>
                  <a:lnTo>
                    <a:pt x="191812" y="1646739"/>
                  </a:lnTo>
                  <a:lnTo>
                    <a:pt x="181824" y="1639567"/>
                  </a:lnTo>
                  <a:lnTo>
                    <a:pt x="180458" y="1628391"/>
                  </a:lnTo>
                  <a:lnTo>
                    <a:pt x="186451" y="1618860"/>
                  </a:lnTo>
                  <a:lnTo>
                    <a:pt x="198542" y="1616620"/>
                  </a:lnTo>
                  <a:lnTo>
                    <a:pt x="1975344" y="2015957"/>
                  </a:lnTo>
                  <a:lnTo>
                    <a:pt x="1031471" y="1831821"/>
                  </a:lnTo>
                  <a:lnTo>
                    <a:pt x="536807" y="1726143"/>
                  </a:lnTo>
                  <a:close/>
                </a:path>
                <a:path w="2256155" h="2910204">
                  <a:moveTo>
                    <a:pt x="1885193" y="2419412"/>
                  </a:moveTo>
                  <a:lnTo>
                    <a:pt x="453387" y="2099479"/>
                  </a:lnTo>
                  <a:lnTo>
                    <a:pt x="502765" y="2110427"/>
                  </a:lnTo>
                  <a:lnTo>
                    <a:pt x="1096777" y="2235412"/>
                  </a:lnTo>
                  <a:lnTo>
                    <a:pt x="2256033" y="2457374"/>
                  </a:lnTo>
                  <a:lnTo>
                    <a:pt x="2256033" y="2488747"/>
                  </a:lnTo>
                  <a:lnTo>
                    <a:pt x="1885193" y="2419412"/>
                  </a:lnTo>
                  <a:close/>
                </a:path>
                <a:path w="2256155" h="2910204">
                  <a:moveTo>
                    <a:pt x="446657" y="2129598"/>
                  </a:moveTo>
                  <a:lnTo>
                    <a:pt x="101661" y="2050194"/>
                  </a:lnTo>
                  <a:lnTo>
                    <a:pt x="91673" y="2043021"/>
                  </a:lnTo>
                  <a:lnTo>
                    <a:pt x="90307" y="2031846"/>
                  </a:lnTo>
                  <a:lnTo>
                    <a:pt x="96300" y="2022315"/>
                  </a:lnTo>
                  <a:lnTo>
                    <a:pt x="108391" y="2020075"/>
                  </a:lnTo>
                  <a:lnTo>
                    <a:pt x="1885193" y="2419412"/>
                  </a:lnTo>
                  <a:lnTo>
                    <a:pt x="941320" y="2235276"/>
                  </a:lnTo>
                  <a:lnTo>
                    <a:pt x="446657" y="2129598"/>
                  </a:lnTo>
                  <a:close/>
                </a:path>
                <a:path w="2256155" h="2910204">
                  <a:moveTo>
                    <a:pt x="1794885" y="2823567"/>
                  </a:moveTo>
                  <a:lnTo>
                    <a:pt x="363079" y="2503634"/>
                  </a:lnTo>
                  <a:lnTo>
                    <a:pt x="412458" y="2514582"/>
                  </a:lnTo>
                  <a:lnTo>
                    <a:pt x="1006469" y="2639567"/>
                  </a:lnTo>
                  <a:lnTo>
                    <a:pt x="2256033" y="2878366"/>
                  </a:lnTo>
                  <a:lnTo>
                    <a:pt x="2256033" y="2909740"/>
                  </a:lnTo>
                  <a:lnTo>
                    <a:pt x="1794885" y="2823567"/>
                  </a:lnTo>
                  <a:close/>
                </a:path>
                <a:path w="2256155" h="2910204">
                  <a:moveTo>
                    <a:pt x="356349" y="2533753"/>
                  </a:moveTo>
                  <a:lnTo>
                    <a:pt x="11354" y="2454350"/>
                  </a:lnTo>
                  <a:lnTo>
                    <a:pt x="1366" y="2447177"/>
                  </a:lnTo>
                  <a:lnTo>
                    <a:pt x="0" y="2436001"/>
                  </a:lnTo>
                  <a:lnTo>
                    <a:pt x="5993" y="2426470"/>
                  </a:lnTo>
                  <a:lnTo>
                    <a:pt x="18084" y="2424231"/>
                  </a:lnTo>
                  <a:lnTo>
                    <a:pt x="1794885" y="2823567"/>
                  </a:lnTo>
                  <a:lnTo>
                    <a:pt x="851013" y="2639431"/>
                  </a:lnTo>
                  <a:lnTo>
                    <a:pt x="356349" y="2533753"/>
                  </a:lnTo>
                  <a:close/>
                </a:path>
              </a:pathLst>
            </a:custGeom>
            <a:solidFill>
              <a:srgbClr val="FFFEFE"/>
            </a:solidFill>
          </p:spPr>
          <p:txBody>
            <a:bodyPr wrap="square" lIns="0" tIns="0" rIns="0" bIns="0" rtlCol="0"/>
            <a:lstStyle/>
            <a:p>
              <a:endParaRPr/>
            </a:p>
          </p:txBody>
        </p:sp>
      </p:grpSp>
      <p:sp>
        <p:nvSpPr>
          <p:cNvPr id="13" name="object 13"/>
          <p:cNvSpPr/>
          <p:nvPr/>
        </p:nvSpPr>
        <p:spPr>
          <a:xfrm>
            <a:off x="355873" y="3682960"/>
            <a:ext cx="314960" cy="819785"/>
          </a:xfrm>
          <a:custGeom>
            <a:avLst/>
            <a:gdLst/>
            <a:ahLst/>
            <a:cxnLst/>
            <a:rect l="l" t="t" r="r" b="b"/>
            <a:pathLst>
              <a:path w="314959" h="819785">
                <a:moveTo>
                  <a:pt x="14033" y="803963"/>
                </a:moveTo>
                <a:lnTo>
                  <a:pt x="4034" y="788975"/>
                </a:lnTo>
                <a:lnTo>
                  <a:pt x="0" y="770809"/>
                </a:lnTo>
                <a:lnTo>
                  <a:pt x="2668" y="750378"/>
                </a:lnTo>
                <a:lnTo>
                  <a:pt x="74740" y="508049"/>
                </a:lnTo>
                <a:lnTo>
                  <a:pt x="103695" y="411152"/>
                </a:lnTo>
                <a:lnTo>
                  <a:pt x="132862" y="314302"/>
                </a:lnTo>
                <a:lnTo>
                  <a:pt x="147553" y="265901"/>
                </a:lnTo>
                <a:lnTo>
                  <a:pt x="162332" y="217519"/>
                </a:lnTo>
                <a:lnTo>
                  <a:pt x="177209" y="169159"/>
                </a:lnTo>
                <a:lnTo>
                  <a:pt x="192197" y="120823"/>
                </a:lnTo>
                <a:lnTo>
                  <a:pt x="217136" y="65787"/>
                </a:lnTo>
                <a:lnTo>
                  <a:pt x="249870" y="14129"/>
                </a:lnTo>
                <a:lnTo>
                  <a:pt x="279998" y="0"/>
                </a:lnTo>
                <a:lnTo>
                  <a:pt x="291051" y="59"/>
                </a:lnTo>
                <a:lnTo>
                  <a:pt x="303316" y="4785"/>
                </a:lnTo>
                <a:lnTo>
                  <a:pt x="311237" y="14039"/>
                </a:lnTo>
                <a:lnTo>
                  <a:pt x="314889" y="26301"/>
                </a:lnTo>
                <a:lnTo>
                  <a:pt x="314349" y="40054"/>
                </a:lnTo>
                <a:lnTo>
                  <a:pt x="303640" y="100079"/>
                </a:lnTo>
                <a:lnTo>
                  <a:pt x="289769" y="159450"/>
                </a:lnTo>
                <a:lnTo>
                  <a:pt x="260699" y="259479"/>
                </a:lnTo>
                <a:lnTo>
                  <a:pt x="216824" y="409436"/>
                </a:lnTo>
                <a:lnTo>
                  <a:pt x="113710" y="759100"/>
                </a:lnTo>
                <a:lnTo>
                  <a:pt x="85046" y="806134"/>
                </a:lnTo>
                <a:lnTo>
                  <a:pt x="47731" y="819593"/>
                </a:lnTo>
                <a:lnTo>
                  <a:pt x="29256" y="814861"/>
                </a:lnTo>
                <a:lnTo>
                  <a:pt x="14033" y="803963"/>
                </a:lnTo>
                <a:close/>
              </a:path>
            </a:pathLst>
          </a:custGeom>
          <a:solidFill>
            <a:srgbClr val="FD86B0"/>
          </a:solidFill>
        </p:spPr>
        <p:txBody>
          <a:bodyPr wrap="square" lIns="0" tIns="0" rIns="0" bIns="0" rtlCol="0"/>
          <a:lstStyle/>
          <a:p>
            <a:endParaRPr/>
          </a:p>
        </p:txBody>
      </p:sp>
      <p:sp>
        <p:nvSpPr>
          <p:cNvPr id="14" name="object 14"/>
          <p:cNvSpPr/>
          <p:nvPr/>
        </p:nvSpPr>
        <p:spPr>
          <a:xfrm>
            <a:off x="842412" y="4350667"/>
            <a:ext cx="679450" cy="478155"/>
          </a:xfrm>
          <a:custGeom>
            <a:avLst/>
            <a:gdLst/>
            <a:ahLst/>
            <a:cxnLst/>
            <a:rect l="l" t="t" r="r" b="b"/>
            <a:pathLst>
              <a:path w="679450" h="478154">
                <a:moveTo>
                  <a:pt x="25003" y="472383"/>
                </a:moveTo>
                <a:lnTo>
                  <a:pt x="11863" y="461324"/>
                </a:lnTo>
                <a:lnTo>
                  <a:pt x="3222" y="446355"/>
                </a:lnTo>
                <a:lnTo>
                  <a:pt x="0" y="429466"/>
                </a:lnTo>
                <a:lnTo>
                  <a:pt x="2385" y="412037"/>
                </a:lnTo>
                <a:lnTo>
                  <a:pt x="24192" y="380378"/>
                </a:lnTo>
                <a:lnTo>
                  <a:pt x="69428" y="346260"/>
                </a:lnTo>
                <a:lnTo>
                  <a:pt x="109617" y="316754"/>
                </a:lnTo>
                <a:lnTo>
                  <a:pt x="150081" y="287654"/>
                </a:lnTo>
                <a:lnTo>
                  <a:pt x="190822" y="258963"/>
                </a:lnTo>
                <a:lnTo>
                  <a:pt x="231839" y="230683"/>
                </a:lnTo>
                <a:lnTo>
                  <a:pt x="273133" y="202815"/>
                </a:lnTo>
                <a:lnTo>
                  <a:pt x="314704" y="175361"/>
                </a:lnTo>
                <a:lnTo>
                  <a:pt x="356551" y="148322"/>
                </a:lnTo>
                <a:lnTo>
                  <a:pt x="398676" y="121701"/>
                </a:lnTo>
                <a:lnTo>
                  <a:pt x="441079" y="95499"/>
                </a:lnTo>
                <a:lnTo>
                  <a:pt x="483759" y="69718"/>
                </a:lnTo>
                <a:lnTo>
                  <a:pt x="526718" y="44360"/>
                </a:lnTo>
                <a:lnTo>
                  <a:pt x="575109" y="20653"/>
                </a:lnTo>
                <a:lnTo>
                  <a:pt x="626022" y="2101"/>
                </a:lnTo>
                <a:lnTo>
                  <a:pt x="641200" y="0"/>
                </a:lnTo>
                <a:lnTo>
                  <a:pt x="655534" y="3243"/>
                </a:lnTo>
                <a:lnTo>
                  <a:pt x="667604" y="11623"/>
                </a:lnTo>
                <a:lnTo>
                  <a:pt x="675991" y="24930"/>
                </a:lnTo>
                <a:lnTo>
                  <a:pt x="678771" y="36810"/>
                </a:lnTo>
                <a:lnTo>
                  <a:pt x="679413" y="49238"/>
                </a:lnTo>
                <a:lnTo>
                  <a:pt x="679131" y="61572"/>
                </a:lnTo>
                <a:lnTo>
                  <a:pt x="679140" y="73166"/>
                </a:lnTo>
                <a:lnTo>
                  <a:pt x="643352" y="98437"/>
                </a:lnTo>
                <a:lnTo>
                  <a:pt x="220589" y="376505"/>
                </a:lnTo>
                <a:lnTo>
                  <a:pt x="137973" y="430706"/>
                </a:lnTo>
                <a:lnTo>
                  <a:pt x="107401" y="451095"/>
                </a:lnTo>
                <a:lnTo>
                  <a:pt x="91959" y="461051"/>
                </a:lnTo>
                <a:lnTo>
                  <a:pt x="76282" y="470421"/>
                </a:lnTo>
                <a:lnTo>
                  <a:pt x="58186" y="477354"/>
                </a:lnTo>
                <a:lnTo>
                  <a:pt x="40769" y="477867"/>
                </a:lnTo>
                <a:lnTo>
                  <a:pt x="25003" y="472383"/>
                </a:lnTo>
                <a:close/>
              </a:path>
            </a:pathLst>
          </a:custGeom>
          <a:solidFill>
            <a:srgbClr val="FD86B0"/>
          </a:solidFill>
        </p:spPr>
        <p:txBody>
          <a:bodyPr wrap="square" lIns="0" tIns="0" rIns="0" bIns="0" rtlCol="0"/>
          <a:lstStyle/>
          <a:p>
            <a:endParaRPr/>
          </a:p>
        </p:txBody>
      </p:sp>
      <p:sp>
        <p:nvSpPr>
          <p:cNvPr id="15" name="object 15"/>
          <p:cNvSpPr/>
          <p:nvPr/>
        </p:nvSpPr>
        <p:spPr>
          <a:xfrm>
            <a:off x="74837" y="3826336"/>
            <a:ext cx="159385" cy="602615"/>
          </a:xfrm>
          <a:custGeom>
            <a:avLst/>
            <a:gdLst/>
            <a:ahLst/>
            <a:cxnLst/>
            <a:rect l="l" t="t" r="r" b="b"/>
            <a:pathLst>
              <a:path w="159385" h="602614">
                <a:moveTo>
                  <a:pt x="21049" y="593573"/>
                </a:moveTo>
                <a:lnTo>
                  <a:pt x="9495" y="583044"/>
                </a:lnTo>
                <a:lnTo>
                  <a:pt x="2445" y="569183"/>
                </a:lnTo>
                <a:lnTo>
                  <a:pt x="0" y="552475"/>
                </a:lnTo>
                <a:lnTo>
                  <a:pt x="225" y="501910"/>
                </a:lnTo>
                <a:lnTo>
                  <a:pt x="1258" y="451397"/>
                </a:lnTo>
                <a:lnTo>
                  <a:pt x="3300" y="400971"/>
                </a:lnTo>
                <a:lnTo>
                  <a:pt x="6551" y="350665"/>
                </a:lnTo>
                <a:lnTo>
                  <a:pt x="11212" y="300514"/>
                </a:lnTo>
                <a:lnTo>
                  <a:pt x="17482" y="250550"/>
                </a:lnTo>
                <a:lnTo>
                  <a:pt x="25563" y="200808"/>
                </a:lnTo>
                <a:lnTo>
                  <a:pt x="35656" y="151322"/>
                </a:lnTo>
                <a:lnTo>
                  <a:pt x="47960" y="102125"/>
                </a:lnTo>
                <a:lnTo>
                  <a:pt x="69772" y="55294"/>
                </a:lnTo>
                <a:lnTo>
                  <a:pt x="100558" y="12039"/>
                </a:lnTo>
                <a:lnTo>
                  <a:pt x="130400" y="0"/>
                </a:lnTo>
                <a:lnTo>
                  <a:pt x="140421" y="981"/>
                </a:lnTo>
                <a:lnTo>
                  <a:pt x="147304" y="5832"/>
                </a:lnTo>
                <a:lnTo>
                  <a:pt x="153312" y="14599"/>
                </a:lnTo>
                <a:lnTo>
                  <a:pt x="157576" y="25072"/>
                </a:lnTo>
                <a:lnTo>
                  <a:pt x="159227" y="35043"/>
                </a:lnTo>
                <a:lnTo>
                  <a:pt x="158723" y="56682"/>
                </a:lnTo>
                <a:lnTo>
                  <a:pt x="157050" y="78337"/>
                </a:lnTo>
                <a:lnTo>
                  <a:pt x="154266" y="99925"/>
                </a:lnTo>
                <a:lnTo>
                  <a:pt x="150431" y="121366"/>
                </a:lnTo>
                <a:lnTo>
                  <a:pt x="140958" y="171267"/>
                </a:lnTo>
                <a:lnTo>
                  <a:pt x="132950" y="221328"/>
                </a:lnTo>
                <a:lnTo>
                  <a:pt x="126268" y="271529"/>
                </a:lnTo>
                <a:lnTo>
                  <a:pt x="120770" y="321851"/>
                </a:lnTo>
                <a:lnTo>
                  <a:pt x="116316" y="372273"/>
                </a:lnTo>
                <a:lnTo>
                  <a:pt x="112765" y="422776"/>
                </a:lnTo>
                <a:lnTo>
                  <a:pt x="109977" y="473339"/>
                </a:lnTo>
                <a:lnTo>
                  <a:pt x="107811" y="523943"/>
                </a:lnTo>
                <a:lnTo>
                  <a:pt x="106542" y="537618"/>
                </a:lnTo>
                <a:lnTo>
                  <a:pt x="84898" y="587333"/>
                </a:lnTo>
                <a:lnTo>
                  <a:pt x="53982" y="602059"/>
                </a:lnTo>
                <a:lnTo>
                  <a:pt x="37009" y="600283"/>
                </a:lnTo>
                <a:lnTo>
                  <a:pt x="21049" y="593573"/>
                </a:lnTo>
                <a:close/>
              </a:path>
            </a:pathLst>
          </a:custGeom>
          <a:solidFill>
            <a:srgbClr val="FD86B0"/>
          </a:solidFill>
        </p:spPr>
        <p:txBody>
          <a:bodyPr wrap="square" lIns="0" tIns="0" rIns="0" bIns="0" rtlCol="0"/>
          <a:lstStyle/>
          <a:p>
            <a:endParaRPr/>
          </a:p>
        </p:txBody>
      </p:sp>
      <p:sp>
        <p:nvSpPr>
          <p:cNvPr id="16" name="object 16"/>
          <p:cNvSpPr/>
          <p:nvPr/>
        </p:nvSpPr>
        <p:spPr>
          <a:xfrm>
            <a:off x="985901" y="4850308"/>
            <a:ext cx="577850" cy="226060"/>
          </a:xfrm>
          <a:custGeom>
            <a:avLst/>
            <a:gdLst/>
            <a:ahLst/>
            <a:cxnLst/>
            <a:rect l="l" t="t" r="r" b="b"/>
            <a:pathLst>
              <a:path w="577850" h="226060">
                <a:moveTo>
                  <a:pt x="16492" y="214655"/>
                </a:moveTo>
                <a:lnTo>
                  <a:pt x="6379" y="201674"/>
                </a:lnTo>
                <a:lnTo>
                  <a:pt x="417" y="186427"/>
                </a:lnTo>
                <a:lnTo>
                  <a:pt x="0" y="170842"/>
                </a:lnTo>
                <a:lnTo>
                  <a:pt x="5265" y="154276"/>
                </a:lnTo>
                <a:lnTo>
                  <a:pt x="32468" y="126719"/>
                </a:lnTo>
                <a:lnTo>
                  <a:pt x="86789" y="106553"/>
                </a:lnTo>
                <a:lnTo>
                  <a:pt x="152137" y="87634"/>
                </a:lnTo>
                <a:lnTo>
                  <a:pt x="231892" y="68056"/>
                </a:lnTo>
                <a:lnTo>
                  <a:pt x="278771" y="57087"/>
                </a:lnTo>
                <a:lnTo>
                  <a:pt x="325691" y="46233"/>
                </a:lnTo>
                <a:lnTo>
                  <a:pt x="466571" y="13881"/>
                </a:lnTo>
                <a:lnTo>
                  <a:pt x="513533" y="3011"/>
                </a:lnTo>
                <a:lnTo>
                  <a:pt x="530838" y="0"/>
                </a:lnTo>
                <a:lnTo>
                  <a:pt x="546900" y="841"/>
                </a:lnTo>
                <a:lnTo>
                  <a:pt x="561040" y="7484"/>
                </a:lnTo>
                <a:lnTo>
                  <a:pt x="572580" y="21874"/>
                </a:lnTo>
                <a:lnTo>
                  <a:pt x="577611" y="37545"/>
                </a:lnTo>
                <a:lnTo>
                  <a:pt x="575807" y="52941"/>
                </a:lnTo>
                <a:lnTo>
                  <a:pt x="550775" y="81906"/>
                </a:lnTo>
                <a:lnTo>
                  <a:pt x="517363" y="102482"/>
                </a:lnTo>
                <a:lnTo>
                  <a:pt x="481703" y="118434"/>
                </a:lnTo>
                <a:lnTo>
                  <a:pt x="417785" y="136811"/>
                </a:lnTo>
                <a:lnTo>
                  <a:pt x="307449" y="164402"/>
                </a:lnTo>
                <a:lnTo>
                  <a:pt x="215945" y="186945"/>
                </a:lnTo>
                <a:lnTo>
                  <a:pt x="78687" y="220511"/>
                </a:lnTo>
                <a:lnTo>
                  <a:pt x="66465" y="223946"/>
                </a:lnTo>
                <a:lnTo>
                  <a:pt x="59989" y="224955"/>
                </a:lnTo>
                <a:lnTo>
                  <a:pt x="43707" y="225850"/>
                </a:lnTo>
                <a:lnTo>
                  <a:pt x="29072" y="222565"/>
                </a:lnTo>
                <a:lnTo>
                  <a:pt x="16492" y="214655"/>
                </a:lnTo>
                <a:close/>
              </a:path>
            </a:pathLst>
          </a:custGeom>
          <a:solidFill>
            <a:srgbClr val="FD86B0"/>
          </a:solidFill>
        </p:spPr>
        <p:txBody>
          <a:bodyPr wrap="square" lIns="0" tIns="0" rIns="0" bIns="0" rtlCol="0"/>
          <a:lstStyle/>
          <a:p>
            <a:endParaRPr/>
          </a:p>
        </p:txBody>
      </p:sp>
      <p:sp>
        <p:nvSpPr>
          <p:cNvPr id="17" name="object 17"/>
          <p:cNvSpPr/>
          <p:nvPr/>
        </p:nvSpPr>
        <p:spPr>
          <a:xfrm>
            <a:off x="593580" y="4257568"/>
            <a:ext cx="284480" cy="387350"/>
          </a:xfrm>
          <a:custGeom>
            <a:avLst/>
            <a:gdLst/>
            <a:ahLst/>
            <a:cxnLst/>
            <a:rect l="l" t="t" r="r" b="b"/>
            <a:pathLst>
              <a:path w="284480" h="387350">
                <a:moveTo>
                  <a:pt x="18984" y="376001"/>
                </a:moveTo>
                <a:lnTo>
                  <a:pt x="7676" y="364182"/>
                </a:lnTo>
                <a:lnTo>
                  <a:pt x="1433" y="350641"/>
                </a:lnTo>
                <a:lnTo>
                  <a:pt x="0" y="335729"/>
                </a:lnTo>
                <a:lnTo>
                  <a:pt x="3119" y="319797"/>
                </a:lnTo>
                <a:lnTo>
                  <a:pt x="78317" y="200933"/>
                </a:lnTo>
                <a:lnTo>
                  <a:pt x="107714" y="157096"/>
                </a:lnTo>
                <a:lnTo>
                  <a:pt x="137294" y="113415"/>
                </a:lnTo>
                <a:lnTo>
                  <a:pt x="167148" y="69996"/>
                </a:lnTo>
                <a:lnTo>
                  <a:pt x="191946" y="37879"/>
                </a:lnTo>
                <a:lnTo>
                  <a:pt x="220743" y="9348"/>
                </a:lnTo>
                <a:lnTo>
                  <a:pt x="252653" y="0"/>
                </a:lnTo>
                <a:lnTo>
                  <a:pt x="262011" y="2408"/>
                </a:lnTo>
                <a:lnTo>
                  <a:pt x="270385" y="9183"/>
                </a:lnTo>
                <a:lnTo>
                  <a:pt x="277639" y="19075"/>
                </a:lnTo>
                <a:lnTo>
                  <a:pt x="282650" y="30225"/>
                </a:lnTo>
                <a:lnTo>
                  <a:pt x="284291" y="40775"/>
                </a:lnTo>
                <a:lnTo>
                  <a:pt x="282292" y="59355"/>
                </a:lnTo>
                <a:lnTo>
                  <a:pt x="265416" y="113107"/>
                </a:lnTo>
                <a:lnTo>
                  <a:pt x="244894" y="149198"/>
                </a:lnTo>
                <a:lnTo>
                  <a:pt x="223261" y="184601"/>
                </a:lnTo>
                <a:lnTo>
                  <a:pt x="201104" y="219703"/>
                </a:lnTo>
                <a:lnTo>
                  <a:pt x="179007" y="254892"/>
                </a:lnTo>
                <a:lnTo>
                  <a:pt x="178354" y="253973"/>
                </a:lnTo>
                <a:lnTo>
                  <a:pt x="177491" y="253342"/>
                </a:lnTo>
                <a:lnTo>
                  <a:pt x="142214" y="301761"/>
                </a:lnTo>
                <a:lnTo>
                  <a:pt x="124467" y="325892"/>
                </a:lnTo>
                <a:lnTo>
                  <a:pt x="100482" y="357181"/>
                </a:lnTo>
                <a:lnTo>
                  <a:pt x="64483" y="384411"/>
                </a:lnTo>
                <a:lnTo>
                  <a:pt x="49224" y="387171"/>
                </a:lnTo>
                <a:lnTo>
                  <a:pt x="33978" y="384476"/>
                </a:lnTo>
                <a:lnTo>
                  <a:pt x="18984" y="376001"/>
                </a:lnTo>
                <a:close/>
              </a:path>
            </a:pathLst>
          </a:custGeom>
          <a:solidFill>
            <a:srgbClr val="FD86B0"/>
          </a:solidFill>
        </p:spPr>
        <p:txBody>
          <a:bodyPr wrap="square" lIns="0" tIns="0" rIns="0" bIns="0" rtlCol="0"/>
          <a:lstStyle/>
          <a:p>
            <a:endParaRPr/>
          </a:p>
        </p:txBody>
      </p:sp>
      <p:grpSp>
        <p:nvGrpSpPr>
          <p:cNvPr id="18" name="object 18"/>
          <p:cNvGrpSpPr/>
          <p:nvPr/>
        </p:nvGrpSpPr>
        <p:grpSpPr>
          <a:xfrm>
            <a:off x="0" y="4969883"/>
            <a:ext cx="2487295" cy="5317490"/>
            <a:chOff x="0" y="4969883"/>
            <a:chExt cx="2487295" cy="5317490"/>
          </a:xfrm>
        </p:grpSpPr>
        <p:sp>
          <p:nvSpPr>
            <p:cNvPr id="19" name="object 19"/>
            <p:cNvSpPr/>
            <p:nvPr/>
          </p:nvSpPr>
          <p:spPr>
            <a:xfrm>
              <a:off x="0" y="4969883"/>
              <a:ext cx="2487295" cy="5317490"/>
            </a:xfrm>
            <a:custGeom>
              <a:avLst/>
              <a:gdLst/>
              <a:ahLst/>
              <a:cxnLst/>
              <a:rect l="l" t="t" r="r" b="b"/>
              <a:pathLst>
                <a:path w="2487295" h="5317490">
                  <a:moveTo>
                    <a:pt x="2449386" y="5317115"/>
                  </a:moveTo>
                  <a:lnTo>
                    <a:pt x="0" y="5317115"/>
                  </a:lnTo>
                  <a:lnTo>
                    <a:pt x="0" y="6566"/>
                  </a:lnTo>
                  <a:lnTo>
                    <a:pt x="42794" y="1055"/>
                  </a:lnTo>
                  <a:lnTo>
                    <a:pt x="89533" y="0"/>
                  </a:lnTo>
                  <a:lnTo>
                    <a:pt x="135749" y="3781"/>
                  </a:lnTo>
                  <a:lnTo>
                    <a:pt x="181086" y="12253"/>
                  </a:lnTo>
                  <a:lnTo>
                    <a:pt x="225184" y="25270"/>
                  </a:lnTo>
                  <a:lnTo>
                    <a:pt x="267685" y="42683"/>
                  </a:lnTo>
                  <a:lnTo>
                    <a:pt x="308231" y="64346"/>
                  </a:lnTo>
                  <a:lnTo>
                    <a:pt x="346463" y="90113"/>
                  </a:lnTo>
                  <a:lnTo>
                    <a:pt x="382024" y="119836"/>
                  </a:lnTo>
                  <a:lnTo>
                    <a:pt x="414555" y="153369"/>
                  </a:lnTo>
                  <a:lnTo>
                    <a:pt x="443697" y="190566"/>
                  </a:lnTo>
                  <a:lnTo>
                    <a:pt x="469093" y="231278"/>
                  </a:lnTo>
                  <a:lnTo>
                    <a:pt x="490384" y="275360"/>
                  </a:lnTo>
                  <a:lnTo>
                    <a:pt x="516925" y="338824"/>
                  </a:lnTo>
                  <a:lnTo>
                    <a:pt x="1160266" y="1204579"/>
                  </a:lnTo>
                  <a:lnTo>
                    <a:pt x="1150397" y="1853582"/>
                  </a:lnTo>
                  <a:lnTo>
                    <a:pt x="2452069" y="4966136"/>
                  </a:lnTo>
                  <a:lnTo>
                    <a:pt x="2468498" y="5012251"/>
                  </a:lnTo>
                  <a:lnTo>
                    <a:pt x="2479646" y="5058922"/>
                  </a:lnTo>
                  <a:lnTo>
                    <a:pt x="2485660" y="5105791"/>
                  </a:lnTo>
                  <a:lnTo>
                    <a:pt x="2486686" y="5152499"/>
                  </a:lnTo>
                  <a:lnTo>
                    <a:pt x="2482872" y="5198689"/>
                  </a:lnTo>
                  <a:lnTo>
                    <a:pt x="2474365" y="5244002"/>
                  </a:lnTo>
                  <a:lnTo>
                    <a:pt x="2461313" y="5288080"/>
                  </a:lnTo>
                  <a:lnTo>
                    <a:pt x="2449386" y="5317115"/>
                  </a:lnTo>
                  <a:close/>
                </a:path>
              </a:pathLst>
            </a:custGeom>
            <a:solidFill>
              <a:srgbClr val="CDD8FF"/>
            </a:solidFill>
          </p:spPr>
          <p:txBody>
            <a:bodyPr wrap="square" lIns="0" tIns="0" rIns="0" bIns="0" rtlCol="0"/>
            <a:lstStyle/>
            <a:p>
              <a:endParaRPr/>
            </a:p>
          </p:txBody>
        </p:sp>
        <p:sp>
          <p:nvSpPr>
            <p:cNvPr id="20" name="object 20"/>
            <p:cNvSpPr/>
            <p:nvPr/>
          </p:nvSpPr>
          <p:spPr>
            <a:xfrm>
              <a:off x="0" y="5388338"/>
              <a:ext cx="2426335" cy="4899025"/>
            </a:xfrm>
            <a:custGeom>
              <a:avLst/>
              <a:gdLst/>
              <a:ahLst/>
              <a:cxnLst/>
              <a:rect l="l" t="t" r="r" b="b"/>
              <a:pathLst>
                <a:path w="2426335" h="4899025">
                  <a:moveTo>
                    <a:pt x="1150397" y="1435127"/>
                  </a:moveTo>
                  <a:lnTo>
                    <a:pt x="811232" y="624114"/>
                  </a:lnTo>
                  <a:lnTo>
                    <a:pt x="993725" y="573983"/>
                  </a:lnTo>
                  <a:lnTo>
                    <a:pt x="1023583" y="571448"/>
                  </a:lnTo>
                  <a:lnTo>
                    <a:pt x="1075056" y="596494"/>
                  </a:lnTo>
                  <a:lnTo>
                    <a:pt x="1349006" y="1237438"/>
                  </a:lnTo>
                  <a:lnTo>
                    <a:pt x="1355340" y="1266709"/>
                  </a:lnTo>
                  <a:lnTo>
                    <a:pt x="1351032" y="1295458"/>
                  </a:lnTo>
                  <a:lnTo>
                    <a:pt x="1337021" y="1320941"/>
                  </a:lnTo>
                  <a:lnTo>
                    <a:pt x="1314248" y="1340416"/>
                  </a:lnTo>
                  <a:lnTo>
                    <a:pt x="1150397" y="1435127"/>
                  </a:lnTo>
                  <a:close/>
                </a:path>
                <a:path w="2426335" h="4899025">
                  <a:moveTo>
                    <a:pt x="868640" y="761388"/>
                  </a:moveTo>
                  <a:lnTo>
                    <a:pt x="0" y="1124654"/>
                  </a:lnTo>
                  <a:lnTo>
                    <a:pt x="0" y="1105355"/>
                  </a:lnTo>
                  <a:lnTo>
                    <a:pt x="861770" y="744962"/>
                  </a:lnTo>
                  <a:lnTo>
                    <a:pt x="868640" y="761388"/>
                  </a:lnTo>
                  <a:close/>
                </a:path>
                <a:path w="2426335" h="4899025">
                  <a:moveTo>
                    <a:pt x="2426322" y="4486114"/>
                  </a:moveTo>
                  <a:lnTo>
                    <a:pt x="1439842" y="4898660"/>
                  </a:lnTo>
                  <a:lnTo>
                    <a:pt x="1393815" y="4898660"/>
                  </a:lnTo>
                  <a:lnTo>
                    <a:pt x="2419470" y="4469731"/>
                  </a:lnTo>
                  <a:lnTo>
                    <a:pt x="2426322" y="4486114"/>
                  </a:lnTo>
                  <a:close/>
                </a:path>
                <a:path w="2426335" h="4899025">
                  <a:moveTo>
                    <a:pt x="2114796" y="3741195"/>
                  </a:moveTo>
                  <a:lnTo>
                    <a:pt x="0" y="4625603"/>
                  </a:lnTo>
                  <a:lnTo>
                    <a:pt x="0" y="4606304"/>
                  </a:lnTo>
                  <a:lnTo>
                    <a:pt x="2107927" y="3724768"/>
                  </a:lnTo>
                  <a:lnTo>
                    <a:pt x="2114796" y="3741195"/>
                  </a:lnTo>
                  <a:close/>
                </a:path>
                <a:path w="2426335" h="4899025">
                  <a:moveTo>
                    <a:pt x="1803252" y="2996232"/>
                  </a:moveTo>
                  <a:lnTo>
                    <a:pt x="0" y="3750353"/>
                  </a:lnTo>
                  <a:lnTo>
                    <a:pt x="0" y="3731054"/>
                  </a:lnTo>
                  <a:lnTo>
                    <a:pt x="1796383" y="2979806"/>
                  </a:lnTo>
                  <a:lnTo>
                    <a:pt x="1803252" y="2996232"/>
                  </a:lnTo>
                  <a:close/>
                </a:path>
                <a:path w="2426335" h="4899025">
                  <a:moveTo>
                    <a:pt x="1491709" y="2251270"/>
                  </a:moveTo>
                  <a:lnTo>
                    <a:pt x="0" y="2875103"/>
                  </a:lnTo>
                  <a:lnTo>
                    <a:pt x="0" y="2855804"/>
                  </a:lnTo>
                  <a:lnTo>
                    <a:pt x="1484839" y="2234843"/>
                  </a:lnTo>
                  <a:lnTo>
                    <a:pt x="1491709" y="2251270"/>
                  </a:lnTo>
                  <a:close/>
                </a:path>
                <a:path w="2426335" h="4899025">
                  <a:moveTo>
                    <a:pt x="1180165" y="1506307"/>
                  </a:moveTo>
                  <a:lnTo>
                    <a:pt x="0" y="1999853"/>
                  </a:lnTo>
                  <a:lnTo>
                    <a:pt x="0" y="1980605"/>
                  </a:lnTo>
                  <a:lnTo>
                    <a:pt x="1173314" y="1489924"/>
                  </a:lnTo>
                  <a:lnTo>
                    <a:pt x="1180165" y="1506307"/>
                  </a:lnTo>
                  <a:close/>
                </a:path>
                <a:path w="2426335" h="4899025">
                  <a:moveTo>
                    <a:pt x="557096" y="16426"/>
                  </a:moveTo>
                  <a:lnTo>
                    <a:pt x="0" y="249404"/>
                  </a:lnTo>
                  <a:lnTo>
                    <a:pt x="0" y="230105"/>
                  </a:lnTo>
                  <a:lnTo>
                    <a:pt x="550227" y="0"/>
                  </a:lnTo>
                  <a:lnTo>
                    <a:pt x="557096" y="16426"/>
                  </a:lnTo>
                  <a:close/>
                </a:path>
              </a:pathLst>
            </a:custGeom>
            <a:solidFill>
              <a:srgbClr val="FDF5B5"/>
            </a:solidFill>
          </p:spPr>
          <p:txBody>
            <a:bodyPr wrap="square" lIns="0" tIns="0" rIns="0" bIns="0" rtlCol="0"/>
            <a:lstStyle/>
            <a:p>
              <a:endParaRPr/>
            </a:p>
          </p:txBody>
        </p:sp>
        <p:sp>
          <p:nvSpPr>
            <p:cNvPr id="21" name="object 21"/>
            <p:cNvSpPr/>
            <p:nvPr/>
          </p:nvSpPr>
          <p:spPr>
            <a:xfrm>
              <a:off x="0" y="5256023"/>
              <a:ext cx="2486660" cy="5031105"/>
            </a:xfrm>
            <a:custGeom>
              <a:avLst/>
              <a:gdLst/>
              <a:ahLst/>
              <a:cxnLst/>
              <a:rect l="l" t="t" r="r" b="b"/>
              <a:pathLst>
                <a:path w="2486660" h="5031105">
                  <a:moveTo>
                    <a:pt x="856091" y="863696"/>
                  </a:moveTo>
                  <a:lnTo>
                    <a:pt x="516925" y="52684"/>
                  </a:lnTo>
                  <a:lnTo>
                    <a:pt x="699418" y="2553"/>
                  </a:lnTo>
                  <a:lnTo>
                    <a:pt x="729269" y="0"/>
                  </a:lnTo>
                  <a:lnTo>
                    <a:pt x="780746" y="25057"/>
                  </a:lnTo>
                  <a:lnTo>
                    <a:pt x="1054700" y="666008"/>
                  </a:lnTo>
                  <a:lnTo>
                    <a:pt x="1061033" y="695279"/>
                  </a:lnTo>
                  <a:lnTo>
                    <a:pt x="1056725" y="724027"/>
                  </a:lnTo>
                  <a:lnTo>
                    <a:pt x="1042715" y="749511"/>
                  </a:lnTo>
                  <a:lnTo>
                    <a:pt x="1019941" y="768986"/>
                  </a:lnTo>
                  <a:lnTo>
                    <a:pt x="856091" y="863696"/>
                  </a:lnTo>
                  <a:close/>
                </a:path>
                <a:path w="2486660" h="5031105">
                  <a:moveTo>
                    <a:pt x="660932" y="397033"/>
                  </a:moveTo>
                  <a:lnTo>
                    <a:pt x="0" y="673436"/>
                  </a:lnTo>
                  <a:lnTo>
                    <a:pt x="0" y="654187"/>
                  </a:lnTo>
                  <a:lnTo>
                    <a:pt x="654081" y="380650"/>
                  </a:lnTo>
                  <a:lnTo>
                    <a:pt x="660932" y="397033"/>
                  </a:lnTo>
                  <a:close/>
                </a:path>
                <a:path w="2486660" h="5031105">
                  <a:moveTo>
                    <a:pt x="764786" y="645368"/>
                  </a:moveTo>
                  <a:lnTo>
                    <a:pt x="0" y="965202"/>
                  </a:lnTo>
                  <a:lnTo>
                    <a:pt x="0" y="945954"/>
                  </a:lnTo>
                  <a:lnTo>
                    <a:pt x="757934" y="628985"/>
                  </a:lnTo>
                  <a:lnTo>
                    <a:pt x="764786" y="645368"/>
                  </a:lnTo>
                  <a:close/>
                </a:path>
                <a:path w="2486660" h="5031105">
                  <a:moveTo>
                    <a:pt x="2485556" y="4885424"/>
                  </a:moveTo>
                  <a:lnTo>
                    <a:pt x="2137514" y="5030975"/>
                  </a:lnTo>
                  <a:lnTo>
                    <a:pt x="2091487" y="5030975"/>
                  </a:lnTo>
                  <a:lnTo>
                    <a:pt x="2486601" y="4865739"/>
                  </a:lnTo>
                  <a:lnTo>
                    <a:pt x="2486363" y="4872322"/>
                  </a:lnTo>
                  <a:lnTo>
                    <a:pt x="2486063" y="4878880"/>
                  </a:lnTo>
                  <a:lnTo>
                    <a:pt x="2485556" y="4885424"/>
                  </a:lnTo>
                  <a:close/>
                </a:path>
                <a:path w="2486660" h="5031105">
                  <a:moveTo>
                    <a:pt x="2322486" y="4370137"/>
                  </a:moveTo>
                  <a:lnTo>
                    <a:pt x="742291" y="5030975"/>
                  </a:lnTo>
                  <a:lnTo>
                    <a:pt x="696142" y="5030975"/>
                  </a:lnTo>
                  <a:lnTo>
                    <a:pt x="2315616" y="4353711"/>
                  </a:lnTo>
                  <a:lnTo>
                    <a:pt x="2322486" y="4370137"/>
                  </a:lnTo>
                  <a:close/>
                </a:path>
                <a:path w="2486660" h="5031105">
                  <a:moveTo>
                    <a:pt x="2218632" y="4121802"/>
                  </a:moveTo>
                  <a:lnTo>
                    <a:pt x="44618" y="5030975"/>
                  </a:lnTo>
                  <a:lnTo>
                    <a:pt x="0" y="5030975"/>
                  </a:lnTo>
                  <a:lnTo>
                    <a:pt x="0" y="5030386"/>
                  </a:lnTo>
                  <a:lnTo>
                    <a:pt x="2211780" y="4105419"/>
                  </a:lnTo>
                  <a:lnTo>
                    <a:pt x="2218632" y="4121802"/>
                  </a:lnTo>
                  <a:close/>
                </a:path>
                <a:path w="2486660" h="5031105">
                  <a:moveTo>
                    <a:pt x="2010942" y="3625175"/>
                  </a:moveTo>
                  <a:lnTo>
                    <a:pt x="0" y="4466152"/>
                  </a:lnTo>
                  <a:lnTo>
                    <a:pt x="0" y="4446853"/>
                  </a:lnTo>
                  <a:lnTo>
                    <a:pt x="2004073" y="3608748"/>
                  </a:lnTo>
                  <a:lnTo>
                    <a:pt x="2010942" y="3625175"/>
                  </a:lnTo>
                  <a:close/>
                </a:path>
                <a:path w="2486660" h="5031105">
                  <a:moveTo>
                    <a:pt x="1907106" y="3376883"/>
                  </a:moveTo>
                  <a:lnTo>
                    <a:pt x="0" y="4174436"/>
                  </a:lnTo>
                  <a:lnTo>
                    <a:pt x="0" y="4155136"/>
                  </a:lnTo>
                  <a:lnTo>
                    <a:pt x="1900237" y="3360456"/>
                  </a:lnTo>
                  <a:lnTo>
                    <a:pt x="1907106" y="3376883"/>
                  </a:lnTo>
                  <a:close/>
                </a:path>
                <a:path w="2486660" h="5031105">
                  <a:moveTo>
                    <a:pt x="1699399" y="2880212"/>
                  </a:moveTo>
                  <a:lnTo>
                    <a:pt x="0" y="3590902"/>
                  </a:lnTo>
                  <a:lnTo>
                    <a:pt x="0" y="3571653"/>
                  </a:lnTo>
                  <a:lnTo>
                    <a:pt x="1692547" y="2863829"/>
                  </a:lnTo>
                  <a:lnTo>
                    <a:pt x="1699399" y="2880212"/>
                  </a:lnTo>
                  <a:close/>
                </a:path>
                <a:path w="2486660" h="5031105">
                  <a:moveTo>
                    <a:pt x="1595563" y="2631920"/>
                  </a:moveTo>
                  <a:lnTo>
                    <a:pt x="0" y="3299186"/>
                  </a:lnTo>
                  <a:lnTo>
                    <a:pt x="0" y="3279886"/>
                  </a:lnTo>
                  <a:lnTo>
                    <a:pt x="1588693" y="2615494"/>
                  </a:lnTo>
                  <a:lnTo>
                    <a:pt x="1595563" y="2631920"/>
                  </a:lnTo>
                  <a:close/>
                </a:path>
                <a:path w="2486660" h="5031105">
                  <a:moveTo>
                    <a:pt x="1387873" y="2135293"/>
                  </a:moveTo>
                  <a:lnTo>
                    <a:pt x="0" y="2715702"/>
                  </a:lnTo>
                  <a:lnTo>
                    <a:pt x="0" y="2696403"/>
                  </a:lnTo>
                  <a:lnTo>
                    <a:pt x="1381004" y="2118867"/>
                  </a:lnTo>
                  <a:lnTo>
                    <a:pt x="1387873" y="2135293"/>
                  </a:lnTo>
                  <a:close/>
                </a:path>
                <a:path w="2486660" h="5031105">
                  <a:moveTo>
                    <a:pt x="1284019" y="1886958"/>
                  </a:moveTo>
                  <a:lnTo>
                    <a:pt x="0" y="2423936"/>
                  </a:lnTo>
                  <a:lnTo>
                    <a:pt x="0" y="2404636"/>
                  </a:lnTo>
                  <a:lnTo>
                    <a:pt x="1277150" y="1870532"/>
                  </a:lnTo>
                  <a:lnTo>
                    <a:pt x="1284019" y="1886958"/>
                  </a:lnTo>
                  <a:close/>
                </a:path>
                <a:path w="2486660" h="5031105">
                  <a:moveTo>
                    <a:pt x="1076329" y="1390331"/>
                  </a:moveTo>
                  <a:lnTo>
                    <a:pt x="0" y="1840452"/>
                  </a:lnTo>
                  <a:lnTo>
                    <a:pt x="0" y="1821153"/>
                  </a:lnTo>
                  <a:lnTo>
                    <a:pt x="1069460" y="1373904"/>
                  </a:lnTo>
                  <a:lnTo>
                    <a:pt x="1076329" y="1390331"/>
                  </a:lnTo>
                  <a:close/>
                </a:path>
                <a:path w="2486660" h="5031105">
                  <a:moveTo>
                    <a:pt x="972476" y="1141996"/>
                  </a:moveTo>
                  <a:lnTo>
                    <a:pt x="0" y="1548686"/>
                  </a:lnTo>
                  <a:lnTo>
                    <a:pt x="0" y="1529437"/>
                  </a:lnTo>
                  <a:lnTo>
                    <a:pt x="965624" y="1125612"/>
                  </a:lnTo>
                  <a:lnTo>
                    <a:pt x="972476" y="1141996"/>
                  </a:lnTo>
                  <a:close/>
                </a:path>
              </a:pathLst>
            </a:custGeom>
            <a:solidFill>
              <a:srgbClr val="FFD6E4"/>
            </a:solidFill>
          </p:spPr>
          <p:txBody>
            <a:bodyPr wrap="square" lIns="0" tIns="0" rIns="0" bIns="0" rtlCol="0"/>
            <a:lstStyle/>
            <a:p>
              <a:endParaRPr/>
            </a:p>
          </p:txBody>
        </p:sp>
      </p:grpSp>
      <p:sp>
        <p:nvSpPr>
          <p:cNvPr id="22" name="object 22"/>
          <p:cNvSpPr/>
          <p:nvPr/>
        </p:nvSpPr>
        <p:spPr>
          <a:xfrm>
            <a:off x="16969162" y="7473285"/>
            <a:ext cx="1257935" cy="956310"/>
          </a:xfrm>
          <a:custGeom>
            <a:avLst/>
            <a:gdLst/>
            <a:ahLst/>
            <a:cxnLst/>
            <a:rect l="l" t="t" r="r" b="b"/>
            <a:pathLst>
              <a:path w="1257934" h="956309">
                <a:moveTo>
                  <a:pt x="1251964" y="214213"/>
                </a:moveTo>
                <a:lnTo>
                  <a:pt x="1256555" y="224869"/>
                </a:lnTo>
                <a:lnTo>
                  <a:pt x="1257519" y="236551"/>
                </a:lnTo>
                <a:lnTo>
                  <a:pt x="1254741" y="249018"/>
                </a:lnTo>
                <a:lnTo>
                  <a:pt x="1248611" y="260386"/>
                </a:lnTo>
                <a:lnTo>
                  <a:pt x="1240126" y="268637"/>
                </a:lnTo>
                <a:lnTo>
                  <a:pt x="1229592" y="273704"/>
                </a:lnTo>
                <a:lnTo>
                  <a:pt x="1217315" y="275520"/>
                </a:lnTo>
                <a:lnTo>
                  <a:pt x="1207869" y="275147"/>
                </a:lnTo>
                <a:lnTo>
                  <a:pt x="1130291" y="247486"/>
                </a:lnTo>
                <a:lnTo>
                  <a:pt x="981198" y="182302"/>
                </a:lnTo>
                <a:lnTo>
                  <a:pt x="825014" y="111786"/>
                </a:lnTo>
                <a:lnTo>
                  <a:pt x="818616" y="109670"/>
                </a:lnTo>
                <a:lnTo>
                  <a:pt x="810013" y="106443"/>
                </a:lnTo>
                <a:lnTo>
                  <a:pt x="810204" y="114559"/>
                </a:lnTo>
                <a:lnTo>
                  <a:pt x="809906" y="120631"/>
                </a:lnTo>
                <a:lnTo>
                  <a:pt x="815129" y="174807"/>
                </a:lnTo>
                <a:lnTo>
                  <a:pt x="821298" y="222897"/>
                </a:lnTo>
                <a:lnTo>
                  <a:pt x="828983" y="270682"/>
                </a:lnTo>
                <a:lnTo>
                  <a:pt x="838219" y="318149"/>
                </a:lnTo>
                <a:lnTo>
                  <a:pt x="849043" y="365282"/>
                </a:lnTo>
                <a:lnTo>
                  <a:pt x="861492" y="412064"/>
                </a:lnTo>
                <a:lnTo>
                  <a:pt x="886260" y="493203"/>
                </a:lnTo>
                <a:lnTo>
                  <a:pt x="896223" y="528119"/>
                </a:lnTo>
                <a:lnTo>
                  <a:pt x="914687" y="598330"/>
                </a:lnTo>
                <a:lnTo>
                  <a:pt x="920706" y="638851"/>
                </a:lnTo>
                <a:lnTo>
                  <a:pt x="920951" y="652509"/>
                </a:lnTo>
                <a:lnTo>
                  <a:pt x="915563" y="677674"/>
                </a:lnTo>
                <a:lnTo>
                  <a:pt x="901707" y="695060"/>
                </a:lnTo>
                <a:lnTo>
                  <a:pt x="901275" y="695382"/>
                </a:lnTo>
                <a:lnTo>
                  <a:pt x="880647" y="703920"/>
                </a:lnTo>
                <a:lnTo>
                  <a:pt x="854670" y="702225"/>
                </a:lnTo>
                <a:lnTo>
                  <a:pt x="815892" y="688719"/>
                </a:lnTo>
                <a:lnTo>
                  <a:pt x="559557" y="553846"/>
                </a:lnTo>
                <a:lnTo>
                  <a:pt x="443697" y="494932"/>
                </a:lnTo>
                <a:lnTo>
                  <a:pt x="448008" y="515868"/>
                </a:lnTo>
                <a:lnTo>
                  <a:pt x="448958" y="520951"/>
                </a:lnTo>
                <a:lnTo>
                  <a:pt x="460383" y="567503"/>
                </a:lnTo>
                <a:lnTo>
                  <a:pt x="473943" y="613324"/>
                </a:lnTo>
                <a:lnTo>
                  <a:pt x="489157" y="658583"/>
                </a:lnTo>
                <a:lnTo>
                  <a:pt x="505539" y="703446"/>
                </a:lnTo>
                <a:lnTo>
                  <a:pt x="561836" y="850654"/>
                </a:lnTo>
                <a:lnTo>
                  <a:pt x="566593" y="864032"/>
                </a:lnTo>
                <a:lnTo>
                  <a:pt x="570924" y="877533"/>
                </a:lnTo>
                <a:lnTo>
                  <a:pt x="574618" y="891218"/>
                </a:lnTo>
                <a:lnTo>
                  <a:pt x="576115" y="916778"/>
                </a:lnTo>
                <a:lnTo>
                  <a:pt x="567747" y="937588"/>
                </a:lnTo>
                <a:lnTo>
                  <a:pt x="550675" y="951396"/>
                </a:lnTo>
                <a:lnTo>
                  <a:pt x="526064" y="955948"/>
                </a:lnTo>
                <a:lnTo>
                  <a:pt x="502516" y="954444"/>
                </a:lnTo>
                <a:lnTo>
                  <a:pt x="455728" y="946302"/>
                </a:lnTo>
                <a:lnTo>
                  <a:pt x="386685" y="924375"/>
                </a:lnTo>
                <a:lnTo>
                  <a:pt x="201604" y="859712"/>
                </a:lnTo>
                <a:lnTo>
                  <a:pt x="159052" y="845705"/>
                </a:lnTo>
                <a:lnTo>
                  <a:pt x="116332" y="832211"/>
                </a:lnTo>
                <a:lnTo>
                  <a:pt x="30725" y="805992"/>
                </a:lnTo>
                <a:lnTo>
                  <a:pt x="17948" y="800116"/>
                </a:lnTo>
                <a:lnTo>
                  <a:pt x="8117" y="791303"/>
                </a:lnTo>
                <a:lnTo>
                  <a:pt x="1908" y="779985"/>
                </a:lnTo>
                <a:lnTo>
                  <a:pt x="0" y="766594"/>
                </a:lnTo>
                <a:lnTo>
                  <a:pt x="3160" y="751636"/>
                </a:lnTo>
                <a:lnTo>
                  <a:pt x="11118" y="738525"/>
                </a:lnTo>
                <a:lnTo>
                  <a:pt x="22998" y="728944"/>
                </a:lnTo>
                <a:lnTo>
                  <a:pt x="37924" y="724580"/>
                </a:lnTo>
                <a:lnTo>
                  <a:pt x="50310" y="724203"/>
                </a:lnTo>
                <a:lnTo>
                  <a:pt x="62951" y="725122"/>
                </a:lnTo>
                <a:lnTo>
                  <a:pt x="75483" y="727282"/>
                </a:lnTo>
                <a:lnTo>
                  <a:pt x="87546" y="730632"/>
                </a:lnTo>
                <a:lnTo>
                  <a:pt x="390768" y="835805"/>
                </a:lnTo>
                <a:lnTo>
                  <a:pt x="475760" y="864375"/>
                </a:lnTo>
                <a:lnTo>
                  <a:pt x="455232" y="810031"/>
                </a:lnTo>
                <a:lnTo>
                  <a:pt x="429578" y="747462"/>
                </a:lnTo>
                <a:lnTo>
                  <a:pt x="412388" y="700608"/>
                </a:lnTo>
                <a:lnTo>
                  <a:pt x="396790" y="653255"/>
                </a:lnTo>
                <a:lnTo>
                  <a:pt x="382517" y="605480"/>
                </a:lnTo>
                <a:lnTo>
                  <a:pt x="369301" y="557363"/>
                </a:lnTo>
                <a:lnTo>
                  <a:pt x="356877" y="508982"/>
                </a:lnTo>
                <a:lnTo>
                  <a:pt x="344977" y="460415"/>
                </a:lnTo>
                <a:lnTo>
                  <a:pt x="344261" y="430198"/>
                </a:lnTo>
                <a:lnTo>
                  <a:pt x="356290" y="407295"/>
                </a:lnTo>
                <a:lnTo>
                  <a:pt x="378584" y="394877"/>
                </a:lnTo>
                <a:lnTo>
                  <a:pt x="408660" y="396116"/>
                </a:lnTo>
                <a:lnTo>
                  <a:pt x="474729" y="417833"/>
                </a:lnTo>
                <a:lnTo>
                  <a:pt x="538082" y="445960"/>
                </a:lnTo>
                <a:lnTo>
                  <a:pt x="580539" y="467856"/>
                </a:lnTo>
                <a:lnTo>
                  <a:pt x="790502" y="581406"/>
                </a:lnTo>
                <a:lnTo>
                  <a:pt x="797939" y="585200"/>
                </a:lnTo>
                <a:lnTo>
                  <a:pt x="825505" y="598347"/>
                </a:lnTo>
                <a:lnTo>
                  <a:pt x="810467" y="544026"/>
                </a:lnTo>
                <a:lnTo>
                  <a:pt x="805497" y="527565"/>
                </a:lnTo>
                <a:lnTo>
                  <a:pt x="790933" y="480971"/>
                </a:lnTo>
                <a:lnTo>
                  <a:pt x="777360" y="434169"/>
                </a:lnTo>
                <a:lnTo>
                  <a:pt x="764933" y="387128"/>
                </a:lnTo>
                <a:lnTo>
                  <a:pt x="753804" y="339814"/>
                </a:lnTo>
                <a:lnTo>
                  <a:pt x="744125" y="292193"/>
                </a:lnTo>
                <a:lnTo>
                  <a:pt x="736050" y="244233"/>
                </a:lnTo>
                <a:lnTo>
                  <a:pt x="729731" y="195900"/>
                </a:lnTo>
                <a:lnTo>
                  <a:pt x="725321" y="147161"/>
                </a:lnTo>
                <a:lnTo>
                  <a:pt x="722536" y="98693"/>
                </a:lnTo>
                <a:lnTo>
                  <a:pt x="721367" y="50313"/>
                </a:lnTo>
                <a:lnTo>
                  <a:pt x="726207" y="25264"/>
                </a:lnTo>
                <a:lnTo>
                  <a:pt x="739716" y="8083"/>
                </a:lnTo>
                <a:lnTo>
                  <a:pt x="760067" y="0"/>
                </a:lnTo>
                <a:lnTo>
                  <a:pt x="785433" y="2246"/>
                </a:lnTo>
                <a:lnTo>
                  <a:pt x="822764" y="16765"/>
                </a:lnTo>
                <a:lnTo>
                  <a:pt x="1110819" y="147345"/>
                </a:lnTo>
                <a:lnTo>
                  <a:pt x="1136986" y="158491"/>
                </a:lnTo>
                <a:lnTo>
                  <a:pt x="1163435" y="168975"/>
                </a:lnTo>
                <a:lnTo>
                  <a:pt x="1189988" y="179252"/>
                </a:lnTo>
                <a:lnTo>
                  <a:pt x="1216468" y="189778"/>
                </a:lnTo>
                <a:lnTo>
                  <a:pt x="1223665" y="192858"/>
                </a:lnTo>
                <a:lnTo>
                  <a:pt x="1230829" y="196286"/>
                </a:lnTo>
                <a:lnTo>
                  <a:pt x="1237661" y="200220"/>
                </a:lnTo>
                <a:lnTo>
                  <a:pt x="1243858" y="204819"/>
                </a:lnTo>
                <a:lnTo>
                  <a:pt x="1251964" y="214213"/>
                </a:lnTo>
                <a:close/>
              </a:path>
            </a:pathLst>
          </a:custGeom>
          <a:solidFill>
            <a:srgbClr val="FFD6E4"/>
          </a:solidFill>
        </p:spPr>
        <p:txBody>
          <a:bodyPr wrap="square" lIns="0" tIns="0" rIns="0" bIns="0" rtlCol="0"/>
          <a:lstStyle/>
          <a:p>
            <a:endParaRPr/>
          </a:p>
        </p:txBody>
      </p:sp>
      <p:sp>
        <p:nvSpPr>
          <p:cNvPr id="23" name="object 23"/>
          <p:cNvSpPr/>
          <p:nvPr/>
        </p:nvSpPr>
        <p:spPr>
          <a:xfrm>
            <a:off x="814584" y="8611373"/>
            <a:ext cx="1813560" cy="1490980"/>
          </a:xfrm>
          <a:custGeom>
            <a:avLst/>
            <a:gdLst/>
            <a:ahLst/>
            <a:cxnLst/>
            <a:rect l="l" t="t" r="r" b="b"/>
            <a:pathLst>
              <a:path w="1813560" h="1490979">
                <a:moveTo>
                  <a:pt x="993793" y="322762"/>
                </a:moveTo>
                <a:lnTo>
                  <a:pt x="843513" y="201445"/>
                </a:lnTo>
                <a:lnTo>
                  <a:pt x="869946" y="201565"/>
                </a:lnTo>
                <a:lnTo>
                  <a:pt x="895363" y="204130"/>
                </a:lnTo>
                <a:lnTo>
                  <a:pt x="946193" y="212519"/>
                </a:lnTo>
                <a:lnTo>
                  <a:pt x="990703" y="225601"/>
                </a:lnTo>
                <a:lnTo>
                  <a:pt x="1033857" y="242484"/>
                </a:lnTo>
                <a:lnTo>
                  <a:pt x="1074570" y="263925"/>
                </a:lnTo>
                <a:lnTo>
                  <a:pt x="1112554" y="289692"/>
                </a:lnTo>
                <a:lnTo>
                  <a:pt x="1148317" y="318562"/>
                </a:lnTo>
                <a:lnTo>
                  <a:pt x="1179976" y="352281"/>
                </a:lnTo>
                <a:lnTo>
                  <a:pt x="1208041" y="389626"/>
                </a:lnTo>
                <a:lnTo>
                  <a:pt x="1235952" y="438273"/>
                </a:lnTo>
                <a:lnTo>
                  <a:pt x="1258708" y="489287"/>
                </a:lnTo>
                <a:lnTo>
                  <a:pt x="1272276" y="534516"/>
                </a:lnTo>
                <a:lnTo>
                  <a:pt x="1078266" y="377897"/>
                </a:lnTo>
                <a:lnTo>
                  <a:pt x="1039954" y="348601"/>
                </a:lnTo>
                <a:lnTo>
                  <a:pt x="998031" y="324550"/>
                </a:lnTo>
                <a:lnTo>
                  <a:pt x="993793" y="322762"/>
                </a:lnTo>
                <a:close/>
              </a:path>
              <a:path w="1813560" h="1490979">
                <a:moveTo>
                  <a:pt x="65895" y="226567"/>
                </a:moveTo>
                <a:lnTo>
                  <a:pt x="0" y="173371"/>
                </a:lnTo>
                <a:lnTo>
                  <a:pt x="907" y="170839"/>
                </a:lnTo>
                <a:lnTo>
                  <a:pt x="2502" y="168863"/>
                </a:lnTo>
                <a:lnTo>
                  <a:pt x="39461" y="136676"/>
                </a:lnTo>
                <a:lnTo>
                  <a:pt x="79295" y="106810"/>
                </a:lnTo>
                <a:lnTo>
                  <a:pt x="121358" y="80376"/>
                </a:lnTo>
                <a:lnTo>
                  <a:pt x="165767" y="57467"/>
                </a:lnTo>
                <a:lnTo>
                  <a:pt x="211384" y="38798"/>
                </a:lnTo>
                <a:lnTo>
                  <a:pt x="258818" y="23229"/>
                </a:lnTo>
                <a:lnTo>
                  <a:pt x="307099" y="11607"/>
                </a:lnTo>
                <a:lnTo>
                  <a:pt x="355252" y="4779"/>
                </a:lnTo>
                <a:lnTo>
                  <a:pt x="404700" y="628"/>
                </a:lnTo>
                <a:lnTo>
                  <a:pt x="454468" y="0"/>
                </a:lnTo>
                <a:lnTo>
                  <a:pt x="503584" y="3742"/>
                </a:lnTo>
                <a:lnTo>
                  <a:pt x="551165" y="11142"/>
                </a:lnTo>
                <a:lnTo>
                  <a:pt x="598178" y="22979"/>
                </a:lnTo>
                <a:lnTo>
                  <a:pt x="644228" y="38936"/>
                </a:lnTo>
                <a:lnTo>
                  <a:pt x="688920" y="58692"/>
                </a:lnTo>
                <a:lnTo>
                  <a:pt x="731061" y="82918"/>
                </a:lnTo>
                <a:lnTo>
                  <a:pt x="769458" y="112283"/>
                </a:lnTo>
                <a:lnTo>
                  <a:pt x="804514" y="145479"/>
                </a:lnTo>
                <a:lnTo>
                  <a:pt x="835091" y="186485"/>
                </a:lnTo>
                <a:lnTo>
                  <a:pt x="843513" y="201445"/>
                </a:lnTo>
                <a:lnTo>
                  <a:pt x="993793" y="322762"/>
                </a:lnTo>
                <a:lnTo>
                  <a:pt x="968367" y="312029"/>
                </a:lnTo>
                <a:lnTo>
                  <a:pt x="937096" y="303107"/>
                </a:lnTo>
                <a:lnTo>
                  <a:pt x="905918" y="295891"/>
                </a:lnTo>
                <a:lnTo>
                  <a:pt x="874140" y="291456"/>
                </a:lnTo>
                <a:lnTo>
                  <a:pt x="874506" y="311338"/>
                </a:lnTo>
                <a:lnTo>
                  <a:pt x="705946" y="175264"/>
                </a:lnTo>
                <a:lnTo>
                  <a:pt x="663920" y="146234"/>
                </a:lnTo>
                <a:lnTo>
                  <a:pt x="616937" y="124627"/>
                </a:lnTo>
                <a:lnTo>
                  <a:pt x="568207" y="108140"/>
                </a:lnTo>
                <a:lnTo>
                  <a:pt x="518548" y="97431"/>
                </a:lnTo>
                <a:lnTo>
                  <a:pt x="470806" y="91534"/>
                </a:lnTo>
                <a:lnTo>
                  <a:pt x="422464" y="90049"/>
                </a:lnTo>
                <a:lnTo>
                  <a:pt x="374559" y="92181"/>
                </a:lnTo>
                <a:lnTo>
                  <a:pt x="326532" y="99111"/>
                </a:lnTo>
                <a:lnTo>
                  <a:pt x="279419" y="110043"/>
                </a:lnTo>
                <a:lnTo>
                  <a:pt x="233461" y="125172"/>
                </a:lnTo>
                <a:lnTo>
                  <a:pt x="189693" y="143701"/>
                </a:lnTo>
                <a:lnTo>
                  <a:pt x="146759" y="167801"/>
                </a:lnTo>
                <a:lnTo>
                  <a:pt x="107292" y="194699"/>
                </a:lnTo>
                <a:lnTo>
                  <a:pt x="68947" y="227398"/>
                </a:lnTo>
                <a:lnTo>
                  <a:pt x="66777" y="225647"/>
                </a:lnTo>
                <a:lnTo>
                  <a:pt x="65895" y="226567"/>
                </a:lnTo>
                <a:close/>
              </a:path>
              <a:path w="1813560" h="1490979">
                <a:moveTo>
                  <a:pt x="1564197" y="824038"/>
                </a:moveTo>
                <a:lnTo>
                  <a:pt x="1284556" y="598291"/>
                </a:lnTo>
                <a:lnTo>
                  <a:pt x="1291959" y="601003"/>
                </a:lnTo>
                <a:lnTo>
                  <a:pt x="1300195" y="602755"/>
                </a:lnTo>
                <a:lnTo>
                  <a:pt x="1307668" y="605524"/>
                </a:lnTo>
                <a:lnTo>
                  <a:pt x="1315976" y="607334"/>
                </a:lnTo>
                <a:lnTo>
                  <a:pt x="1361986" y="624890"/>
                </a:lnTo>
                <a:lnTo>
                  <a:pt x="1406031" y="647389"/>
                </a:lnTo>
                <a:lnTo>
                  <a:pt x="1447530" y="674361"/>
                </a:lnTo>
                <a:lnTo>
                  <a:pt x="1485105" y="706327"/>
                </a:lnTo>
                <a:lnTo>
                  <a:pt x="1518177" y="742818"/>
                </a:lnTo>
                <a:lnTo>
                  <a:pt x="1545367" y="784354"/>
                </a:lnTo>
                <a:lnTo>
                  <a:pt x="1561707" y="817130"/>
                </a:lnTo>
                <a:lnTo>
                  <a:pt x="1564197" y="824038"/>
                </a:lnTo>
                <a:close/>
              </a:path>
              <a:path w="1813560" h="1490979">
                <a:moveTo>
                  <a:pt x="920856" y="937971"/>
                </a:moveTo>
                <a:lnTo>
                  <a:pt x="895032" y="910596"/>
                </a:lnTo>
                <a:lnTo>
                  <a:pt x="877177" y="876596"/>
                </a:lnTo>
                <a:lnTo>
                  <a:pt x="865054" y="835798"/>
                </a:lnTo>
                <a:lnTo>
                  <a:pt x="863956" y="792475"/>
                </a:lnTo>
                <a:lnTo>
                  <a:pt x="872407" y="750332"/>
                </a:lnTo>
                <a:lnTo>
                  <a:pt x="890528" y="711098"/>
                </a:lnTo>
                <a:lnTo>
                  <a:pt x="917073" y="677033"/>
                </a:lnTo>
                <a:lnTo>
                  <a:pt x="949295" y="649183"/>
                </a:lnTo>
                <a:lnTo>
                  <a:pt x="985191" y="627564"/>
                </a:lnTo>
                <a:lnTo>
                  <a:pt x="1024353" y="610213"/>
                </a:lnTo>
                <a:lnTo>
                  <a:pt x="1065294" y="597563"/>
                </a:lnTo>
                <a:lnTo>
                  <a:pt x="1107453" y="589159"/>
                </a:lnTo>
                <a:lnTo>
                  <a:pt x="1149693" y="585718"/>
                </a:lnTo>
                <a:lnTo>
                  <a:pt x="1193271" y="584989"/>
                </a:lnTo>
                <a:lnTo>
                  <a:pt x="1181814" y="538200"/>
                </a:lnTo>
                <a:lnTo>
                  <a:pt x="1163546" y="494074"/>
                </a:lnTo>
                <a:lnTo>
                  <a:pt x="1140702" y="451151"/>
                </a:lnTo>
                <a:lnTo>
                  <a:pt x="1111531" y="412911"/>
                </a:lnTo>
                <a:lnTo>
                  <a:pt x="1078266" y="377897"/>
                </a:lnTo>
                <a:lnTo>
                  <a:pt x="1272276" y="534516"/>
                </a:lnTo>
                <a:lnTo>
                  <a:pt x="1274860" y="543131"/>
                </a:lnTo>
                <a:lnTo>
                  <a:pt x="1284556" y="598291"/>
                </a:lnTo>
                <a:lnTo>
                  <a:pt x="1564197" y="824038"/>
                </a:lnTo>
                <a:lnTo>
                  <a:pt x="1574161" y="851667"/>
                </a:lnTo>
                <a:lnTo>
                  <a:pt x="1581603" y="888687"/>
                </a:lnTo>
                <a:lnTo>
                  <a:pt x="1582484" y="897558"/>
                </a:lnTo>
                <a:lnTo>
                  <a:pt x="1393844" y="745275"/>
                </a:lnTo>
                <a:lnTo>
                  <a:pt x="1368589" y="728151"/>
                </a:lnTo>
                <a:lnTo>
                  <a:pt x="1341217" y="714216"/>
                </a:lnTo>
                <a:lnTo>
                  <a:pt x="1313464" y="701604"/>
                </a:lnTo>
                <a:lnTo>
                  <a:pt x="1283872" y="692405"/>
                </a:lnTo>
                <a:lnTo>
                  <a:pt x="1284285" y="692738"/>
                </a:lnTo>
                <a:lnTo>
                  <a:pt x="1283938" y="694091"/>
                </a:lnTo>
                <a:lnTo>
                  <a:pt x="1284346" y="694420"/>
                </a:lnTo>
                <a:lnTo>
                  <a:pt x="1275453" y="741103"/>
                </a:lnTo>
                <a:lnTo>
                  <a:pt x="1195835" y="676829"/>
                </a:lnTo>
                <a:lnTo>
                  <a:pt x="1184267" y="675652"/>
                </a:lnTo>
                <a:lnTo>
                  <a:pt x="1098172" y="682863"/>
                </a:lnTo>
                <a:lnTo>
                  <a:pt x="1048688" y="696777"/>
                </a:lnTo>
                <a:lnTo>
                  <a:pt x="1003533" y="720715"/>
                </a:lnTo>
                <a:lnTo>
                  <a:pt x="967983" y="755672"/>
                </a:lnTo>
                <a:lnTo>
                  <a:pt x="951719" y="801301"/>
                </a:lnTo>
                <a:lnTo>
                  <a:pt x="953428" y="825530"/>
                </a:lnTo>
                <a:lnTo>
                  <a:pt x="961983" y="848758"/>
                </a:lnTo>
                <a:lnTo>
                  <a:pt x="975697" y="867991"/>
                </a:lnTo>
                <a:lnTo>
                  <a:pt x="1091239" y="961264"/>
                </a:lnTo>
                <a:lnTo>
                  <a:pt x="1057250" y="971366"/>
                </a:lnTo>
                <a:lnTo>
                  <a:pt x="1022166" y="975687"/>
                </a:lnTo>
                <a:lnTo>
                  <a:pt x="987529" y="972209"/>
                </a:lnTo>
                <a:lnTo>
                  <a:pt x="951631" y="959551"/>
                </a:lnTo>
                <a:lnTo>
                  <a:pt x="920856" y="937971"/>
                </a:lnTo>
                <a:close/>
              </a:path>
              <a:path w="1813560" h="1490979">
                <a:moveTo>
                  <a:pt x="477194" y="666321"/>
                </a:moveTo>
                <a:lnTo>
                  <a:pt x="450348" y="643017"/>
                </a:lnTo>
                <a:lnTo>
                  <a:pt x="427151" y="612865"/>
                </a:lnTo>
                <a:lnTo>
                  <a:pt x="413699" y="577523"/>
                </a:lnTo>
                <a:lnTo>
                  <a:pt x="407928" y="540221"/>
                </a:lnTo>
                <a:lnTo>
                  <a:pt x="410165" y="501223"/>
                </a:lnTo>
                <a:lnTo>
                  <a:pt x="421035" y="454503"/>
                </a:lnTo>
                <a:lnTo>
                  <a:pt x="441032" y="410256"/>
                </a:lnTo>
                <a:lnTo>
                  <a:pt x="467193" y="370984"/>
                </a:lnTo>
                <a:lnTo>
                  <a:pt x="500978" y="332971"/>
                </a:lnTo>
                <a:lnTo>
                  <a:pt x="538009" y="300842"/>
                </a:lnTo>
                <a:lnTo>
                  <a:pt x="578330" y="273002"/>
                </a:lnTo>
                <a:lnTo>
                  <a:pt x="620484" y="249905"/>
                </a:lnTo>
                <a:lnTo>
                  <a:pt x="680167" y="226269"/>
                </a:lnTo>
                <a:lnTo>
                  <a:pt x="742995" y="210069"/>
                </a:lnTo>
                <a:lnTo>
                  <a:pt x="705946" y="175264"/>
                </a:lnTo>
                <a:lnTo>
                  <a:pt x="874506" y="311338"/>
                </a:lnTo>
                <a:lnTo>
                  <a:pt x="874933" y="334533"/>
                </a:lnTo>
                <a:lnTo>
                  <a:pt x="871111" y="362459"/>
                </a:lnTo>
                <a:lnTo>
                  <a:pt x="785186" y="293094"/>
                </a:lnTo>
                <a:lnTo>
                  <a:pt x="776821" y="294502"/>
                </a:lnTo>
                <a:lnTo>
                  <a:pt x="709331" y="310203"/>
                </a:lnTo>
                <a:lnTo>
                  <a:pt x="666663" y="326356"/>
                </a:lnTo>
                <a:lnTo>
                  <a:pt x="625865" y="347283"/>
                </a:lnTo>
                <a:lnTo>
                  <a:pt x="588517" y="372627"/>
                </a:lnTo>
                <a:lnTo>
                  <a:pt x="555402" y="403020"/>
                </a:lnTo>
                <a:lnTo>
                  <a:pt x="527300" y="439093"/>
                </a:lnTo>
                <a:lnTo>
                  <a:pt x="502769" y="494370"/>
                </a:lnTo>
                <a:lnTo>
                  <a:pt x="498724" y="523748"/>
                </a:lnTo>
                <a:lnTo>
                  <a:pt x="501328" y="553597"/>
                </a:lnTo>
                <a:lnTo>
                  <a:pt x="513095" y="581050"/>
                </a:lnTo>
                <a:lnTo>
                  <a:pt x="640220" y="683675"/>
                </a:lnTo>
                <a:lnTo>
                  <a:pt x="620503" y="690608"/>
                </a:lnTo>
                <a:lnTo>
                  <a:pt x="578140" y="695582"/>
                </a:lnTo>
                <a:lnTo>
                  <a:pt x="542373" y="692823"/>
                </a:lnTo>
                <a:lnTo>
                  <a:pt x="508164" y="683161"/>
                </a:lnTo>
                <a:lnTo>
                  <a:pt x="477194" y="666321"/>
                </a:lnTo>
                <a:close/>
              </a:path>
              <a:path w="1813560" h="1490979">
                <a:moveTo>
                  <a:pt x="1278815" y="1187770"/>
                </a:moveTo>
                <a:lnTo>
                  <a:pt x="1250324" y="1161505"/>
                </a:lnTo>
                <a:lnTo>
                  <a:pt x="1230673" y="1127688"/>
                </a:lnTo>
                <a:lnTo>
                  <a:pt x="1219850" y="1089572"/>
                </a:lnTo>
                <a:lnTo>
                  <a:pt x="1219992" y="1043985"/>
                </a:lnTo>
                <a:lnTo>
                  <a:pt x="1231446" y="1002634"/>
                </a:lnTo>
                <a:lnTo>
                  <a:pt x="1254385" y="965658"/>
                </a:lnTo>
                <a:lnTo>
                  <a:pt x="1287389" y="935175"/>
                </a:lnTo>
                <a:lnTo>
                  <a:pt x="1334739" y="909744"/>
                </a:lnTo>
                <a:lnTo>
                  <a:pt x="1386141" y="895745"/>
                </a:lnTo>
                <a:lnTo>
                  <a:pt x="1439073" y="892775"/>
                </a:lnTo>
                <a:lnTo>
                  <a:pt x="1492607" y="898452"/>
                </a:lnTo>
                <a:lnTo>
                  <a:pt x="1490332" y="883557"/>
                </a:lnTo>
                <a:lnTo>
                  <a:pt x="1476286" y="842839"/>
                </a:lnTo>
                <a:lnTo>
                  <a:pt x="1440650" y="789589"/>
                </a:lnTo>
                <a:lnTo>
                  <a:pt x="1393844" y="745275"/>
                </a:lnTo>
                <a:lnTo>
                  <a:pt x="1582484" y="897558"/>
                </a:lnTo>
                <a:lnTo>
                  <a:pt x="1585302" y="925948"/>
                </a:lnTo>
                <a:lnTo>
                  <a:pt x="1759153" y="1066293"/>
                </a:lnTo>
                <a:lnTo>
                  <a:pt x="1780272" y="1101296"/>
                </a:lnTo>
                <a:lnTo>
                  <a:pt x="1799014" y="1145805"/>
                </a:lnTo>
                <a:lnTo>
                  <a:pt x="1810066" y="1193899"/>
                </a:lnTo>
                <a:lnTo>
                  <a:pt x="1810637" y="1202522"/>
                </a:lnTo>
                <a:lnTo>
                  <a:pt x="1613372" y="1043275"/>
                </a:lnTo>
                <a:lnTo>
                  <a:pt x="1576011" y="1019643"/>
                </a:lnTo>
                <a:lnTo>
                  <a:pt x="1568984" y="1041718"/>
                </a:lnTo>
                <a:lnTo>
                  <a:pt x="1566051" y="1049143"/>
                </a:lnTo>
                <a:lnTo>
                  <a:pt x="1491533" y="988987"/>
                </a:lnTo>
                <a:lnTo>
                  <a:pt x="1464057" y="984760"/>
                </a:lnTo>
                <a:lnTo>
                  <a:pt x="1436163" y="983460"/>
                </a:lnTo>
                <a:lnTo>
                  <a:pt x="1408900" y="984302"/>
                </a:lnTo>
                <a:lnTo>
                  <a:pt x="1380928" y="989467"/>
                </a:lnTo>
                <a:lnTo>
                  <a:pt x="1334618" y="1009209"/>
                </a:lnTo>
                <a:lnTo>
                  <a:pt x="1308567" y="1050202"/>
                </a:lnTo>
                <a:lnTo>
                  <a:pt x="1307335" y="1063897"/>
                </a:lnTo>
                <a:lnTo>
                  <a:pt x="1308489" y="1077886"/>
                </a:lnTo>
                <a:lnTo>
                  <a:pt x="1311726" y="1091925"/>
                </a:lnTo>
                <a:lnTo>
                  <a:pt x="1318341" y="1103793"/>
                </a:lnTo>
                <a:lnTo>
                  <a:pt x="1326037" y="1111638"/>
                </a:lnTo>
                <a:lnTo>
                  <a:pt x="1429848" y="1195442"/>
                </a:lnTo>
                <a:lnTo>
                  <a:pt x="1400223" y="1207435"/>
                </a:lnTo>
                <a:lnTo>
                  <a:pt x="1357029" y="1213370"/>
                </a:lnTo>
                <a:lnTo>
                  <a:pt x="1313767" y="1206192"/>
                </a:lnTo>
                <a:lnTo>
                  <a:pt x="1278815" y="1187770"/>
                </a:lnTo>
                <a:close/>
              </a:path>
              <a:path w="1813560" h="1490979">
                <a:moveTo>
                  <a:pt x="1759153" y="1066293"/>
                </a:moveTo>
                <a:lnTo>
                  <a:pt x="1585302" y="925948"/>
                </a:lnTo>
                <a:lnTo>
                  <a:pt x="1600771" y="931907"/>
                </a:lnTo>
                <a:lnTo>
                  <a:pt x="1649916" y="960155"/>
                </a:lnTo>
                <a:lnTo>
                  <a:pt x="1689458" y="988812"/>
                </a:lnTo>
                <a:lnTo>
                  <a:pt x="1724816" y="1022252"/>
                </a:lnTo>
                <a:lnTo>
                  <a:pt x="1755313" y="1059929"/>
                </a:lnTo>
                <a:lnTo>
                  <a:pt x="1759153" y="1066293"/>
                </a:lnTo>
                <a:close/>
              </a:path>
              <a:path w="1813560" h="1490979">
                <a:moveTo>
                  <a:pt x="640220" y="683675"/>
                </a:moveTo>
                <a:lnTo>
                  <a:pt x="534207" y="598093"/>
                </a:lnTo>
                <a:lnTo>
                  <a:pt x="560799" y="606503"/>
                </a:lnTo>
                <a:lnTo>
                  <a:pt x="590605" y="606082"/>
                </a:lnTo>
                <a:lnTo>
                  <a:pt x="638667" y="587755"/>
                </a:lnTo>
                <a:lnTo>
                  <a:pt x="676536" y="554670"/>
                </a:lnTo>
                <a:lnTo>
                  <a:pt x="709926" y="509810"/>
                </a:lnTo>
                <a:lnTo>
                  <a:pt x="735538" y="465198"/>
                </a:lnTo>
                <a:lnTo>
                  <a:pt x="762453" y="413478"/>
                </a:lnTo>
                <a:lnTo>
                  <a:pt x="782464" y="359449"/>
                </a:lnTo>
                <a:lnTo>
                  <a:pt x="787370" y="325869"/>
                </a:lnTo>
                <a:lnTo>
                  <a:pt x="787142" y="309363"/>
                </a:lnTo>
                <a:lnTo>
                  <a:pt x="785186" y="293094"/>
                </a:lnTo>
                <a:lnTo>
                  <a:pt x="871111" y="362459"/>
                </a:lnTo>
                <a:lnTo>
                  <a:pt x="857122" y="416453"/>
                </a:lnTo>
                <a:lnTo>
                  <a:pt x="839876" y="456393"/>
                </a:lnTo>
                <a:lnTo>
                  <a:pt x="814860" y="503117"/>
                </a:lnTo>
                <a:lnTo>
                  <a:pt x="787684" y="548098"/>
                </a:lnTo>
                <a:lnTo>
                  <a:pt x="760670" y="588314"/>
                </a:lnTo>
                <a:lnTo>
                  <a:pt x="728803" y="626243"/>
                </a:lnTo>
                <a:lnTo>
                  <a:pt x="696738" y="654220"/>
                </a:lnTo>
                <a:lnTo>
                  <a:pt x="659938" y="676742"/>
                </a:lnTo>
                <a:lnTo>
                  <a:pt x="640220" y="683675"/>
                </a:lnTo>
                <a:close/>
              </a:path>
              <a:path w="1813560" h="1490979">
                <a:moveTo>
                  <a:pt x="1091239" y="961264"/>
                </a:moveTo>
                <a:lnTo>
                  <a:pt x="975697" y="867991"/>
                </a:lnTo>
                <a:lnTo>
                  <a:pt x="993438" y="880681"/>
                </a:lnTo>
                <a:lnTo>
                  <a:pt x="1015395" y="885348"/>
                </a:lnTo>
                <a:lnTo>
                  <a:pt x="1079778" y="870403"/>
                </a:lnTo>
                <a:lnTo>
                  <a:pt x="1115545" y="845416"/>
                </a:lnTo>
                <a:lnTo>
                  <a:pt x="1145348" y="812348"/>
                </a:lnTo>
                <a:lnTo>
                  <a:pt x="1167866" y="775032"/>
                </a:lnTo>
                <a:lnTo>
                  <a:pt x="1184171" y="734333"/>
                </a:lnTo>
                <a:lnTo>
                  <a:pt x="1193791" y="691501"/>
                </a:lnTo>
                <a:lnTo>
                  <a:pt x="1195835" y="676829"/>
                </a:lnTo>
                <a:lnTo>
                  <a:pt x="1275453" y="741103"/>
                </a:lnTo>
                <a:lnTo>
                  <a:pt x="1257333" y="795027"/>
                </a:lnTo>
                <a:lnTo>
                  <a:pt x="1233501" y="841075"/>
                </a:lnTo>
                <a:lnTo>
                  <a:pt x="1203438" y="882093"/>
                </a:lnTo>
                <a:lnTo>
                  <a:pt x="1166637" y="917672"/>
                </a:lnTo>
                <a:lnTo>
                  <a:pt x="1122591" y="947402"/>
                </a:lnTo>
                <a:lnTo>
                  <a:pt x="1091239" y="961264"/>
                </a:lnTo>
                <a:close/>
              </a:path>
              <a:path w="1813560" h="1490979">
                <a:moveTo>
                  <a:pt x="1653787" y="1490475"/>
                </a:moveTo>
                <a:lnTo>
                  <a:pt x="1651985" y="1489019"/>
                </a:lnTo>
                <a:lnTo>
                  <a:pt x="1621472" y="1408893"/>
                </a:lnTo>
                <a:lnTo>
                  <a:pt x="1622775" y="1406681"/>
                </a:lnTo>
                <a:lnTo>
                  <a:pt x="1624217" y="1406212"/>
                </a:lnTo>
                <a:lnTo>
                  <a:pt x="1652286" y="1389700"/>
                </a:lnTo>
                <a:lnTo>
                  <a:pt x="1695069" y="1342628"/>
                </a:lnTo>
                <a:lnTo>
                  <a:pt x="1722629" y="1268578"/>
                </a:lnTo>
                <a:lnTo>
                  <a:pt x="1723781" y="1225439"/>
                </a:lnTo>
                <a:lnTo>
                  <a:pt x="1715863" y="1183139"/>
                </a:lnTo>
                <a:lnTo>
                  <a:pt x="1699989" y="1142578"/>
                </a:lnTo>
                <a:lnTo>
                  <a:pt x="1676475" y="1105641"/>
                </a:lnTo>
                <a:lnTo>
                  <a:pt x="1647231" y="1072241"/>
                </a:lnTo>
                <a:lnTo>
                  <a:pt x="1613372" y="1043275"/>
                </a:lnTo>
                <a:lnTo>
                  <a:pt x="1810637" y="1202522"/>
                </a:lnTo>
                <a:lnTo>
                  <a:pt x="1808450" y="1283997"/>
                </a:lnTo>
                <a:lnTo>
                  <a:pt x="1798400" y="1326482"/>
                </a:lnTo>
                <a:lnTo>
                  <a:pt x="1781002" y="1367931"/>
                </a:lnTo>
                <a:lnTo>
                  <a:pt x="1758358" y="1405145"/>
                </a:lnTo>
                <a:lnTo>
                  <a:pt x="1729378" y="1438877"/>
                </a:lnTo>
                <a:lnTo>
                  <a:pt x="1695368" y="1466915"/>
                </a:lnTo>
                <a:lnTo>
                  <a:pt x="1655237" y="1490013"/>
                </a:lnTo>
                <a:lnTo>
                  <a:pt x="1653787" y="1490475"/>
                </a:lnTo>
                <a:close/>
              </a:path>
              <a:path w="1813560" h="1490979">
                <a:moveTo>
                  <a:pt x="1429848" y="1195442"/>
                </a:moveTo>
                <a:lnTo>
                  <a:pt x="1326037" y="1111638"/>
                </a:lnTo>
                <a:lnTo>
                  <a:pt x="1335037" y="1117272"/>
                </a:lnTo>
                <a:lnTo>
                  <a:pt x="1345953" y="1119555"/>
                </a:lnTo>
                <a:lnTo>
                  <a:pt x="1403731" y="1109071"/>
                </a:lnTo>
                <a:lnTo>
                  <a:pt x="1443875" y="1081088"/>
                </a:lnTo>
                <a:lnTo>
                  <a:pt x="1474218" y="1038664"/>
                </a:lnTo>
                <a:lnTo>
                  <a:pt x="1491533" y="988987"/>
                </a:lnTo>
                <a:lnTo>
                  <a:pt x="1566051" y="1049143"/>
                </a:lnTo>
                <a:lnTo>
                  <a:pt x="1539885" y="1101467"/>
                </a:lnTo>
                <a:lnTo>
                  <a:pt x="1513181" y="1135404"/>
                </a:lnTo>
                <a:lnTo>
                  <a:pt x="1480081" y="1165810"/>
                </a:lnTo>
                <a:lnTo>
                  <a:pt x="1441967" y="1190536"/>
                </a:lnTo>
                <a:lnTo>
                  <a:pt x="1429848" y="1195442"/>
                </a:lnTo>
                <a:close/>
              </a:path>
              <a:path w="1813560" h="1490979">
                <a:moveTo>
                  <a:pt x="67155" y="227584"/>
                </a:moveTo>
                <a:lnTo>
                  <a:pt x="66889" y="225737"/>
                </a:lnTo>
                <a:lnTo>
                  <a:pt x="68947" y="227398"/>
                </a:lnTo>
                <a:lnTo>
                  <a:pt x="67155" y="227584"/>
                </a:lnTo>
                <a:close/>
              </a:path>
            </a:pathLst>
          </a:custGeom>
          <a:solidFill>
            <a:srgbClr val="FFD6E4"/>
          </a:solidFill>
        </p:spPr>
        <p:txBody>
          <a:bodyPr wrap="square" lIns="0" tIns="0" rIns="0" bIns="0" rtlCol="0"/>
          <a:lstStyle/>
          <a:p>
            <a:endParaRPr/>
          </a:p>
        </p:txBody>
      </p:sp>
      <p:pic>
        <p:nvPicPr>
          <p:cNvPr id="24" name="object 24"/>
          <p:cNvPicPr/>
          <p:nvPr/>
        </p:nvPicPr>
        <p:blipFill>
          <a:blip r:embed="rId2" cstate="print"/>
          <a:stretch>
            <a:fillRect/>
          </a:stretch>
        </p:blipFill>
        <p:spPr>
          <a:xfrm>
            <a:off x="-2569" y="944691"/>
            <a:ext cx="1819477" cy="1488782"/>
          </a:xfrm>
          <a:prstGeom prst="rect">
            <a:avLst/>
          </a:prstGeom>
        </p:spPr>
      </p:pic>
      <p:grpSp>
        <p:nvGrpSpPr>
          <p:cNvPr id="25" name="object 25"/>
          <p:cNvGrpSpPr/>
          <p:nvPr/>
        </p:nvGrpSpPr>
        <p:grpSpPr>
          <a:xfrm>
            <a:off x="16518325" y="0"/>
            <a:ext cx="1680845" cy="2276475"/>
            <a:chOff x="16518325" y="0"/>
            <a:chExt cx="1680845" cy="2276475"/>
          </a:xfrm>
        </p:grpSpPr>
        <p:sp>
          <p:nvSpPr>
            <p:cNvPr id="26" name="object 26"/>
            <p:cNvSpPr/>
            <p:nvPr/>
          </p:nvSpPr>
          <p:spPr>
            <a:xfrm>
              <a:off x="16518325" y="0"/>
              <a:ext cx="1680845" cy="2276475"/>
            </a:xfrm>
            <a:custGeom>
              <a:avLst/>
              <a:gdLst/>
              <a:ahLst/>
              <a:cxnLst/>
              <a:rect l="l" t="t" r="r" b="b"/>
              <a:pathLst>
                <a:path w="1680844" h="2276475">
                  <a:moveTo>
                    <a:pt x="5981" y="2189883"/>
                  </a:moveTo>
                  <a:lnTo>
                    <a:pt x="68141" y="2231098"/>
                  </a:lnTo>
                  <a:lnTo>
                    <a:pt x="58757" y="2238275"/>
                  </a:lnTo>
                  <a:lnTo>
                    <a:pt x="42993" y="2250248"/>
                  </a:lnTo>
                  <a:lnTo>
                    <a:pt x="26131" y="2262879"/>
                  </a:lnTo>
                  <a:lnTo>
                    <a:pt x="13453" y="2272027"/>
                  </a:lnTo>
                  <a:lnTo>
                    <a:pt x="3689" y="2276063"/>
                  </a:lnTo>
                  <a:lnTo>
                    <a:pt x="121" y="2272747"/>
                  </a:lnTo>
                  <a:lnTo>
                    <a:pt x="0" y="2267084"/>
                  </a:lnTo>
                  <a:lnTo>
                    <a:pt x="571" y="2264084"/>
                  </a:lnTo>
                  <a:lnTo>
                    <a:pt x="14933" y="2196037"/>
                  </a:lnTo>
                  <a:lnTo>
                    <a:pt x="5954" y="2190083"/>
                  </a:lnTo>
                  <a:lnTo>
                    <a:pt x="5981" y="2189883"/>
                  </a:lnTo>
                  <a:close/>
                </a:path>
                <a:path w="1680844" h="2276475">
                  <a:moveTo>
                    <a:pt x="38666" y="1943520"/>
                  </a:moveTo>
                  <a:lnTo>
                    <a:pt x="288084" y="2108896"/>
                  </a:lnTo>
                  <a:lnTo>
                    <a:pt x="74222" y="2239628"/>
                  </a:lnTo>
                  <a:lnTo>
                    <a:pt x="72346" y="2236639"/>
                  </a:lnTo>
                  <a:lnTo>
                    <a:pt x="70306" y="2233815"/>
                  </a:lnTo>
                  <a:lnTo>
                    <a:pt x="68141" y="2231098"/>
                  </a:lnTo>
                  <a:lnTo>
                    <a:pt x="5981" y="2189883"/>
                  </a:lnTo>
                  <a:lnTo>
                    <a:pt x="38666" y="1943520"/>
                  </a:lnTo>
                  <a:close/>
                </a:path>
                <a:path w="1680844" h="2276475">
                  <a:moveTo>
                    <a:pt x="5954" y="2190083"/>
                  </a:moveTo>
                  <a:lnTo>
                    <a:pt x="14933" y="2196037"/>
                  </a:lnTo>
                  <a:lnTo>
                    <a:pt x="11733" y="2195168"/>
                  </a:lnTo>
                  <a:lnTo>
                    <a:pt x="8557" y="2194508"/>
                  </a:lnTo>
                  <a:lnTo>
                    <a:pt x="5432" y="2194017"/>
                  </a:lnTo>
                  <a:lnTo>
                    <a:pt x="5954" y="2190083"/>
                  </a:lnTo>
                  <a:close/>
                </a:path>
                <a:path w="1680844" h="2276475">
                  <a:moveTo>
                    <a:pt x="41393" y="1887327"/>
                  </a:moveTo>
                  <a:lnTo>
                    <a:pt x="339369" y="2084900"/>
                  </a:lnTo>
                  <a:lnTo>
                    <a:pt x="312656" y="2125189"/>
                  </a:lnTo>
                  <a:lnTo>
                    <a:pt x="14679" y="1927615"/>
                  </a:lnTo>
                  <a:lnTo>
                    <a:pt x="41393" y="1887327"/>
                  </a:lnTo>
                  <a:close/>
                </a:path>
                <a:path w="1680844" h="2276475">
                  <a:moveTo>
                    <a:pt x="281807" y="1498916"/>
                  </a:moveTo>
                  <a:lnTo>
                    <a:pt x="602208" y="1711358"/>
                  </a:lnTo>
                  <a:lnTo>
                    <a:pt x="524091" y="1819255"/>
                  </a:lnTo>
                  <a:lnTo>
                    <a:pt x="524117" y="1819545"/>
                  </a:lnTo>
                  <a:lnTo>
                    <a:pt x="522986" y="1820758"/>
                  </a:lnTo>
                  <a:lnTo>
                    <a:pt x="334217" y="2081484"/>
                  </a:lnTo>
                  <a:lnTo>
                    <a:pt x="45941" y="1890342"/>
                  </a:lnTo>
                  <a:lnTo>
                    <a:pt x="281807" y="1498916"/>
                  </a:lnTo>
                  <a:close/>
                </a:path>
                <a:path w="1680844" h="2276475">
                  <a:moveTo>
                    <a:pt x="614083" y="1699144"/>
                  </a:moveTo>
                  <a:lnTo>
                    <a:pt x="604285" y="1714043"/>
                  </a:lnTo>
                  <a:lnTo>
                    <a:pt x="602208" y="1711358"/>
                  </a:lnTo>
                  <a:lnTo>
                    <a:pt x="281807" y="1498916"/>
                  </a:lnTo>
                  <a:lnTo>
                    <a:pt x="289294" y="1486490"/>
                  </a:lnTo>
                  <a:lnTo>
                    <a:pt x="610707" y="1699604"/>
                  </a:lnTo>
                  <a:lnTo>
                    <a:pt x="611820" y="1699442"/>
                  </a:lnTo>
                  <a:lnTo>
                    <a:pt x="612970" y="1699306"/>
                  </a:lnTo>
                  <a:lnTo>
                    <a:pt x="614083" y="1699144"/>
                  </a:lnTo>
                  <a:close/>
                </a:path>
                <a:path w="1680844" h="2276475">
                  <a:moveTo>
                    <a:pt x="743174" y="797526"/>
                  </a:moveTo>
                  <a:lnTo>
                    <a:pt x="1067685" y="1012694"/>
                  </a:lnTo>
                  <a:lnTo>
                    <a:pt x="1072158" y="1026008"/>
                  </a:lnTo>
                  <a:lnTo>
                    <a:pt x="995573" y="1169845"/>
                  </a:lnTo>
                  <a:lnTo>
                    <a:pt x="990776" y="1174704"/>
                  </a:lnTo>
                  <a:lnTo>
                    <a:pt x="677700" y="1607090"/>
                  </a:lnTo>
                  <a:lnTo>
                    <a:pt x="678021" y="1607548"/>
                  </a:lnTo>
                  <a:lnTo>
                    <a:pt x="674569" y="1612263"/>
                  </a:lnTo>
                  <a:lnTo>
                    <a:pt x="667783" y="1621719"/>
                  </a:lnTo>
                  <a:lnTo>
                    <a:pt x="667160" y="1621634"/>
                  </a:lnTo>
                  <a:lnTo>
                    <a:pt x="610707" y="1699604"/>
                  </a:lnTo>
                  <a:lnTo>
                    <a:pt x="289294" y="1486490"/>
                  </a:lnTo>
                  <a:lnTo>
                    <a:pt x="545990" y="1060496"/>
                  </a:lnTo>
                  <a:lnTo>
                    <a:pt x="543463" y="1055005"/>
                  </a:lnTo>
                  <a:lnTo>
                    <a:pt x="545522" y="1051900"/>
                  </a:lnTo>
                  <a:lnTo>
                    <a:pt x="556213" y="1043561"/>
                  </a:lnTo>
                  <a:lnTo>
                    <a:pt x="623801" y="931381"/>
                  </a:lnTo>
                  <a:lnTo>
                    <a:pt x="624917" y="928142"/>
                  </a:lnTo>
                  <a:lnTo>
                    <a:pt x="626391" y="925058"/>
                  </a:lnTo>
                  <a:lnTo>
                    <a:pt x="697530" y="817767"/>
                  </a:lnTo>
                  <a:lnTo>
                    <a:pt x="705841" y="808644"/>
                  </a:lnTo>
                  <a:lnTo>
                    <a:pt x="716546" y="802231"/>
                  </a:lnTo>
                  <a:lnTo>
                    <a:pt x="729155" y="798526"/>
                  </a:lnTo>
                  <a:lnTo>
                    <a:pt x="743174" y="797526"/>
                  </a:lnTo>
                  <a:close/>
                </a:path>
                <a:path w="1680844" h="2276475">
                  <a:moveTo>
                    <a:pt x="722386" y="725742"/>
                  </a:moveTo>
                  <a:lnTo>
                    <a:pt x="1135861" y="999897"/>
                  </a:lnTo>
                  <a:lnTo>
                    <a:pt x="1109148" y="1040186"/>
                  </a:lnTo>
                  <a:lnTo>
                    <a:pt x="695672" y="766030"/>
                  </a:lnTo>
                  <a:lnTo>
                    <a:pt x="722386" y="725742"/>
                  </a:lnTo>
                  <a:close/>
                </a:path>
                <a:path w="1680844" h="2276475">
                  <a:moveTo>
                    <a:pt x="638083" y="622474"/>
                  </a:moveTo>
                  <a:lnTo>
                    <a:pt x="697588" y="661929"/>
                  </a:lnTo>
                  <a:lnTo>
                    <a:pt x="674791" y="696310"/>
                  </a:lnTo>
                  <a:lnTo>
                    <a:pt x="662437" y="709865"/>
                  </a:lnTo>
                  <a:lnTo>
                    <a:pt x="647879" y="717973"/>
                  </a:lnTo>
                  <a:lnTo>
                    <a:pt x="632903" y="720019"/>
                  </a:lnTo>
                  <a:lnTo>
                    <a:pt x="619296" y="715388"/>
                  </a:lnTo>
                  <a:lnTo>
                    <a:pt x="609744" y="704664"/>
                  </a:lnTo>
                  <a:lnTo>
                    <a:pt x="605805" y="690076"/>
                  </a:lnTo>
                  <a:lnTo>
                    <a:pt x="607609" y="673512"/>
                  </a:lnTo>
                  <a:lnTo>
                    <a:pt x="615287" y="656856"/>
                  </a:lnTo>
                  <a:lnTo>
                    <a:pt x="638083" y="622474"/>
                  </a:lnTo>
                  <a:close/>
                </a:path>
                <a:path w="1680844" h="2276475">
                  <a:moveTo>
                    <a:pt x="1679648" y="0"/>
                  </a:moveTo>
                  <a:lnTo>
                    <a:pt x="1680266" y="8711"/>
                  </a:lnTo>
                  <a:lnTo>
                    <a:pt x="1671835" y="53220"/>
                  </a:lnTo>
                  <a:lnTo>
                    <a:pt x="1651348" y="95384"/>
                  </a:lnTo>
                  <a:lnTo>
                    <a:pt x="1608415" y="160133"/>
                  </a:lnTo>
                  <a:lnTo>
                    <a:pt x="1616754" y="179661"/>
                  </a:lnTo>
                  <a:lnTo>
                    <a:pt x="1616636" y="220980"/>
                  </a:lnTo>
                  <a:lnTo>
                    <a:pt x="1512239" y="384187"/>
                  </a:lnTo>
                  <a:lnTo>
                    <a:pt x="1506259" y="390796"/>
                  </a:lnTo>
                  <a:lnTo>
                    <a:pt x="1112611" y="984481"/>
                  </a:lnTo>
                  <a:lnTo>
                    <a:pt x="745636" y="741158"/>
                  </a:lnTo>
                  <a:lnTo>
                    <a:pt x="1139281" y="147471"/>
                  </a:lnTo>
                  <a:lnTo>
                    <a:pt x="1140999" y="143405"/>
                  </a:lnTo>
                  <a:lnTo>
                    <a:pt x="1143057" y="139400"/>
                  </a:lnTo>
                  <a:lnTo>
                    <a:pt x="1235486" y="0"/>
                  </a:lnTo>
                  <a:lnTo>
                    <a:pt x="1679648" y="0"/>
                  </a:lnTo>
                  <a:close/>
                </a:path>
                <a:path w="1680844" h="2276475">
                  <a:moveTo>
                    <a:pt x="811310" y="492546"/>
                  </a:moveTo>
                  <a:lnTo>
                    <a:pt x="811801" y="492872"/>
                  </a:lnTo>
                  <a:lnTo>
                    <a:pt x="822326" y="503395"/>
                  </a:lnTo>
                  <a:lnTo>
                    <a:pt x="827801" y="516693"/>
                  </a:lnTo>
                  <a:lnTo>
                    <a:pt x="827891" y="531091"/>
                  </a:lnTo>
                  <a:lnTo>
                    <a:pt x="822259" y="544915"/>
                  </a:lnTo>
                  <a:lnTo>
                    <a:pt x="751032" y="652338"/>
                  </a:lnTo>
                  <a:lnTo>
                    <a:pt x="740485" y="662915"/>
                  </a:lnTo>
                  <a:lnTo>
                    <a:pt x="727188" y="668435"/>
                  </a:lnTo>
                  <a:lnTo>
                    <a:pt x="712811" y="668563"/>
                  </a:lnTo>
                  <a:lnTo>
                    <a:pt x="699023" y="662962"/>
                  </a:lnTo>
                  <a:lnTo>
                    <a:pt x="698532" y="662636"/>
                  </a:lnTo>
                  <a:lnTo>
                    <a:pt x="697588" y="661929"/>
                  </a:lnTo>
                  <a:lnTo>
                    <a:pt x="638083" y="622474"/>
                  </a:lnTo>
                  <a:lnTo>
                    <a:pt x="750774" y="452517"/>
                  </a:lnTo>
                  <a:lnTo>
                    <a:pt x="810279" y="491971"/>
                  </a:lnTo>
                  <a:lnTo>
                    <a:pt x="810782" y="492278"/>
                  </a:lnTo>
                  <a:lnTo>
                    <a:pt x="811310" y="492546"/>
                  </a:lnTo>
                  <a:close/>
                </a:path>
                <a:path w="1680844" h="2276475">
                  <a:moveTo>
                    <a:pt x="1081945" y="17630"/>
                  </a:moveTo>
                  <a:lnTo>
                    <a:pt x="1091510" y="28359"/>
                  </a:lnTo>
                  <a:lnTo>
                    <a:pt x="1095458" y="42943"/>
                  </a:lnTo>
                  <a:lnTo>
                    <a:pt x="1093661" y="59502"/>
                  </a:lnTo>
                  <a:lnTo>
                    <a:pt x="1085985" y="76156"/>
                  </a:lnTo>
                  <a:lnTo>
                    <a:pt x="1068938" y="101866"/>
                  </a:lnTo>
                  <a:lnTo>
                    <a:pt x="1137709" y="147465"/>
                  </a:lnTo>
                  <a:lnTo>
                    <a:pt x="1030442" y="309244"/>
                  </a:lnTo>
                  <a:lnTo>
                    <a:pt x="961671" y="263645"/>
                  </a:lnTo>
                  <a:lnTo>
                    <a:pt x="810279" y="491971"/>
                  </a:lnTo>
                  <a:lnTo>
                    <a:pt x="750774" y="452517"/>
                  </a:lnTo>
                  <a:lnTo>
                    <a:pt x="1026481" y="36701"/>
                  </a:lnTo>
                  <a:lnTo>
                    <a:pt x="1068350" y="13003"/>
                  </a:lnTo>
                  <a:lnTo>
                    <a:pt x="1081945" y="17630"/>
                  </a:lnTo>
                  <a:close/>
                </a:path>
              </a:pathLst>
            </a:custGeom>
            <a:solidFill>
              <a:srgbClr val="CDD8FF"/>
            </a:solidFill>
          </p:spPr>
          <p:txBody>
            <a:bodyPr wrap="square" lIns="0" tIns="0" rIns="0" bIns="0" rtlCol="0"/>
            <a:lstStyle/>
            <a:p>
              <a:endParaRPr/>
            </a:p>
          </p:txBody>
        </p:sp>
        <p:sp>
          <p:nvSpPr>
            <p:cNvPr id="27" name="object 27"/>
            <p:cNvSpPr/>
            <p:nvPr/>
          </p:nvSpPr>
          <p:spPr>
            <a:xfrm>
              <a:off x="16564058" y="107192"/>
              <a:ext cx="1561465" cy="2124075"/>
            </a:xfrm>
            <a:custGeom>
              <a:avLst/>
              <a:gdLst/>
              <a:ahLst/>
              <a:cxnLst/>
              <a:rect l="l" t="t" r="r" b="b"/>
              <a:pathLst>
                <a:path w="1561465" h="2124075">
                  <a:moveTo>
                    <a:pt x="1497882" y="0"/>
                  </a:moveTo>
                  <a:lnTo>
                    <a:pt x="1560799" y="49920"/>
                  </a:lnTo>
                  <a:lnTo>
                    <a:pt x="1560931" y="50008"/>
                  </a:lnTo>
                  <a:lnTo>
                    <a:pt x="1048665" y="865213"/>
                  </a:lnTo>
                  <a:lnTo>
                    <a:pt x="954284" y="802633"/>
                  </a:lnTo>
                  <a:lnTo>
                    <a:pt x="1497882" y="0"/>
                  </a:lnTo>
                  <a:close/>
                </a:path>
                <a:path w="1561465" h="2124075">
                  <a:moveTo>
                    <a:pt x="936373" y="1025022"/>
                  </a:moveTo>
                  <a:lnTo>
                    <a:pt x="808334" y="1203827"/>
                  </a:lnTo>
                  <a:lnTo>
                    <a:pt x="806674" y="1203708"/>
                  </a:lnTo>
                  <a:lnTo>
                    <a:pt x="805071" y="1203545"/>
                  </a:lnTo>
                  <a:lnTo>
                    <a:pt x="803417" y="1203457"/>
                  </a:lnTo>
                  <a:lnTo>
                    <a:pt x="796079" y="1213827"/>
                  </a:lnTo>
                  <a:lnTo>
                    <a:pt x="799521" y="1216110"/>
                  </a:lnTo>
                  <a:lnTo>
                    <a:pt x="266856" y="1959951"/>
                  </a:lnTo>
                  <a:lnTo>
                    <a:pt x="201670" y="1916730"/>
                  </a:lnTo>
                  <a:lnTo>
                    <a:pt x="564710" y="1379694"/>
                  </a:lnTo>
                  <a:lnTo>
                    <a:pt x="568785" y="1382396"/>
                  </a:lnTo>
                  <a:lnTo>
                    <a:pt x="579218" y="1368300"/>
                  </a:lnTo>
                  <a:lnTo>
                    <a:pt x="577110" y="1366357"/>
                  </a:lnTo>
                  <a:lnTo>
                    <a:pt x="576078" y="1365373"/>
                  </a:lnTo>
                  <a:lnTo>
                    <a:pt x="574913" y="1364600"/>
                  </a:lnTo>
                  <a:lnTo>
                    <a:pt x="713742" y="1159234"/>
                  </a:lnTo>
                  <a:lnTo>
                    <a:pt x="796079" y="1213827"/>
                  </a:lnTo>
                  <a:lnTo>
                    <a:pt x="800845" y="1214262"/>
                  </a:lnTo>
                  <a:lnTo>
                    <a:pt x="715014" y="1157352"/>
                  </a:lnTo>
                  <a:lnTo>
                    <a:pt x="844798" y="965366"/>
                  </a:lnTo>
                  <a:lnTo>
                    <a:pt x="933354" y="1024084"/>
                  </a:lnTo>
                  <a:lnTo>
                    <a:pt x="935354" y="1024756"/>
                  </a:lnTo>
                  <a:lnTo>
                    <a:pt x="936373" y="1025022"/>
                  </a:lnTo>
                  <a:close/>
                </a:path>
                <a:path w="1561465" h="2124075">
                  <a:moveTo>
                    <a:pt x="574913" y="1364600"/>
                  </a:moveTo>
                  <a:lnTo>
                    <a:pt x="576078" y="1365373"/>
                  </a:lnTo>
                  <a:lnTo>
                    <a:pt x="566299" y="1380121"/>
                  </a:lnTo>
                  <a:lnTo>
                    <a:pt x="568785" y="1382396"/>
                  </a:lnTo>
                  <a:lnTo>
                    <a:pt x="564710" y="1379694"/>
                  </a:lnTo>
                  <a:lnTo>
                    <a:pt x="574913" y="1364600"/>
                  </a:lnTo>
                  <a:close/>
                </a:path>
                <a:path w="1561465" h="2124075">
                  <a:moveTo>
                    <a:pt x="927571" y="842922"/>
                  </a:moveTo>
                  <a:lnTo>
                    <a:pt x="1021952" y="905501"/>
                  </a:lnTo>
                  <a:lnTo>
                    <a:pt x="942681" y="1016204"/>
                  </a:lnTo>
                  <a:lnTo>
                    <a:pt x="932988" y="1016236"/>
                  </a:lnTo>
                  <a:lnTo>
                    <a:pt x="933556" y="1019148"/>
                  </a:lnTo>
                  <a:lnTo>
                    <a:pt x="933354" y="1024084"/>
                  </a:lnTo>
                  <a:lnTo>
                    <a:pt x="844798" y="965366"/>
                  </a:lnTo>
                  <a:lnTo>
                    <a:pt x="906031" y="874784"/>
                  </a:lnTo>
                  <a:lnTo>
                    <a:pt x="997038" y="935126"/>
                  </a:lnTo>
                  <a:lnTo>
                    <a:pt x="1003648" y="926427"/>
                  </a:lnTo>
                  <a:lnTo>
                    <a:pt x="1002886" y="924831"/>
                  </a:lnTo>
                  <a:lnTo>
                    <a:pt x="912647" y="864998"/>
                  </a:lnTo>
                  <a:lnTo>
                    <a:pt x="927571" y="842922"/>
                  </a:lnTo>
                  <a:close/>
                </a:path>
                <a:path w="1561465" h="2124075">
                  <a:moveTo>
                    <a:pt x="912647" y="864998"/>
                  </a:moveTo>
                  <a:lnTo>
                    <a:pt x="1002886" y="924831"/>
                  </a:lnTo>
                  <a:lnTo>
                    <a:pt x="989016" y="922475"/>
                  </a:lnTo>
                  <a:lnTo>
                    <a:pt x="997038" y="935126"/>
                  </a:lnTo>
                  <a:lnTo>
                    <a:pt x="906031" y="874784"/>
                  </a:lnTo>
                  <a:lnTo>
                    <a:pt x="912647" y="864998"/>
                  </a:lnTo>
                  <a:close/>
                </a:path>
                <a:path w="1561465" h="2124075">
                  <a:moveTo>
                    <a:pt x="172221" y="1955204"/>
                  </a:moveTo>
                  <a:lnTo>
                    <a:pt x="230234" y="1993670"/>
                  </a:lnTo>
                  <a:lnTo>
                    <a:pt x="22130" y="2123504"/>
                  </a:lnTo>
                  <a:lnTo>
                    <a:pt x="20939" y="2121828"/>
                  </a:lnTo>
                  <a:lnTo>
                    <a:pt x="17109" y="2117340"/>
                  </a:lnTo>
                  <a:lnTo>
                    <a:pt x="10257" y="2110848"/>
                  </a:lnTo>
                  <a:lnTo>
                    <a:pt x="0" y="2103161"/>
                  </a:lnTo>
                  <a:lnTo>
                    <a:pt x="172221" y="1955204"/>
                  </a:lnTo>
                  <a:close/>
                </a:path>
              </a:pathLst>
            </a:custGeom>
            <a:solidFill>
              <a:srgbClr val="FFF9EC"/>
            </a:solidFill>
          </p:spPr>
          <p:txBody>
            <a:bodyPr wrap="square" lIns="0" tIns="0" rIns="0" bIns="0" rtlCol="0"/>
            <a:lstStyle/>
            <a:p>
              <a:endParaRPr/>
            </a:p>
          </p:txBody>
        </p:sp>
        <p:sp>
          <p:nvSpPr>
            <p:cNvPr id="28" name="object 28"/>
            <p:cNvSpPr/>
            <p:nvPr/>
          </p:nvSpPr>
          <p:spPr>
            <a:xfrm>
              <a:off x="16523758" y="0"/>
              <a:ext cx="1675130" cy="2239645"/>
            </a:xfrm>
            <a:custGeom>
              <a:avLst/>
              <a:gdLst/>
              <a:ahLst/>
              <a:cxnLst/>
              <a:rect l="l" t="t" r="r" b="b"/>
              <a:pathLst>
                <a:path w="1675130" h="2239645">
                  <a:moveTo>
                    <a:pt x="476644" y="1847463"/>
                  </a:moveTo>
                  <a:lnTo>
                    <a:pt x="476766" y="1849942"/>
                  </a:lnTo>
                  <a:lnTo>
                    <a:pt x="477573" y="1852495"/>
                  </a:lnTo>
                  <a:lnTo>
                    <a:pt x="475607" y="1854435"/>
                  </a:lnTo>
                  <a:lnTo>
                    <a:pt x="472188" y="1855248"/>
                  </a:lnTo>
                  <a:lnTo>
                    <a:pt x="470614" y="1853114"/>
                  </a:lnTo>
                  <a:lnTo>
                    <a:pt x="470763" y="1850596"/>
                  </a:lnTo>
                  <a:lnTo>
                    <a:pt x="470396" y="1848526"/>
                  </a:lnTo>
                  <a:lnTo>
                    <a:pt x="476644" y="1847463"/>
                  </a:lnTo>
                  <a:close/>
                </a:path>
                <a:path w="1675130" h="2239645">
                  <a:moveTo>
                    <a:pt x="557610" y="1433681"/>
                  </a:moveTo>
                  <a:lnTo>
                    <a:pt x="551246" y="1443279"/>
                  </a:lnTo>
                  <a:lnTo>
                    <a:pt x="548774" y="1441640"/>
                  </a:lnTo>
                  <a:lnTo>
                    <a:pt x="555126" y="1432060"/>
                  </a:lnTo>
                  <a:lnTo>
                    <a:pt x="557610" y="1433681"/>
                  </a:lnTo>
                  <a:close/>
                </a:path>
                <a:path w="1675130" h="2239645">
                  <a:moveTo>
                    <a:pt x="1089024" y="551530"/>
                  </a:moveTo>
                  <a:lnTo>
                    <a:pt x="1092592" y="554795"/>
                  </a:lnTo>
                  <a:lnTo>
                    <a:pt x="1090464" y="557145"/>
                  </a:lnTo>
                  <a:lnTo>
                    <a:pt x="1088398" y="559564"/>
                  </a:lnTo>
                  <a:lnTo>
                    <a:pt x="1085886" y="561878"/>
                  </a:lnTo>
                  <a:lnTo>
                    <a:pt x="1084048" y="560060"/>
                  </a:lnTo>
                  <a:lnTo>
                    <a:pt x="1082953" y="559170"/>
                  </a:lnTo>
                  <a:lnTo>
                    <a:pt x="1084994" y="556626"/>
                  </a:lnTo>
                  <a:lnTo>
                    <a:pt x="1089024" y="551530"/>
                  </a:lnTo>
                  <a:close/>
                </a:path>
                <a:path w="1675130" h="2239645">
                  <a:moveTo>
                    <a:pt x="1003486" y="843418"/>
                  </a:moveTo>
                  <a:lnTo>
                    <a:pt x="1004827" y="844798"/>
                  </a:lnTo>
                  <a:lnTo>
                    <a:pt x="1007533" y="847518"/>
                  </a:lnTo>
                  <a:lnTo>
                    <a:pt x="999608" y="855537"/>
                  </a:lnTo>
                  <a:lnTo>
                    <a:pt x="996122" y="852272"/>
                  </a:lnTo>
                  <a:lnTo>
                    <a:pt x="1003486" y="843418"/>
                  </a:lnTo>
                  <a:close/>
                </a:path>
                <a:path w="1675130" h="2239645">
                  <a:moveTo>
                    <a:pt x="812656" y="1129135"/>
                  </a:moveTo>
                  <a:lnTo>
                    <a:pt x="813864" y="1130017"/>
                  </a:lnTo>
                  <a:lnTo>
                    <a:pt x="815160" y="1131013"/>
                  </a:lnTo>
                  <a:lnTo>
                    <a:pt x="815686" y="1134523"/>
                  </a:lnTo>
                  <a:lnTo>
                    <a:pt x="814369" y="1137575"/>
                  </a:lnTo>
                  <a:lnTo>
                    <a:pt x="810391" y="1139026"/>
                  </a:lnTo>
                  <a:lnTo>
                    <a:pt x="807837" y="1137305"/>
                  </a:lnTo>
                  <a:lnTo>
                    <a:pt x="807639" y="1134366"/>
                  </a:lnTo>
                  <a:lnTo>
                    <a:pt x="806523" y="1131255"/>
                  </a:lnTo>
                  <a:lnTo>
                    <a:pt x="809716" y="1130619"/>
                  </a:lnTo>
                  <a:lnTo>
                    <a:pt x="812656" y="1129135"/>
                  </a:lnTo>
                  <a:close/>
                </a:path>
                <a:path w="1675130" h="2239645">
                  <a:moveTo>
                    <a:pt x="1087972" y="614993"/>
                  </a:moveTo>
                  <a:lnTo>
                    <a:pt x="1088909" y="615914"/>
                  </a:lnTo>
                  <a:lnTo>
                    <a:pt x="1089815" y="616842"/>
                  </a:lnTo>
                  <a:lnTo>
                    <a:pt x="1090753" y="617764"/>
                  </a:lnTo>
                  <a:lnTo>
                    <a:pt x="1085202" y="623923"/>
                  </a:lnTo>
                  <a:lnTo>
                    <a:pt x="1082439" y="627024"/>
                  </a:lnTo>
                  <a:lnTo>
                    <a:pt x="1079891" y="624598"/>
                  </a:lnTo>
                  <a:lnTo>
                    <a:pt x="1078588" y="623408"/>
                  </a:lnTo>
                  <a:lnTo>
                    <a:pt x="1087972" y="614993"/>
                  </a:lnTo>
                  <a:close/>
                </a:path>
                <a:path w="1675130" h="2239645">
                  <a:moveTo>
                    <a:pt x="1219382" y="456385"/>
                  </a:moveTo>
                  <a:lnTo>
                    <a:pt x="1222779" y="458637"/>
                  </a:lnTo>
                  <a:lnTo>
                    <a:pt x="1218136" y="467361"/>
                  </a:lnTo>
                  <a:lnTo>
                    <a:pt x="1216620" y="466001"/>
                  </a:lnTo>
                  <a:lnTo>
                    <a:pt x="1213613" y="463816"/>
                  </a:lnTo>
                  <a:lnTo>
                    <a:pt x="1213870" y="463387"/>
                  </a:lnTo>
                  <a:lnTo>
                    <a:pt x="1215288" y="460838"/>
                  </a:lnTo>
                  <a:lnTo>
                    <a:pt x="1217455" y="458677"/>
                  </a:lnTo>
                  <a:lnTo>
                    <a:pt x="1219382" y="456385"/>
                  </a:lnTo>
                  <a:close/>
                </a:path>
                <a:path w="1675130" h="2239645">
                  <a:moveTo>
                    <a:pt x="185765" y="1874388"/>
                  </a:moveTo>
                  <a:lnTo>
                    <a:pt x="184003" y="1878562"/>
                  </a:lnTo>
                  <a:lnTo>
                    <a:pt x="172180" y="1874266"/>
                  </a:lnTo>
                  <a:lnTo>
                    <a:pt x="173986" y="1869985"/>
                  </a:lnTo>
                  <a:lnTo>
                    <a:pt x="185765" y="1874388"/>
                  </a:lnTo>
                  <a:close/>
                </a:path>
                <a:path w="1675130" h="2239645">
                  <a:moveTo>
                    <a:pt x="150869" y="1838467"/>
                  </a:moveTo>
                  <a:lnTo>
                    <a:pt x="144107" y="1852436"/>
                  </a:lnTo>
                  <a:lnTo>
                    <a:pt x="142585" y="1851781"/>
                  </a:lnTo>
                  <a:lnTo>
                    <a:pt x="139566" y="1850433"/>
                  </a:lnTo>
                  <a:lnTo>
                    <a:pt x="146448" y="1836571"/>
                  </a:lnTo>
                  <a:lnTo>
                    <a:pt x="150869" y="1838467"/>
                  </a:lnTo>
                  <a:close/>
                </a:path>
                <a:path w="1675130" h="2239645">
                  <a:moveTo>
                    <a:pt x="813068" y="696828"/>
                  </a:moveTo>
                  <a:lnTo>
                    <a:pt x="818919" y="701116"/>
                  </a:lnTo>
                  <a:lnTo>
                    <a:pt x="811463" y="707157"/>
                  </a:lnTo>
                  <a:lnTo>
                    <a:pt x="808720" y="704902"/>
                  </a:lnTo>
                  <a:lnTo>
                    <a:pt x="813068" y="696828"/>
                  </a:lnTo>
                  <a:close/>
                </a:path>
                <a:path w="1675130" h="2239645">
                  <a:moveTo>
                    <a:pt x="1043187" y="1032024"/>
                  </a:moveTo>
                  <a:lnTo>
                    <a:pt x="1043949" y="1033619"/>
                  </a:lnTo>
                  <a:lnTo>
                    <a:pt x="1037339" y="1042319"/>
                  </a:lnTo>
                  <a:lnTo>
                    <a:pt x="1029316" y="1029668"/>
                  </a:lnTo>
                  <a:lnTo>
                    <a:pt x="1043187" y="1032024"/>
                  </a:lnTo>
                  <a:close/>
                </a:path>
                <a:path w="1675130" h="2239645">
                  <a:moveTo>
                    <a:pt x="1089378" y="274898"/>
                  </a:moveTo>
                  <a:lnTo>
                    <a:pt x="1088284" y="276681"/>
                  </a:lnTo>
                  <a:lnTo>
                    <a:pt x="1086925" y="279622"/>
                  </a:lnTo>
                  <a:lnTo>
                    <a:pt x="1082599" y="278689"/>
                  </a:lnTo>
                  <a:lnTo>
                    <a:pt x="1078983" y="277218"/>
                  </a:lnTo>
                  <a:lnTo>
                    <a:pt x="1075304" y="275924"/>
                  </a:lnTo>
                  <a:lnTo>
                    <a:pt x="1078013" y="269870"/>
                  </a:lnTo>
                  <a:lnTo>
                    <a:pt x="1089378" y="274898"/>
                  </a:lnTo>
                  <a:close/>
                </a:path>
                <a:path w="1675130" h="2239645">
                  <a:moveTo>
                    <a:pt x="544511" y="1525924"/>
                  </a:moveTo>
                  <a:lnTo>
                    <a:pt x="538511" y="1541243"/>
                  </a:lnTo>
                  <a:lnTo>
                    <a:pt x="533172" y="1539256"/>
                  </a:lnTo>
                  <a:lnTo>
                    <a:pt x="539882" y="1524300"/>
                  </a:lnTo>
                  <a:lnTo>
                    <a:pt x="541417" y="1524854"/>
                  </a:lnTo>
                  <a:lnTo>
                    <a:pt x="544511" y="1525924"/>
                  </a:lnTo>
                  <a:close/>
                </a:path>
                <a:path w="1675130" h="2239645">
                  <a:moveTo>
                    <a:pt x="861065" y="757162"/>
                  </a:moveTo>
                  <a:lnTo>
                    <a:pt x="863519" y="759771"/>
                  </a:lnTo>
                  <a:lnTo>
                    <a:pt x="860838" y="763199"/>
                  </a:lnTo>
                  <a:lnTo>
                    <a:pt x="858447" y="767010"/>
                  </a:lnTo>
                  <a:lnTo>
                    <a:pt x="854321" y="770652"/>
                  </a:lnTo>
                  <a:lnTo>
                    <a:pt x="851106" y="768575"/>
                  </a:lnTo>
                  <a:lnTo>
                    <a:pt x="848943" y="767822"/>
                  </a:lnTo>
                  <a:lnTo>
                    <a:pt x="849191" y="764334"/>
                  </a:lnTo>
                  <a:lnTo>
                    <a:pt x="853161" y="761952"/>
                  </a:lnTo>
                  <a:lnTo>
                    <a:pt x="861065" y="757162"/>
                  </a:lnTo>
                  <a:close/>
                </a:path>
                <a:path w="1675130" h="2239645">
                  <a:moveTo>
                    <a:pt x="140386" y="1810229"/>
                  </a:moveTo>
                  <a:lnTo>
                    <a:pt x="133770" y="1825903"/>
                  </a:lnTo>
                  <a:lnTo>
                    <a:pt x="132198" y="1825324"/>
                  </a:lnTo>
                  <a:lnTo>
                    <a:pt x="129028" y="1824203"/>
                  </a:lnTo>
                  <a:lnTo>
                    <a:pt x="136046" y="1808578"/>
                  </a:lnTo>
                  <a:lnTo>
                    <a:pt x="140386" y="1810229"/>
                  </a:lnTo>
                  <a:close/>
                </a:path>
                <a:path w="1675130" h="2239645">
                  <a:moveTo>
                    <a:pt x="661434" y="1049472"/>
                  </a:moveTo>
                  <a:lnTo>
                    <a:pt x="656683" y="1056761"/>
                  </a:lnTo>
                  <a:lnTo>
                    <a:pt x="645774" y="1049528"/>
                  </a:lnTo>
                  <a:lnTo>
                    <a:pt x="649144" y="1043749"/>
                  </a:lnTo>
                  <a:lnTo>
                    <a:pt x="661434" y="1049472"/>
                  </a:lnTo>
                  <a:close/>
                </a:path>
                <a:path w="1675130" h="2239645">
                  <a:moveTo>
                    <a:pt x="672073" y="991057"/>
                  </a:moveTo>
                  <a:lnTo>
                    <a:pt x="670013" y="993344"/>
                  </a:lnTo>
                  <a:lnTo>
                    <a:pt x="666724" y="997895"/>
                  </a:lnTo>
                  <a:lnTo>
                    <a:pt x="662441" y="995709"/>
                  </a:lnTo>
                  <a:lnTo>
                    <a:pt x="659476" y="992681"/>
                  </a:lnTo>
                  <a:lnTo>
                    <a:pt x="656280" y="990044"/>
                  </a:lnTo>
                  <a:lnTo>
                    <a:pt x="660185" y="984729"/>
                  </a:lnTo>
                  <a:lnTo>
                    <a:pt x="672073" y="991057"/>
                  </a:lnTo>
                  <a:close/>
                </a:path>
                <a:path w="1675130" h="2239645">
                  <a:moveTo>
                    <a:pt x="813554" y="644792"/>
                  </a:moveTo>
                  <a:lnTo>
                    <a:pt x="814463" y="648011"/>
                  </a:lnTo>
                  <a:lnTo>
                    <a:pt x="813848" y="649102"/>
                  </a:lnTo>
                  <a:lnTo>
                    <a:pt x="810346" y="655039"/>
                  </a:lnTo>
                  <a:lnTo>
                    <a:pt x="806360" y="660682"/>
                  </a:lnTo>
                  <a:lnTo>
                    <a:pt x="802531" y="666456"/>
                  </a:lnTo>
                  <a:lnTo>
                    <a:pt x="798613" y="664539"/>
                  </a:lnTo>
                  <a:lnTo>
                    <a:pt x="801555" y="658340"/>
                  </a:lnTo>
                  <a:lnTo>
                    <a:pt x="804327" y="652029"/>
                  </a:lnTo>
                  <a:lnTo>
                    <a:pt x="808255" y="644794"/>
                  </a:lnTo>
                  <a:lnTo>
                    <a:pt x="811340" y="643787"/>
                  </a:lnTo>
                  <a:lnTo>
                    <a:pt x="812479" y="644324"/>
                  </a:lnTo>
                  <a:lnTo>
                    <a:pt x="813554" y="644792"/>
                  </a:lnTo>
                  <a:close/>
                </a:path>
                <a:path w="1675130" h="2239645">
                  <a:moveTo>
                    <a:pt x="1212011" y="416937"/>
                  </a:moveTo>
                  <a:lnTo>
                    <a:pt x="1215202" y="420197"/>
                  </a:lnTo>
                  <a:lnTo>
                    <a:pt x="1211427" y="429169"/>
                  </a:lnTo>
                  <a:lnTo>
                    <a:pt x="1209564" y="433658"/>
                  </a:lnTo>
                  <a:lnTo>
                    <a:pt x="1198692" y="424813"/>
                  </a:lnTo>
                  <a:lnTo>
                    <a:pt x="1200900" y="420418"/>
                  </a:lnTo>
                  <a:lnTo>
                    <a:pt x="1212011" y="416937"/>
                  </a:lnTo>
                  <a:close/>
                </a:path>
                <a:path w="1675130" h="2239645">
                  <a:moveTo>
                    <a:pt x="748609" y="1025560"/>
                  </a:moveTo>
                  <a:lnTo>
                    <a:pt x="751296" y="1034642"/>
                  </a:lnTo>
                  <a:lnTo>
                    <a:pt x="750474" y="1039962"/>
                  </a:lnTo>
                  <a:lnTo>
                    <a:pt x="745429" y="1042440"/>
                  </a:lnTo>
                  <a:lnTo>
                    <a:pt x="735444" y="1042997"/>
                  </a:lnTo>
                  <a:lnTo>
                    <a:pt x="748609" y="1025560"/>
                  </a:lnTo>
                  <a:close/>
                </a:path>
                <a:path w="1675130" h="2239645">
                  <a:moveTo>
                    <a:pt x="551923" y="1042657"/>
                  </a:moveTo>
                  <a:lnTo>
                    <a:pt x="554433" y="1050263"/>
                  </a:lnTo>
                  <a:lnTo>
                    <a:pt x="552707" y="1053480"/>
                  </a:lnTo>
                  <a:lnTo>
                    <a:pt x="541476" y="1062305"/>
                  </a:lnTo>
                  <a:lnTo>
                    <a:pt x="541099" y="1061645"/>
                  </a:lnTo>
                  <a:lnTo>
                    <a:pt x="540821" y="1061080"/>
                  </a:lnTo>
                  <a:lnTo>
                    <a:pt x="538030" y="1055005"/>
                  </a:lnTo>
                  <a:lnTo>
                    <a:pt x="540089" y="1051900"/>
                  </a:lnTo>
                  <a:lnTo>
                    <a:pt x="551923" y="1042657"/>
                  </a:lnTo>
                  <a:close/>
                </a:path>
                <a:path w="1675130" h="2239645">
                  <a:moveTo>
                    <a:pt x="1301613" y="254184"/>
                  </a:moveTo>
                  <a:lnTo>
                    <a:pt x="1305564" y="263918"/>
                  </a:lnTo>
                  <a:lnTo>
                    <a:pt x="1300577" y="267915"/>
                  </a:lnTo>
                  <a:lnTo>
                    <a:pt x="1291722" y="270412"/>
                  </a:lnTo>
                  <a:lnTo>
                    <a:pt x="1289868" y="263691"/>
                  </a:lnTo>
                  <a:lnTo>
                    <a:pt x="1290652" y="258677"/>
                  </a:lnTo>
                  <a:lnTo>
                    <a:pt x="1294444" y="255474"/>
                  </a:lnTo>
                  <a:lnTo>
                    <a:pt x="1301613" y="254184"/>
                  </a:lnTo>
                  <a:close/>
                </a:path>
                <a:path w="1675130" h="2239645">
                  <a:moveTo>
                    <a:pt x="1527180" y="298592"/>
                  </a:moveTo>
                  <a:lnTo>
                    <a:pt x="1527903" y="299181"/>
                  </a:lnTo>
                  <a:lnTo>
                    <a:pt x="1528551" y="299802"/>
                  </a:lnTo>
                  <a:lnTo>
                    <a:pt x="1529854" y="301402"/>
                  </a:lnTo>
                  <a:lnTo>
                    <a:pt x="1525943" y="306440"/>
                  </a:lnTo>
                  <a:lnTo>
                    <a:pt x="1524180" y="309550"/>
                  </a:lnTo>
                  <a:lnTo>
                    <a:pt x="1523563" y="308923"/>
                  </a:lnTo>
                  <a:lnTo>
                    <a:pt x="1522355" y="307631"/>
                  </a:lnTo>
                  <a:lnTo>
                    <a:pt x="1524451" y="304715"/>
                  </a:lnTo>
                  <a:lnTo>
                    <a:pt x="1526064" y="301668"/>
                  </a:lnTo>
                  <a:lnTo>
                    <a:pt x="1527180" y="298592"/>
                  </a:lnTo>
                  <a:close/>
                </a:path>
                <a:path w="1675130" h="2239645">
                  <a:moveTo>
                    <a:pt x="822800" y="927680"/>
                  </a:moveTo>
                  <a:lnTo>
                    <a:pt x="820665" y="930080"/>
                  </a:lnTo>
                  <a:lnTo>
                    <a:pt x="818796" y="933965"/>
                  </a:lnTo>
                  <a:lnTo>
                    <a:pt x="806912" y="937341"/>
                  </a:lnTo>
                  <a:lnTo>
                    <a:pt x="806722" y="930293"/>
                  </a:lnTo>
                  <a:lnTo>
                    <a:pt x="806175" y="923988"/>
                  </a:lnTo>
                  <a:lnTo>
                    <a:pt x="809132" y="919734"/>
                  </a:lnTo>
                  <a:lnTo>
                    <a:pt x="822800" y="927680"/>
                  </a:lnTo>
                  <a:close/>
                </a:path>
                <a:path w="1675130" h="2239645">
                  <a:moveTo>
                    <a:pt x="978300" y="604773"/>
                  </a:moveTo>
                  <a:lnTo>
                    <a:pt x="979326" y="606544"/>
                  </a:lnTo>
                  <a:lnTo>
                    <a:pt x="981354" y="610123"/>
                  </a:lnTo>
                  <a:lnTo>
                    <a:pt x="978440" y="612552"/>
                  </a:lnTo>
                  <a:lnTo>
                    <a:pt x="974975" y="617286"/>
                  </a:lnTo>
                  <a:lnTo>
                    <a:pt x="968134" y="616212"/>
                  </a:lnTo>
                  <a:lnTo>
                    <a:pt x="964176" y="612715"/>
                  </a:lnTo>
                  <a:lnTo>
                    <a:pt x="960425" y="610228"/>
                  </a:lnTo>
                  <a:lnTo>
                    <a:pt x="978300" y="604773"/>
                  </a:lnTo>
                  <a:close/>
                </a:path>
                <a:path w="1675130" h="2239645">
                  <a:moveTo>
                    <a:pt x="960425" y="610228"/>
                  </a:moveTo>
                  <a:lnTo>
                    <a:pt x="964176" y="612715"/>
                  </a:lnTo>
                  <a:lnTo>
                    <a:pt x="959974" y="610365"/>
                  </a:lnTo>
                  <a:lnTo>
                    <a:pt x="960425" y="610228"/>
                  </a:lnTo>
                  <a:close/>
                </a:path>
                <a:path w="1675130" h="2239645">
                  <a:moveTo>
                    <a:pt x="1043109" y="401514"/>
                  </a:moveTo>
                  <a:lnTo>
                    <a:pt x="1043310" y="407071"/>
                  </a:lnTo>
                  <a:lnTo>
                    <a:pt x="1044120" y="412651"/>
                  </a:lnTo>
                  <a:lnTo>
                    <a:pt x="1043460" y="418155"/>
                  </a:lnTo>
                  <a:lnTo>
                    <a:pt x="1043098" y="420995"/>
                  </a:lnTo>
                  <a:lnTo>
                    <a:pt x="1040027" y="423701"/>
                  </a:lnTo>
                  <a:lnTo>
                    <a:pt x="1038181" y="426484"/>
                  </a:lnTo>
                  <a:lnTo>
                    <a:pt x="1034986" y="424501"/>
                  </a:lnTo>
                  <a:lnTo>
                    <a:pt x="1035401" y="418262"/>
                  </a:lnTo>
                  <a:lnTo>
                    <a:pt x="1035344" y="411956"/>
                  </a:lnTo>
                  <a:lnTo>
                    <a:pt x="1036819" y="404158"/>
                  </a:lnTo>
                  <a:lnTo>
                    <a:pt x="1040810" y="402933"/>
                  </a:lnTo>
                  <a:lnTo>
                    <a:pt x="1043109" y="401514"/>
                  </a:lnTo>
                  <a:close/>
                </a:path>
                <a:path w="1675130" h="2239645">
                  <a:moveTo>
                    <a:pt x="616379" y="1472566"/>
                  </a:moveTo>
                  <a:lnTo>
                    <a:pt x="617411" y="1473550"/>
                  </a:lnTo>
                  <a:lnTo>
                    <a:pt x="619519" y="1475492"/>
                  </a:lnTo>
                  <a:lnTo>
                    <a:pt x="609086" y="1489589"/>
                  </a:lnTo>
                  <a:lnTo>
                    <a:pt x="606600" y="1487314"/>
                  </a:lnTo>
                  <a:lnTo>
                    <a:pt x="616379" y="1472566"/>
                  </a:lnTo>
                  <a:close/>
                </a:path>
                <a:path w="1675130" h="2239645">
                  <a:moveTo>
                    <a:pt x="994738" y="1123369"/>
                  </a:moveTo>
                  <a:lnTo>
                    <a:pt x="993359" y="1127170"/>
                  </a:lnTo>
                  <a:lnTo>
                    <a:pt x="992089" y="1133469"/>
                  </a:lnTo>
                  <a:lnTo>
                    <a:pt x="990788" y="1133588"/>
                  </a:lnTo>
                  <a:lnTo>
                    <a:pt x="986067" y="1134110"/>
                  </a:lnTo>
                  <a:lnTo>
                    <a:pt x="981157" y="1133525"/>
                  </a:lnTo>
                  <a:lnTo>
                    <a:pt x="976673" y="1132215"/>
                  </a:lnTo>
                  <a:lnTo>
                    <a:pt x="975655" y="1131948"/>
                  </a:lnTo>
                  <a:lnTo>
                    <a:pt x="973655" y="1131276"/>
                  </a:lnTo>
                  <a:lnTo>
                    <a:pt x="973857" y="1126341"/>
                  </a:lnTo>
                  <a:lnTo>
                    <a:pt x="973288" y="1123429"/>
                  </a:lnTo>
                  <a:lnTo>
                    <a:pt x="994738" y="1123369"/>
                  </a:lnTo>
                  <a:close/>
                </a:path>
                <a:path w="1675130" h="2239645">
                  <a:moveTo>
                    <a:pt x="1000793" y="556998"/>
                  </a:moveTo>
                  <a:lnTo>
                    <a:pt x="1003695" y="560449"/>
                  </a:lnTo>
                  <a:lnTo>
                    <a:pt x="1002311" y="571469"/>
                  </a:lnTo>
                  <a:lnTo>
                    <a:pt x="995320" y="571604"/>
                  </a:lnTo>
                  <a:lnTo>
                    <a:pt x="983379" y="574370"/>
                  </a:lnTo>
                  <a:lnTo>
                    <a:pt x="982075" y="571379"/>
                  </a:lnTo>
                  <a:lnTo>
                    <a:pt x="981504" y="566269"/>
                  </a:lnTo>
                  <a:lnTo>
                    <a:pt x="984517" y="563844"/>
                  </a:lnTo>
                  <a:lnTo>
                    <a:pt x="989127" y="562667"/>
                  </a:lnTo>
                  <a:lnTo>
                    <a:pt x="993348" y="561302"/>
                  </a:lnTo>
                  <a:lnTo>
                    <a:pt x="1000793" y="556998"/>
                  </a:lnTo>
                  <a:close/>
                </a:path>
                <a:path w="1675130" h="2239645">
                  <a:moveTo>
                    <a:pt x="1111202" y="356964"/>
                  </a:moveTo>
                  <a:lnTo>
                    <a:pt x="1114529" y="370754"/>
                  </a:lnTo>
                  <a:lnTo>
                    <a:pt x="1110462" y="370537"/>
                  </a:lnTo>
                  <a:lnTo>
                    <a:pt x="1105534" y="371658"/>
                  </a:lnTo>
                  <a:lnTo>
                    <a:pt x="1099546" y="367905"/>
                  </a:lnTo>
                  <a:lnTo>
                    <a:pt x="1098509" y="362994"/>
                  </a:lnTo>
                  <a:lnTo>
                    <a:pt x="1096620" y="359451"/>
                  </a:lnTo>
                  <a:lnTo>
                    <a:pt x="1111202" y="356964"/>
                  </a:lnTo>
                  <a:close/>
                </a:path>
                <a:path w="1675130" h="2239645">
                  <a:moveTo>
                    <a:pt x="263056" y="1613255"/>
                  </a:moveTo>
                  <a:lnTo>
                    <a:pt x="268657" y="1619149"/>
                  </a:lnTo>
                  <a:lnTo>
                    <a:pt x="271241" y="1625087"/>
                  </a:lnTo>
                  <a:lnTo>
                    <a:pt x="276405" y="1633690"/>
                  </a:lnTo>
                  <a:lnTo>
                    <a:pt x="270094" y="1634357"/>
                  </a:lnTo>
                  <a:lnTo>
                    <a:pt x="264652" y="1636336"/>
                  </a:lnTo>
                  <a:lnTo>
                    <a:pt x="263607" y="1634798"/>
                  </a:lnTo>
                  <a:lnTo>
                    <a:pt x="259722" y="1629224"/>
                  </a:lnTo>
                  <a:lnTo>
                    <a:pt x="257320" y="1622480"/>
                  </a:lnTo>
                  <a:lnTo>
                    <a:pt x="254321" y="1616185"/>
                  </a:lnTo>
                  <a:lnTo>
                    <a:pt x="257834" y="1615598"/>
                  </a:lnTo>
                  <a:lnTo>
                    <a:pt x="263056" y="1613255"/>
                  </a:lnTo>
                  <a:close/>
                </a:path>
                <a:path w="1675130" h="2239645">
                  <a:moveTo>
                    <a:pt x="1303138" y="76832"/>
                  </a:moveTo>
                  <a:lnTo>
                    <a:pt x="1302764" y="80018"/>
                  </a:lnTo>
                  <a:lnTo>
                    <a:pt x="1303411" y="85108"/>
                  </a:lnTo>
                  <a:lnTo>
                    <a:pt x="1301884" y="86058"/>
                  </a:lnTo>
                  <a:lnTo>
                    <a:pt x="1295966" y="89820"/>
                  </a:lnTo>
                  <a:lnTo>
                    <a:pt x="1289330" y="92289"/>
                  </a:lnTo>
                  <a:lnTo>
                    <a:pt x="1281489" y="95920"/>
                  </a:lnTo>
                  <a:lnTo>
                    <a:pt x="1277541" y="84090"/>
                  </a:lnTo>
                  <a:lnTo>
                    <a:pt x="1303138" y="76832"/>
                  </a:lnTo>
                  <a:close/>
                </a:path>
                <a:path w="1675130" h="2239645">
                  <a:moveTo>
                    <a:pt x="715901" y="947453"/>
                  </a:moveTo>
                  <a:lnTo>
                    <a:pt x="723641" y="955529"/>
                  </a:lnTo>
                  <a:lnTo>
                    <a:pt x="729508" y="962335"/>
                  </a:lnTo>
                  <a:lnTo>
                    <a:pt x="730454" y="965579"/>
                  </a:lnTo>
                  <a:lnTo>
                    <a:pt x="732067" y="968802"/>
                  </a:lnTo>
                  <a:lnTo>
                    <a:pt x="723984" y="976689"/>
                  </a:lnTo>
                  <a:lnTo>
                    <a:pt x="719901" y="973218"/>
                  </a:lnTo>
                  <a:lnTo>
                    <a:pt x="716536" y="960140"/>
                  </a:lnTo>
                  <a:lnTo>
                    <a:pt x="708049" y="954512"/>
                  </a:lnTo>
                  <a:lnTo>
                    <a:pt x="715901" y="947453"/>
                  </a:lnTo>
                  <a:close/>
                </a:path>
                <a:path w="1675130" h="2239645">
                  <a:moveTo>
                    <a:pt x="708049" y="954512"/>
                  </a:moveTo>
                  <a:lnTo>
                    <a:pt x="716536" y="960140"/>
                  </a:lnTo>
                  <a:lnTo>
                    <a:pt x="706618" y="955798"/>
                  </a:lnTo>
                  <a:lnTo>
                    <a:pt x="708049" y="954512"/>
                  </a:lnTo>
                  <a:close/>
                </a:path>
                <a:path w="1675130" h="2239645">
                  <a:moveTo>
                    <a:pt x="518135" y="1817545"/>
                  </a:moveTo>
                  <a:lnTo>
                    <a:pt x="518588" y="1818664"/>
                  </a:lnTo>
                  <a:lnTo>
                    <a:pt x="518684" y="1819545"/>
                  </a:lnTo>
                  <a:lnTo>
                    <a:pt x="513767" y="1824870"/>
                  </a:lnTo>
                  <a:lnTo>
                    <a:pt x="510043" y="1829052"/>
                  </a:lnTo>
                  <a:lnTo>
                    <a:pt x="503348" y="1834970"/>
                  </a:lnTo>
                  <a:lnTo>
                    <a:pt x="499936" y="1836141"/>
                  </a:lnTo>
                  <a:lnTo>
                    <a:pt x="497473" y="1837479"/>
                  </a:lnTo>
                  <a:lnTo>
                    <a:pt x="495749" y="1835818"/>
                  </a:lnTo>
                  <a:lnTo>
                    <a:pt x="494865" y="1835232"/>
                  </a:lnTo>
                  <a:lnTo>
                    <a:pt x="494679" y="1834727"/>
                  </a:lnTo>
                  <a:lnTo>
                    <a:pt x="494059" y="1828273"/>
                  </a:lnTo>
                  <a:lnTo>
                    <a:pt x="497042" y="1824151"/>
                  </a:lnTo>
                  <a:lnTo>
                    <a:pt x="501681" y="1821210"/>
                  </a:lnTo>
                  <a:lnTo>
                    <a:pt x="506034" y="1818298"/>
                  </a:lnTo>
                  <a:lnTo>
                    <a:pt x="508395" y="1816130"/>
                  </a:lnTo>
                  <a:lnTo>
                    <a:pt x="513835" y="1817556"/>
                  </a:lnTo>
                  <a:lnTo>
                    <a:pt x="518135" y="1817545"/>
                  </a:lnTo>
                  <a:close/>
                </a:path>
                <a:path w="1675130" h="2239645">
                  <a:moveTo>
                    <a:pt x="494865" y="1835232"/>
                  </a:moveTo>
                  <a:lnTo>
                    <a:pt x="495749" y="1835818"/>
                  </a:lnTo>
                  <a:lnTo>
                    <a:pt x="494931" y="1835412"/>
                  </a:lnTo>
                  <a:lnTo>
                    <a:pt x="494865" y="1835232"/>
                  </a:lnTo>
                  <a:close/>
                </a:path>
                <a:path w="1675130" h="2239645">
                  <a:moveTo>
                    <a:pt x="555161" y="1309323"/>
                  </a:moveTo>
                  <a:lnTo>
                    <a:pt x="560552" y="1318158"/>
                  </a:lnTo>
                  <a:lnTo>
                    <a:pt x="539269" y="1333455"/>
                  </a:lnTo>
                  <a:lnTo>
                    <a:pt x="535166" y="1327372"/>
                  </a:lnTo>
                  <a:lnTo>
                    <a:pt x="536067" y="1321929"/>
                  </a:lnTo>
                  <a:lnTo>
                    <a:pt x="542542" y="1316216"/>
                  </a:lnTo>
                  <a:lnTo>
                    <a:pt x="555161" y="1309323"/>
                  </a:lnTo>
                  <a:close/>
                </a:path>
                <a:path w="1675130" h="2239645">
                  <a:moveTo>
                    <a:pt x="865006" y="1312799"/>
                  </a:moveTo>
                  <a:lnTo>
                    <a:pt x="866845" y="1316172"/>
                  </a:lnTo>
                  <a:lnTo>
                    <a:pt x="866937" y="1319803"/>
                  </a:lnTo>
                  <a:lnTo>
                    <a:pt x="863917" y="1323170"/>
                  </a:lnTo>
                  <a:lnTo>
                    <a:pt x="855549" y="1322801"/>
                  </a:lnTo>
                  <a:lnTo>
                    <a:pt x="836380" y="1321020"/>
                  </a:lnTo>
                  <a:lnTo>
                    <a:pt x="843718" y="1310649"/>
                  </a:lnTo>
                  <a:lnTo>
                    <a:pt x="845371" y="1310737"/>
                  </a:lnTo>
                  <a:lnTo>
                    <a:pt x="846974" y="1310901"/>
                  </a:lnTo>
                  <a:lnTo>
                    <a:pt x="853563" y="1311372"/>
                  </a:lnTo>
                  <a:lnTo>
                    <a:pt x="858486" y="1311856"/>
                  </a:lnTo>
                  <a:lnTo>
                    <a:pt x="865006" y="1312799"/>
                  </a:lnTo>
                  <a:close/>
                </a:path>
                <a:path w="1675130" h="2239645">
                  <a:moveTo>
                    <a:pt x="879530" y="547215"/>
                  </a:moveTo>
                  <a:lnTo>
                    <a:pt x="886063" y="555144"/>
                  </a:lnTo>
                  <a:lnTo>
                    <a:pt x="885606" y="556531"/>
                  </a:lnTo>
                  <a:lnTo>
                    <a:pt x="885576" y="557601"/>
                  </a:lnTo>
                  <a:lnTo>
                    <a:pt x="878723" y="563633"/>
                  </a:lnTo>
                  <a:lnTo>
                    <a:pt x="872493" y="569423"/>
                  </a:lnTo>
                  <a:lnTo>
                    <a:pt x="863793" y="575947"/>
                  </a:lnTo>
                  <a:lnTo>
                    <a:pt x="860360" y="575224"/>
                  </a:lnTo>
                  <a:lnTo>
                    <a:pt x="857619" y="575506"/>
                  </a:lnTo>
                  <a:lnTo>
                    <a:pt x="858044" y="572326"/>
                  </a:lnTo>
                  <a:lnTo>
                    <a:pt x="857379" y="568042"/>
                  </a:lnTo>
                  <a:lnTo>
                    <a:pt x="859100" y="566185"/>
                  </a:lnTo>
                  <a:lnTo>
                    <a:pt x="863773" y="561459"/>
                  </a:lnTo>
                  <a:lnTo>
                    <a:pt x="868744" y="556853"/>
                  </a:lnTo>
                  <a:lnTo>
                    <a:pt x="879530" y="547215"/>
                  </a:lnTo>
                  <a:close/>
                </a:path>
                <a:path w="1675130" h="2239645">
                  <a:moveTo>
                    <a:pt x="207728" y="1944934"/>
                  </a:moveTo>
                  <a:lnTo>
                    <a:pt x="208186" y="1968051"/>
                  </a:lnTo>
                  <a:lnTo>
                    <a:pt x="199893" y="1966913"/>
                  </a:lnTo>
                  <a:lnTo>
                    <a:pt x="195750" y="1966401"/>
                  </a:lnTo>
                  <a:lnTo>
                    <a:pt x="196106" y="1960636"/>
                  </a:lnTo>
                  <a:lnTo>
                    <a:pt x="197643" y="1955068"/>
                  </a:lnTo>
                  <a:lnTo>
                    <a:pt x="201228" y="1949800"/>
                  </a:lnTo>
                  <a:lnTo>
                    <a:pt x="207728" y="1944934"/>
                  </a:lnTo>
                  <a:close/>
                </a:path>
                <a:path w="1675130" h="2239645">
                  <a:moveTo>
                    <a:pt x="285256" y="1930162"/>
                  </a:moveTo>
                  <a:lnTo>
                    <a:pt x="282715" y="1934937"/>
                  </a:lnTo>
                  <a:lnTo>
                    <a:pt x="278775" y="1942436"/>
                  </a:lnTo>
                  <a:lnTo>
                    <a:pt x="271366" y="1939268"/>
                  </a:lnTo>
                  <a:lnTo>
                    <a:pt x="264649" y="1936286"/>
                  </a:lnTo>
                  <a:lnTo>
                    <a:pt x="249675" y="1930146"/>
                  </a:lnTo>
                  <a:lnTo>
                    <a:pt x="249789" y="1925016"/>
                  </a:lnTo>
                  <a:lnTo>
                    <a:pt x="256753" y="1917177"/>
                  </a:lnTo>
                  <a:lnTo>
                    <a:pt x="285256" y="1930162"/>
                  </a:lnTo>
                  <a:close/>
                </a:path>
                <a:path w="1675130" h="2239645">
                  <a:moveTo>
                    <a:pt x="662988" y="1594123"/>
                  </a:moveTo>
                  <a:lnTo>
                    <a:pt x="666658" y="1598873"/>
                  </a:lnTo>
                  <a:lnTo>
                    <a:pt x="669516" y="1602921"/>
                  </a:lnTo>
                  <a:lnTo>
                    <a:pt x="672267" y="1607090"/>
                  </a:lnTo>
                  <a:lnTo>
                    <a:pt x="672588" y="1607548"/>
                  </a:lnTo>
                  <a:lnTo>
                    <a:pt x="668704" y="1612866"/>
                  </a:lnTo>
                  <a:lnTo>
                    <a:pt x="662350" y="1621719"/>
                  </a:lnTo>
                  <a:lnTo>
                    <a:pt x="659521" y="1621315"/>
                  </a:lnTo>
                  <a:lnTo>
                    <a:pt x="655069" y="1616240"/>
                  </a:lnTo>
                  <a:lnTo>
                    <a:pt x="653112" y="1609601"/>
                  </a:lnTo>
                  <a:lnTo>
                    <a:pt x="653573" y="1602833"/>
                  </a:lnTo>
                  <a:lnTo>
                    <a:pt x="656378" y="1597372"/>
                  </a:lnTo>
                  <a:lnTo>
                    <a:pt x="657985" y="1595603"/>
                  </a:lnTo>
                  <a:lnTo>
                    <a:pt x="662988" y="1594123"/>
                  </a:lnTo>
                  <a:close/>
                </a:path>
                <a:path w="1675130" h="2239645">
                  <a:moveTo>
                    <a:pt x="330432" y="1520286"/>
                  </a:moveTo>
                  <a:lnTo>
                    <a:pt x="342580" y="1541178"/>
                  </a:lnTo>
                  <a:lnTo>
                    <a:pt x="307585" y="1554252"/>
                  </a:lnTo>
                  <a:lnTo>
                    <a:pt x="305280" y="1550353"/>
                  </a:lnTo>
                  <a:lnTo>
                    <a:pt x="330432" y="1520286"/>
                  </a:lnTo>
                  <a:close/>
                </a:path>
                <a:path w="1675130" h="2239645">
                  <a:moveTo>
                    <a:pt x="1274183" y="439953"/>
                  </a:moveTo>
                  <a:lnTo>
                    <a:pt x="1256490" y="467661"/>
                  </a:lnTo>
                  <a:lnTo>
                    <a:pt x="1249655" y="465800"/>
                  </a:lnTo>
                  <a:lnTo>
                    <a:pt x="1243668" y="457333"/>
                  </a:lnTo>
                  <a:lnTo>
                    <a:pt x="1242881" y="449833"/>
                  </a:lnTo>
                  <a:lnTo>
                    <a:pt x="1240288" y="441410"/>
                  </a:lnTo>
                  <a:lnTo>
                    <a:pt x="1269091" y="439766"/>
                  </a:lnTo>
                  <a:lnTo>
                    <a:pt x="1274183" y="439953"/>
                  </a:lnTo>
                  <a:close/>
                </a:path>
                <a:path w="1675130" h="2239645">
                  <a:moveTo>
                    <a:pt x="608650" y="1699144"/>
                  </a:moveTo>
                  <a:lnTo>
                    <a:pt x="598852" y="1714043"/>
                  </a:lnTo>
                  <a:lnTo>
                    <a:pt x="589447" y="1701838"/>
                  </a:lnTo>
                  <a:lnTo>
                    <a:pt x="606387" y="1699442"/>
                  </a:lnTo>
                  <a:lnTo>
                    <a:pt x="607537" y="1699306"/>
                  </a:lnTo>
                  <a:lnTo>
                    <a:pt x="608650" y="1699144"/>
                  </a:lnTo>
                  <a:close/>
                </a:path>
                <a:path w="1675130" h="2239645">
                  <a:moveTo>
                    <a:pt x="716953" y="725742"/>
                  </a:moveTo>
                  <a:lnTo>
                    <a:pt x="1130428" y="999897"/>
                  </a:lnTo>
                  <a:lnTo>
                    <a:pt x="1103715" y="1040186"/>
                  </a:lnTo>
                  <a:lnTo>
                    <a:pt x="690239" y="766030"/>
                  </a:lnTo>
                  <a:lnTo>
                    <a:pt x="716953" y="725742"/>
                  </a:lnTo>
                  <a:close/>
                </a:path>
                <a:path w="1675130" h="2239645">
                  <a:moveTo>
                    <a:pt x="632650" y="622474"/>
                  </a:moveTo>
                  <a:lnTo>
                    <a:pt x="692155" y="661929"/>
                  </a:lnTo>
                  <a:lnTo>
                    <a:pt x="669358" y="696310"/>
                  </a:lnTo>
                  <a:lnTo>
                    <a:pt x="657004" y="709865"/>
                  </a:lnTo>
                  <a:lnTo>
                    <a:pt x="642446" y="717973"/>
                  </a:lnTo>
                  <a:lnTo>
                    <a:pt x="627470" y="720019"/>
                  </a:lnTo>
                  <a:lnTo>
                    <a:pt x="613863" y="715388"/>
                  </a:lnTo>
                  <a:lnTo>
                    <a:pt x="604311" y="704664"/>
                  </a:lnTo>
                  <a:lnTo>
                    <a:pt x="600372" y="690076"/>
                  </a:lnTo>
                  <a:lnTo>
                    <a:pt x="602176" y="673512"/>
                  </a:lnTo>
                  <a:lnTo>
                    <a:pt x="609854" y="656856"/>
                  </a:lnTo>
                  <a:lnTo>
                    <a:pt x="632650" y="622474"/>
                  </a:lnTo>
                  <a:close/>
                </a:path>
                <a:path w="1675130" h="2239645">
                  <a:moveTo>
                    <a:pt x="805877" y="492546"/>
                  </a:moveTo>
                  <a:lnTo>
                    <a:pt x="806368" y="492872"/>
                  </a:lnTo>
                  <a:lnTo>
                    <a:pt x="816893" y="503395"/>
                  </a:lnTo>
                  <a:lnTo>
                    <a:pt x="822368" y="516693"/>
                  </a:lnTo>
                  <a:lnTo>
                    <a:pt x="822458" y="531091"/>
                  </a:lnTo>
                  <a:lnTo>
                    <a:pt x="816826" y="544915"/>
                  </a:lnTo>
                  <a:lnTo>
                    <a:pt x="745599" y="652338"/>
                  </a:lnTo>
                  <a:lnTo>
                    <a:pt x="735052" y="662915"/>
                  </a:lnTo>
                  <a:lnTo>
                    <a:pt x="721755" y="668435"/>
                  </a:lnTo>
                  <a:lnTo>
                    <a:pt x="707378" y="668563"/>
                  </a:lnTo>
                  <a:lnTo>
                    <a:pt x="693590" y="662962"/>
                  </a:lnTo>
                  <a:lnTo>
                    <a:pt x="693099" y="662636"/>
                  </a:lnTo>
                  <a:lnTo>
                    <a:pt x="692155" y="661929"/>
                  </a:lnTo>
                  <a:lnTo>
                    <a:pt x="632650" y="622474"/>
                  </a:lnTo>
                  <a:lnTo>
                    <a:pt x="745341" y="452517"/>
                  </a:lnTo>
                  <a:lnTo>
                    <a:pt x="804846" y="491971"/>
                  </a:lnTo>
                  <a:lnTo>
                    <a:pt x="805349" y="492278"/>
                  </a:lnTo>
                  <a:lnTo>
                    <a:pt x="805877" y="492546"/>
                  </a:lnTo>
                  <a:close/>
                </a:path>
                <a:path w="1675130" h="2239645">
                  <a:moveTo>
                    <a:pt x="1076512" y="17630"/>
                  </a:moveTo>
                  <a:lnTo>
                    <a:pt x="1086077" y="28359"/>
                  </a:lnTo>
                  <a:lnTo>
                    <a:pt x="1090025" y="42943"/>
                  </a:lnTo>
                  <a:lnTo>
                    <a:pt x="1088228" y="59502"/>
                  </a:lnTo>
                  <a:lnTo>
                    <a:pt x="1080552" y="76156"/>
                  </a:lnTo>
                  <a:lnTo>
                    <a:pt x="1063505" y="101866"/>
                  </a:lnTo>
                  <a:lnTo>
                    <a:pt x="1132276" y="147465"/>
                  </a:lnTo>
                  <a:lnTo>
                    <a:pt x="1025009" y="309244"/>
                  </a:lnTo>
                  <a:lnTo>
                    <a:pt x="956238" y="263645"/>
                  </a:lnTo>
                  <a:lnTo>
                    <a:pt x="804846" y="491971"/>
                  </a:lnTo>
                  <a:lnTo>
                    <a:pt x="745341" y="452517"/>
                  </a:lnTo>
                  <a:lnTo>
                    <a:pt x="1021048" y="36701"/>
                  </a:lnTo>
                  <a:lnTo>
                    <a:pt x="1062917" y="13003"/>
                  </a:lnTo>
                  <a:lnTo>
                    <a:pt x="1076512" y="17630"/>
                  </a:lnTo>
                  <a:close/>
                </a:path>
                <a:path w="1675130" h="2239645">
                  <a:moveTo>
                    <a:pt x="270535" y="2100863"/>
                  </a:moveTo>
                  <a:lnTo>
                    <a:pt x="282651" y="2108896"/>
                  </a:lnTo>
                  <a:lnTo>
                    <a:pt x="68789" y="2239628"/>
                  </a:lnTo>
                  <a:lnTo>
                    <a:pt x="66913" y="2236639"/>
                  </a:lnTo>
                  <a:lnTo>
                    <a:pt x="64873" y="2233815"/>
                  </a:lnTo>
                  <a:lnTo>
                    <a:pt x="62708" y="2231098"/>
                  </a:lnTo>
                  <a:lnTo>
                    <a:pt x="62159" y="2230516"/>
                  </a:lnTo>
                  <a:lnTo>
                    <a:pt x="62431" y="2230696"/>
                  </a:lnTo>
                  <a:lnTo>
                    <a:pt x="270535" y="2100863"/>
                  </a:lnTo>
                  <a:close/>
                </a:path>
                <a:path w="1675130" h="2239645">
                  <a:moveTo>
                    <a:pt x="1265" y="2184478"/>
                  </a:moveTo>
                  <a:lnTo>
                    <a:pt x="38148" y="2208933"/>
                  </a:lnTo>
                  <a:lnTo>
                    <a:pt x="24044" y="2201253"/>
                  </a:lnTo>
                  <a:lnTo>
                    <a:pt x="9500" y="2196037"/>
                  </a:lnTo>
                  <a:lnTo>
                    <a:pt x="6300" y="2195168"/>
                  </a:lnTo>
                  <a:lnTo>
                    <a:pt x="3124" y="2194508"/>
                  </a:lnTo>
                  <a:lnTo>
                    <a:pt x="0" y="2194016"/>
                  </a:lnTo>
                  <a:lnTo>
                    <a:pt x="1265" y="2184478"/>
                  </a:lnTo>
                  <a:close/>
                </a:path>
                <a:path w="1675130" h="2239645">
                  <a:moveTo>
                    <a:pt x="33233" y="1943520"/>
                  </a:moveTo>
                  <a:lnTo>
                    <a:pt x="212521" y="2062397"/>
                  </a:lnTo>
                  <a:lnTo>
                    <a:pt x="40300" y="2210353"/>
                  </a:lnTo>
                  <a:lnTo>
                    <a:pt x="50557" y="2218040"/>
                  </a:lnTo>
                  <a:lnTo>
                    <a:pt x="57409" y="2224532"/>
                  </a:lnTo>
                  <a:lnTo>
                    <a:pt x="61239" y="2229021"/>
                  </a:lnTo>
                  <a:lnTo>
                    <a:pt x="62431" y="2230696"/>
                  </a:lnTo>
                  <a:lnTo>
                    <a:pt x="62159" y="2230516"/>
                  </a:lnTo>
                  <a:lnTo>
                    <a:pt x="51230" y="2218930"/>
                  </a:lnTo>
                  <a:lnTo>
                    <a:pt x="38148" y="2208933"/>
                  </a:lnTo>
                  <a:lnTo>
                    <a:pt x="1266" y="2184472"/>
                  </a:lnTo>
                  <a:lnTo>
                    <a:pt x="33233" y="1943520"/>
                  </a:lnTo>
                  <a:close/>
                </a:path>
                <a:path w="1675130" h="2239645">
                  <a:moveTo>
                    <a:pt x="35960" y="1887327"/>
                  </a:moveTo>
                  <a:lnTo>
                    <a:pt x="333936" y="2084900"/>
                  </a:lnTo>
                  <a:lnTo>
                    <a:pt x="307223" y="2125189"/>
                  </a:lnTo>
                  <a:lnTo>
                    <a:pt x="9246" y="1927615"/>
                  </a:lnTo>
                  <a:lnTo>
                    <a:pt x="35960" y="1887327"/>
                  </a:lnTo>
                  <a:close/>
                </a:path>
                <a:path w="1675130" h="2239645">
                  <a:moveTo>
                    <a:pt x="1674215" y="0"/>
                  </a:moveTo>
                  <a:lnTo>
                    <a:pt x="1674833" y="8711"/>
                  </a:lnTo>
                  <a:lnTo>
                    <a:pt x="1666402" y="53220"/>
                  </a:lnTo>
                  <a:lnTo>
                    <a:pt x="1645915" y="95384"/>
                  </a:lnTo>
                  <a:lnTo>
                    <a:pt x="1602982" y="160133"/>
                  </a:lnTo>
                  <a:lnTo>
                    <a:pt x="1602409" y="159154"/>
                  </a:lnTo>
                  <a:lnTo>
                    <a:pt x="1601194" y="157257"/>
                  </a:lnTo>
                  <a:lnTo>
                    <a:pt x="1601100" y="157113"/>
                  </a:lnTo>
                  <a:lnTo>
                    <a:pt x="1596241" y="150402"/>
                  </a:lnTo>
                  <a:lnTo>
                    <a:pt x="1590651" y="144121"/>
                  </a:lnTo>
                  <a:lnTo>
                    <a:pt x="1584337" y="138341"/>
                  </a:lnTo>
                  <a:lnTo>
                    <a:pt x="1577306" y="133132"/>
                  </a:lnTo>
                  <a:lnTo>
                    <a:pt x="1376517" y="0"/>
                  </a:lnTo>
                  <a:lnTo>
                    <a:pt x="1674215" y="0"/>
                  </a:lnTo>
                  <a:close/>
                </a:path>
              </a:pathLst>
            </a:custGeom>
            <a:solidFill>
              <a:srgbClr val="FD86B0"/>
            </a:solidFill>
          </p:spPr>
          <p:txBody>
            <a:bodyPr wrap="square" lIns="0" tIns="0" rIns="0" bIns="0" rtlCol="0"/>
            <a:lstStyle/>
            <a:p>
              <a:endParaRPr/>
            </a:p>
          </p:txBody>
        </p:sp>
      </p:grpSp>
      <p:grpSp>
        <p:nvGrpSpPr>
          <p:cNvPr id="29" name="object 29"/>
          <p:cNvGrpSpPr/>
          <p:nvPr/>
        </p:nvGrpSpPr>
        <p:grpSpPr>
          <a:xfrm>
            <a:off x="1803428" y="2419132"/>
            <a:ext cx="14829790" cy="2962910"/>
            <a:chOff x="1803428" y="2419132"/>
            <a:chExt cx="14829790" cy="2962910"/>
          </a:xfrm>
        </p:grpSpPr>
        <p:sp>
          <p:nvSpPr>
            <p:cNvPr id="30" name="object 30"/>
            <p:cNvSpPr/>
            <p:nvPr/>
          </p:nvSpPr>
          <p:spPr>
            <a:xfrm>
              <a:off x="1827240" y="2442945"/>
              <a:ext cx="14669135" cy="24130"/>
            </a:xfrm>
            <a:custGeom>
              <a:avLst/>
              <a:gdLst/>
              <a:ahLst/>
              <a:cxnLst/>
              <a:rect l="l" t="t" r="r" b="b"/>
              <a:pathLst>
                <a:path w="14669135" h="24130">
                  <a:moveTo>
                    <a:pt x="0" y="0"/>
                  </a:moveTo>
                  <a:lnTo>
                    <a:pt x="14668551" y="23742"/>
                  </a:lnTo>
                </a:path>
              </a:pathLst>
            </a:custGeom>
            <a:ln w="47624">
              <a:solidFill>
                <a:srgbClr val="8BAFE2"/>
              </a:solidFill>
            </a:ln>
          </p:spPr>
          <p:txBody>
            <a:bodyPr wrap="square" lIns="0" tIns="0" rIns="0" bIns="0" rtlCol="0"/>
            <a:lstStyle/>
            <a:p>
              <a:endParaRPr/>
            </a:p>
          </p:txBody>
        </p:sp>
        <p:sp>
          <p:nvSpPr>
            <p:cNvPr id="31" name="object 31"/>
            <p:cNvSpPr/>
            <p:nvPr/>
          </p:nvSpPr>
          <p:spPr>
            <a:xfrm>
              <a:off x="1851809" y="2443174"/>
              <a:ext cx="23495" cy="2877185"/>
            </a:xfrm>
            <a:custGeom>
              <a:avLst/>
              <a:gdLst/>
              <a:ahLst/>
              <a:cxnLst/>
              <a:rect l="l" t="t" r="r" b="b"/>
              <a:pathLst>
                <a:path w="23494" h="2877185">
                  <a:moveTo>
                    <a:pt x="0" y="0"/>
                  </a:moveTo>
                  <a:lnTo>
                    <a:pt x="23425" y="2876598"/>
                  </a:lnTo>
                </a:path>
              </a:pathLst>
            </a:custGeom>
            <a:ln w="47627">
              <a:solidFill>
                <a:srgbClr val="8BAFE2"/>
              </a:solidFill>
            </a:ln>
          </p:spPr>
          <p:txBody>
            <a:bodyPr wrap="square" lIns="0" tIns="0" rIns="0" bIns="0" rtlCol="0"/>
            <a:lstStyle/>
            <a:p>
              <a:endParaRPr/>
            </a:p>
          </p:txBody>
        </p:sp>
        <p:sp>
          <p:nvSpPr>
            <p:cNvPr id="32" name="object 32"/>
            <p:cNvSpPr/>
            <p:nvPr/>
          </p:nvSpPr>
          <p:spPr>
            <a:xfrm>
              <a:off x="5473207" y="2487458"/>
              <a:ext cx="0" cy="2820035"/>
            </a:xfrm>
            <a:custGeom>
              <a:avLst/>
              <a:gdLst/>
              <a:ahLst/>
              <a:cxnLst/>
              <a:rect l="l" t="t" r="r" b="b"/>
              <a:pathLst>
                <a:path h="2820035">
                  <a:moveTo>
                    <a:pt x="0" y="2819427"/>
                  </a:moveTo>
                  <a:lnTo>
                    <a:pt x="0" y="0"/>
                  </a:lnTo>
                </a:path>
              </a:pathLst>
            </a:custGeom>
            <a:ln w="47679">
              <a:solidFill>
                <a:srgbClr val="8BAFE2"/>
              </a:solidFill>
            </a:ln>
          </p:spPr>
          <p:txBody>
            <a:bodyPr wrap="square" lIns="0" tIns="0" rIns="0" bIns="0" rtlCol="0"/>
            <a:lstStyle/>
            <a:p>
              <a:endParaRPr/>
            </a:p>
          </p:txBody>
        </p:sp>
        <p:sp>
          <p:nvSpPr>
            <p:cNvPr id="33" name="object 33"/>
            <p:cNvSpPr/>
            <p:nvPr/>
          </p:nvSpPr>
          <p:spPr>
            <a:xfrm>
              <a:off x="8908950" y="2446136"/>
              <a:ext cx="23495" cy="2800350"/>
            </a:xfrm>
            <a:custGeom>
              <a:avLst/>
              <a:gdLst/>
              <a:ahLst/>
              <a:cxnLst/>
              <a:rect l="l" t="t" r="r" b="b"/>
              <a:pathLst>
                <a:path w="23495" h="2800350">
                  <a:moveTo>
                    <a:pt x="23387" y="2800332"/>
                  </a:moveTo>
                  <a:lnTo>
                    <a:pt x="0" y="0"/>
                  </a:lnTo>
                </a:path>
              </a:pathLst>
            </a:custGeom>
            <a:ln w="47570">
              <a:solidFill>
                <a:srgbClr val="8BAFE2"/>
              </a:solidFill>
            </a:ln>
          </p:spPr>
          <p:txBody>
            <a:bodyPr wrap="square" lIns="0" tIns="0" rIns="0" bIns="0" rtlCol="0"/>
            <a:lstStyle/>
            <a:p>
              <a:endParaRPr/>
            </a:p>
          </p:txBody>
        </p:sp>
        <p:sp>
          <p:nvSpPr>
            <p:cNvPr id="34" name="object 34"/>
            <p:cNvSpPr/>
            <p:nvPr/>
          </p:nvSpPr>
          <p:spPr>
            <a:xfrm>
              <a:off x="11226249" y="2442763"/>
              <a:ext cx="0" cy="2915285"/>
            </a:xfrm>
            <a:custGeom>
              <a:avLst/>
              <a:gdLst/>
              <a:ahLst/>
              <a:cxnLst/>
              <a:rect l="l" t="t" r="r" b="b"/>
              <a:pathLst>
                <a:path h="2915285">
                  <a:moveTo>
                    <a:pt x="0" y="0"/>
                  </a:moveTo>
                  <a:lnTo>
                    <a:pt x="0" y="2914684"/>
                  </a:lnTo>
                </a:path>
              </a:pathLst>
            </a:custGeom>
            <a:ln w="47660">
              <a:solidFill>
                <a:srgbClr val="8BAFE2"/>
              </a:solidFill>
            </a:ln>
          </p:spPr>
          <p:txBody>
            <a:bodyPr wrap="square" lIns="0" tIns="0" rIns="0" bIns="0" rtlCol="0"/>
            <a:lstStyle/>
            <a:p>
              <a:endParaRPr/>
            </a:p>
          </p:txBody>
        </p:sp>
        <p:sp>
          <p:nvSpPr>
            <p:cNvPr id="35" name="object 35"/>
            <p:cNvSpPr/>
            <p:nvPr/>
          </p:nvSpPr>
          <p:spPr>
            <a:xfrm>
              <a:off x="13839716" y="2512876"/>
              <a:ext cx="0" cy="2734310"/>
            </a:xfrm>
            <a:custGeom>
              <a:avLst/>
              <a:gdLst/>
              <a:ahLst/>
              <a:cxnLst/>
              <a:rect l="l" t="t" r="r" b="b"/>
              <a:pathLst>
                <a:path h="2734310">
                  <a:moveTo>
                    <a:pt x="0" y="2733720"/>
                  </a:moveTo>
                  <a:lnTo>
                    <a:pt x="0" y="0"/>
                  </a:lnTo>
                </a:path>
              </a:pathLst>
            </a:custGeom>
            <a:ln w="47658">
              <a:solidFill>
                <a:srgbClr val="8BAFE2"/>
              </a:solidFill>
            </a:ln>
          </p:spPr>
          <p:txBody>
            <a:bodyPr wrap="square" lIns="0" tIns="0" rIns="0" bIns="0" rtlCol="0"/>
            <a:lstStyle/>
            <a:p>
              <a:endParaRPr/>
            </a:p>
          </p:txBody>
        </p:sp>
        <p:sp>
          <p:nvSpPr>
            <p:cNvPr id="36" name="object 36"/>
            <p:cNvSpPr/>
            <p:nvPr/>
          </p:nvSpPr>
          <p:spPr>
            <a:xfrm>
              <a:off x="16575698" y="2443255"/>
              <a:ext cx="33655" cy="2914650"/>
            </a:xfrm>
            <a:custGeom>
              <a:avLst/>
              <a:gdLst/>
              <a:ahLst/>
              <a:cxnLst/>
              <a:rect l="l" t="t" r="r" b="b"/>
              <a:pathLst>
                <a:path w="33655" h="2914650">
                  <a:moveTo>
                    <a:pt x="0" y="0"/>
                  </a:moveTo>
                  <a:lnTo>
                    <a:pt x="33347" y="2914528"/>
                  </a:lnTo>
                </a:path>
              </a:pathLst>
            </a:custGeom>
            <a:ln w="47670">
              <a:solidFill>
                <a:srgbClr val="8BAFE2"/>
              </a:solidFill>
            </a:ln>
          </p:spPr>
          <p:txBody>
            <a:bodyPr wrap="square" lIns="0" tIns="0" rIns="0" bIns="0" rtlCol="0"/>
            <a:lstStyle/>
            <a:p>
              <a:endParaRPr/>
            </a:p>
          </p:txBody>
        </p:sp>
        <p:sp>
          <p:nvSpPr>
            <p:cNvPr id="37" name="object 37"/>
            <p:cNvSpPr/>
            <p:nvPr/>
          </p:nvSpPr>
          <p:spPr>
            <a:xfrm>
              <a:off x="1827190" y="3826442"/>
              <a:ext cx="14678660" cy="0"/>
            </a:xfrm>
            <a:custGeom>
              <a:avLst/>
              <a:gdLst/>
              <a:ahLst/>
              <a:cxnLst/>
              <a:rect l="l" t="t" r="r" b="b"/>
              <a:pathLst>
                <a:path w="14678660">
                  <a:moveTo>
                    <a:pt x="0" y="0"/>
                  </a:moveTo>
                  <a:lnTo>
                    <a:pt x="14678116" y="0"/>
                  </a:lnTo>
                </a:path>
              </a:pathLst>
            </a:custGeom>
            <a:ln w="47624">
              <a:solidFill>
                <a:srgbClr val="8BAFE2"/>
              </a:solidFill>
            </a:ln>
          </p:spPr>
          <p:txBody>
            <a:bodyPr wrap="square" lIns="0" tIns="0" rIns="0" bIns="0" rtlCol="0"/>
            <a:lstStyle/>
            <a:p>
              <a:endParaRPr/>
            </a:p>
          </p:txBody>
        </p:sp>
        <p:sp>
          <p:nvSpPr>
            <p:cNvPr id="38" name="object 38"/>
            <p:cNvSpPr/>
            <p:nvPr/>
          </p:nvSpPr>
          <p:spPr>
            <a:xfrm>
              <a:off x="1923131" y="5319742"/>
              <a:ext cx="14650085" cy="0"/>
            </a:xfrm>
            <a:custGeom>
              <a:avLst/>
              <a:gdLst/>
              <a:ahLst/>
              <a:cxnLst/>
              <a:rect l="l" t="t" r="r" b="b"/>
              <a:pathLst>
                <a:path w="14650085">
                  <a:moveTo>
                    <a:pt x="0" y="0"/>
                  </a:moveTo>
                  <a:lnTo>
                    <a:pt x="14649481" y="0"/>
                  </a:lnTo>
                </a:path>
              </a:pathLst>
            </a:custGeom>
            <a:ln w="47624">
              <a:solidFill>
                <a:srgbClr val="8BAFE2"/>
              </a:solidFill>
            </a:ln>
          </p:spPr>
          <p:txBody>
            <a:bodyPr wrap="square" lIns="0" tIns="0" rIns="0" bIns="0" rtlCol="0"/>
            <a:lstStyle/>
            <a:p>
              <a:endParaRPr/>
            </a:p>
          </p:txBody>
        </p:sp>
      </p:grpSp>
      <p:sp>
        <p:nvSpPr>
          <p:cNvPr id="39" name="object 39"/>
          <p:cNvSpPr txBox="1">
            <a:spLocks noGrp="1"/>
          </p:cNvSpPr>
          <p:nvPr>
            <p:ph type="title"/>
          </p:nvPr>
        </p:nvSpPr>
        <p:spPr>
          <a:xfrm>
            <a:off x="3318678" y="469675"/>
            <a:ext cx="12032615" cy="1692275"/>
          </a:xfrm>
          <a:prstGeom prst="rect">
            <a:avLst/>
          </a:prstGeom>
        </p:spPr>
        <p:txBody>
          <a:bodyPr vert="horz" wrap="square" lIns="0" tIns="33655" rIns="0" bIns="0" rtlCol="0">
            <a:spAutoFit/>
          </a:bodyPr>
          <a:lstStyle/>
          <a:p>
            <a:pPr marL="2248535" marR="5080" indent="-2236470">
              <a:lnSpc>
                <a:spcPts val="6530"/>
              </a:lnSpc>
              <a:spcBef>
                <a:spcPts val="265"/>
              </a:spcBef>
              <a:tabLst>
                <a:tab pos="7407909" algn="l"/>
              </a:tabLst>
            </a:pPr>
            <a:r>
              <a:rPr sz="5500" spc="-465" dirty="0">
                <a:solidFill>
                  <a:srgbClr val="262525"/>
                </a:solidFill>
              </a:rPr>
              <a:t>İLİMİZDE</a:t>
            </a:r>
            <a:r>
              <a:rPr sz="5500" spc="590" dirty="0">
                <a:solidFill>
                  <a:srgbClr val="262525"/>
                </a:solidFill>
              </a:rPr>
              <a:t> </a:t>
            </a:r>
            <a:r>
              <a:rPr sz="5500" spc="-70" dirty="0" smtClean="0">
                <a:solidFill>
                  <a:srgbClr val="262525"/>
                </a:solidFill>
              </a:rPr>
              <a:t>202</a:t>
            </a:r>
            <a:r>
              <a:rPr lang="tr-TR" sz="5500" spc="-70" dirty="0" smtClean="0">
                <a:solidFill>
                  <a:srgbClr val="262525"/>
                </a:solidFill>
              </a:rPr>
              <a:t>4</a:t>
            </a:r>
            <a:r>
              <a:rPr sz="5500" spc="595" dirty="0" smtClean="0">
                <a:solidFill>
                  <a:srgbClr val="262525"/>
                </a:solidFill>
              </a:rPr>
              <a:t> </a:t>
            </a:r>
            <a:r>
              <a:rPr sz="5500" spc="-415" dirty="0">
                <a:solidFill>
                  <a:srgbClr val="262525"/>
                </a:solidFill>
              </a:rPr>
              <a:t>YILINDA	</a:t>
            </a:r>
            <a:r>
              <a:rPr sz="5500" spc="-675" dirty="0">
                <a:solidFill>
                  <a:srgbClr val="262525"/>
                </a:solidFill>
              </a:rPr>
              <a:t>ÖČRENCİ</a:t>
            </a:r>
            <a:r>
              <a:rPr sz="5500" spc="-265" dirty="0">
                <a:solidFill>
                  <a:srgbClr val="262525"/>
                </a:solidFill>
              </a:rPr>
              <a:t> </a:t>
            </a:r>
            <a:r>
              <a:rPr sz="5500" spc="-204" dirty="0">
                <a:solidFill>
                  <a:srgbClr val="262525"/>
                </a:solidFill>
              </a:rPr>
              <a:t>ALAN </a:t>
            </a:r>
            <a:r>
              <a:rPr sz="5500" spc="-1450" dirty="0">
                <a:solidFill>
                  <a:srgbClr val="262525"/>
                </a:solidFill>
              </a:rPr>
              <a:t> </a:t>
            </a:r>
            <a:r>
              <a:rPr sz="5500" spc="-595" dirty="0">
                <a:solidFill>
                  <a:srgbClr val="262525"/>
                </a:solidFill>
              </a:rPr>
              <a:t>SOSYAL</a:t>
            </a:r>
            <a:r>
              <a:rPr sz="5500" spc="-290" dirty="0">
                <a:solidFill>
                  <a:srgbClr val="262525"/>
                </a:solidFill>
              </a:rPr>
              <a:t> </a:t>
            </a:r>
            <a:r>
              <a:rPr sz="5500" spc="-515" dirty="0">
                <a:solidFill>
                  <a:srgbClr val="262525"/>
                </a:solidFill>
              </a:rPr>
              <a:t>BİLİMLER</a:t>
            </a:r>
            <a:r>
              <a:rPr sz="5500" spc="-370" dirty="0">
                <a:solidFill>
                  <a:srgbClr val="262525"/>
                </a:solidFill>
              </a:rPr>
              <a:t> </a:t>
            </a:r>
            <a:r>
              <a:rPr sz="5500" spc="-570" dirty="0">
                <a:solidFill>
                  <a:srgbClr val="262525"/>
                </a:solidFill>
              </a:rPr>
              <a:t>LİSESİ</a:t>
            </a:r>
            <a:endParaRPr sz="5500" dirty="0"/>
          </a:p>
        </p:txBody>
      </p:sp>
      <p:sp>
        <p:nvSpPr>
          <p:cNvPr id="40" name="object 40"/>
          <p:cNvSpPr txBox="1"/>
          <p:nvPr/>
        </p:nvSpPr>
        <p:spPr>
          <a:xfrm>
            <a:off x="2450521" y="3130496"/>
            <a:ext cx="2417445" cy="482600"/>
          </a:xfrm>
          <a:prstGeom prst="rect">
            <a:avLst/>
          </a:prstGeom>
        </p:spPr>
        <p:txBody>
          <a:bodyPr vert="horz" wrap="square" lIns="0" tIns="12700" rIns="0" bIns="0" rtlCol="0">
            <a:spAutoFit/>
          </a:bodyPr>
          <a:lstStyle/>
          <a:p>
            <a:pPr marL="12700">
              <a:lnSpc>
                <a:spcPct val="100000"/>
              </a:lnSpc>
              <a:spcBef>
                <a:spcPts val="100"/>
              </a:spcBef>
            </a:pPr>
            <a:r>
              <a:rPr sz="3000" b="1" dirty="0">
                <a:solidFill>
                  <a:srgbClr val="262525"/>
                </a:solidFill>
                <a:latin typeface="Arial"/>
                <a:cs typeface="Arial"/>
              </a:rPr>
              <a:t>OKULUN</a:t>
            </a:r>
            <a:r>
              <a:rPr sz="3000" b="1" spc="-90" dirty="0">
                <a:solidFill>
                  <a:srgbClr val="262525"/>
                </a:solidFill>
                <a:latin typeface="Arial"/>
                <a:cs typeface="Arial"/>
              </a:rPr>
              <a:t> </a:t>
            </a:r>
            <a:r>
              <a:rPr sz="3000" b="1" dirty="0">
                <a:solidFill>
                  <a:srgbClr val="262525"/>
                </a:solidFill>
                <a:latin typeface="Arial"/>
                <a:cs typeface="Arial"/>
              </a:rPr>
              <a:t>ADI</a:t>
            </a:r>
            <a:endParaRPr sz="3000">
              <a:latin typeface="Arial"/>
              <a:cs typeface="Arial"/>
            </a:endParaRPr>
          </a:p>
        </p:txBody>
      </p:sp>
      <p:sp>
        <p:nvSpPr>
          <p:cNvPr id="41" name="object 41"/>
          <p:cNvSpPr txBox="1"/>
          <p:nvPr/>
        </p:nvSpPr>
        <p:spPr>
          <a:xfrm>
            <a:off x="5497020" y="3124174"/>
            <a:ext cx="3388360" cy="406400"/>
          </a:xfrm>
          <a:prstGeom prst="rect">
            <a:avLst/>
          </a:prstGeom>
        </p:spPr>
        <p:txBody>
          <a:bodyPr vert="horz" wrap="square" lIns="0" tIns="12700" rIns="0" bIns="0" rtlCol="0">
            <a:spAutoFit/>
          </a:bodyPr>
          <a:lstStyle/>
          <a:p>
            <a:pPr marL="114935">
              <a:lnSpc>
                <a:spcPct val="100000"/>
              </a:lnSpc>
              <a:spcBef>
                <a:spcPts val="100"/>
              </a:spcBef>
            </a:pPr>
            <a:r>
              <a:rPr sz="2500" b="1" spc="-5" dirty="0">
                <a:solidFill>
                  <a:srgbClr val="262525"/>
                </a:solidFill>
                <a:latin typeface="Arial"/>
                <a:cs typeface="Arial"/>
              </a:rPr>
              <a:t>PANSİYON</a:t>
            </a:r>
            <a:r>
              <a:rPr sz="2500" b="1" spc="-45" dirty="0">
                <a:solidFill>
                  <a:srgbClr val="262525"/>
                </a:solidFill>
                <a:latin typeface="Arial"/>
                <a:cs typeface="Arial"/>
              </a:rPr>
              <a:t> </a:t>
            </a:r>
            <a:r>
              <a:rPr sz="2500" b="1" spc="-5" dirty="0">
                <a:solidFill>
                  <a:srgbClr val="262525"/>
                </a:solidFill>
                <a:latin typeface="Arial"/>
                <a:cs typeface="Arial"/>
              </a:rPr>
              <a:t>DURUMU</a:t>
            </a:r>
            <a:endParaRPr sz="2500">
              <a:latin typeface="Arial"/>
              <a:cs typeface="Arial"/>
            </a:endParaRPr>
          </a:p>
        </p:txBody>
      </p:sp>
      <p:sp>
        <p:nvSpPr>
          <p:cNvPr id="42" name="object 42"/>
          <p:cNvSpPr txBox="1"/>
          <p:nvPr/>
        </p:nvSpPr>
        <p:spPr>
          <a:xfrm>
            <a:off x="8956151" y="3124174"/>
            <a:ext cx="2246630" cy="406400"/>
          </a:xfrm>
          <a:prstGeom prst="rect">
            <a:avLst/>
          </a:prstGeom>
        </p:spPr>
        <p:txBody>
          <a:bodyPr vert="horz" wrap="square" lIns="0" tIns="12700" rIns="0" bIns="0" rtlCol="0">
            <a:spAutoFit/>
          </a:bodyPr>
          <a:lstStyle/>
          <a:p>
            <a:pPr marL="76200">
              <a:lnSpc>
                <a:spcPct val="100000"/>
              </a:lnSpc>
              <a:spcBef>
                <a:spcPts val="100"/>
              </a:spcBef>
            </a:pPr>
            <a:r>
              <a:rPr sz="2500" b="1" spc="-5" dirty="0">
                <a:solidFill>
                  <a:srgbClr val="262525"/>
                </a:solidFill>
                <a:latin typeface="Arial"/>
                <a:cs typeface="Arial"/>
              </a:rPr>
              <a:t>KONTENJAN</a:t>
            </a:r>
            <a:endParaRPr sz="2500">
              <a:latin typeface="Arial"/>
              <a:cs typeface="Arial"/>
            </a:endParaRPr>
          </a:p>
        </p:txBody>
      </p:sp>
      <p:sp>
        <p:nvSpPr>
          <p:cNvPr id="43" name="object 43"/>
          <p:cNvSpPr txBox="1"/>
          <p:nvPr/>
        </p:nvSpPr>
        <p:spPr>
          <a:xfrm>
            <a:off x="11250062" y="3119536"/>
            <a:ext cx="2566035" cy="406400"/>
          </a:xfrm>
          <a:prstGeom prst="rect">
            <a:avLst/>
          </a:prstGeom>
        </p:spPr>
        <p:txBody>
          <a:bodyPr vert="horz" wrap="square" lIns="0" tIns="12700" rIns="0" bIns="0" rtlCol="0">
            <a:spAutoFit/>
          </a:bodyPr>
          <a:lstStyle/>
          <a:p>
            <a:pPr marL="128905">
              <a:lnSpc>
                <a:spcPct val="100000"/>
              </a:lnSpc>
              <a:spcBef>
                <a:spcPts val="100"/>
              </a:spcBef>
            </a:pPr>
            <a:r>
              <a:rPr sz="2500" b="1" spc="-5" dirty="0">
                <a:solidFill>
                  <a:srgbClr val="262525"/>
                </a:solidFill>
                <a:latin typeface="Arial"/>
                <a:cs typeface="Arial"/>
              </a:rPr>
              <a:t>TABAN</a:t>
            </a:r>
            <a:r>
              <a:rPr sz="2500" b="1" spc="-50" dirty="0">
                <a:solidFill>
                  <a:srgbClr val="262525"/>
                </a:solidFill>
                <a:latin typeface="Arial"/>
                <a:cs typeface="Arial"/>
              </a:rPr>
              <a:t> </a:t>
            </a:r>
            <a:r>
              <a:rPr sz="2500" b="1" spc="-5" dirty="0">
                <a:solidFill>
                  <a:srgbClr val="262525"/>
                </a:solidFill>
                <a:latin typeface="Arial"/>
                <a:cs typeface="Arial"/>
              </a:rPr>
              <a:t>PUAN</a:t>
            </a:r>
            <a:endParaRPr sz="2500">
              <a:latin typeface="Arial"/>
              <a:cs typeface="Arial"/>
            </a:endParaRPr>
          </a:p>
        </p:txBody>
      </p:sp>
      <p:sp>
        <p:nvSpPr>
          <p:cNvPr id="44" name="object 44"/>
          <p:cNvSpPr txBox="1"/>
          <p:nvPr/>
        </p:nvSpPr>
        <p:spPr>
          <a:xfrm>
            <a:off x="13920570" y="3095842"/>
            <a:ext cx="2565400" cy="406400"/>
          </a:xfrm>
          <a:prstGeom prst="rect">
            <a:avLst/>
          </a:prstGeom>
        </p:spPr>
        <p:txBody>
          <a:bodyPr vert="horz" wrap="square" lIns="0" tIns="12700" rIns="0" bIns="0" rtlCol="0">
            <a:spAutoFit/>
          </a:bodyPr>
          <a:lstStyle/>
          <a:p>
            <a:pPr marL="12700">
              <a:lnSpc>
                <a:spcPct val="100000"/>
              </a:lnSpc>
              <a:spcBef>
                <a:spcPts val="100"/>
              </a:spcBef>
            </a:pPr>
            <a:r>
              <a:rPr sz="2500" b="1" spc="-5" dirty="0">
                <a:solidFill>
                  <a:srgbClr val="262525"/>
                </a:solidFill>
                <a:latin typeface="Arial"/>
                <a:cs typeface="Arial"/>
              </a:rPr>
              <a:t>YÜZDELİK</a:t>
            </a:r>
            <a:r>
              <a:rPr sz="2500" b="1" spc="-70" dirty="0">
                <a:solidFill>
                  <a:srgbClr val="262525"/>
                </a:solidFill>
                <a:latin typeface="Arial"/>
                <a:cs typeface="Arial"/>
              </a:rPr>
              <a:t> </a:t>
            </a:r>
            <a:r>
              <a:rPr sz="2500" b="1" spc="-5" dirty="0">
                <a:solidFill>
                  <a:srgbClr val="262525"/>
                </a:solidFill>
                <a:latin typeface="Arial"/>
                <a:cs typeface="Arial"/>
              </a:rPr>
              <a:t>DİLİM</a:t>
            </a:r>
            <a:endParaRPr sz="2500">
              <a:latin typeface="Arial"/>
              <a:cs typeface="Arial"/>
            </a:endParaRPr>
          </a:p>
        </p:txBody>
      </p:sp>
      <p:sp>
        <p:nvSpPr>
          <p:cNvPr id="45" name="object 45"/>
          <p:cNvSpPr txBox="1"/>
          <p:nvPr/>
        </p:nvSpPr>
        <p:spPr>
          <a:xfrm>
            <a:off x="2231845" y="3940972"/>
            <a:ext cx="2971800" cy="1282700"/>
          </a:xfrm>
          <a:prstGeom prst="rect">
            <a:avLst/>
          </a:prstGeom>
        </p:spPr>
        <p:txBody>
          <a:bodyPr vert="horz" wrap="square" lIns="0" tIns="12700" rIns="0" bIns="0" rtlCol="0">
            <a:spAutoFit/>
          </a:bodyPr>
          <a:lstStyle/>
          <a:p>
            <a:pPr marL="12700" marR="5080" algn="ctr">
              <a:lnSpc>
                <a:spcPct val="114599"/>
              </a:lnSpc>
              <a:spcBef>
                <a:spcPts val="100"/>
              </a:spcBef>
            </a:pPr>
            <a:r>
              <a:rPr sz="2400" b="1" dirty="0">
                <a:solidFill>
                  <a:srgbClr val="262525"/>
                </a:solidFill>
                <a:latin typeface="Arial"/>
                <a:cs typeface="Arial"/>
              </a:rPr>
              <a:t>MAREŞAL</a:t>
            </a:r>
            <a:r>
              <a:rPr sz="2400" b="1" spc="-100" dirty="0">
                <a:solidFill>
                  <a:srgbClr val="262525"/>
                </a:solidFill>
                <a:latin typeface="Arial"/>
                <a:cs typeface="Arial"/>
              </a:rPr>
              <a:t> </a:t>
            </a:r>
            <a:r>
              <a:rPr sz="2400" b="1" dirty="0">
                <a:solidFill>
                  <a:srgbClr val="262525"/>
                </a:solidFill>
                <a:latin typeface="Arial"/>
                <a:cs typeface="Arial"/>
              </a:rPr>
              <a:t>ÇAKMAK  SOSYAL BİLİMLER </a:t>
            </a:r>
            <a:r>
              <a:rPr sz="2400" b="1" spc="5" dirty="0">
                <a:solidFill>
                  <a:srgbClr val="262525"/>
                </a:solidFill>
                <a:latin typeface="Arial"/>
                <a:cs typeface="Arial"/>
              </a:rPr>
              <a:t> </a:t>
            </a:r>
            <a:r>
              <a:rPr sz="2400" b="1" dirty="0">
                <a:solidFill>
                  <a:srgbClr val="262525"/>
                </a:solidFill>
                <a:latin typeface="Arial"/>
                <a:cs typeface="Arial"/>
              </a:rPr>
              <a:t>LİSESİ</a:t>
            </a:r>
            <a:endParaRPr sz="2400">
              <a:latin typeface="Arial"/>
              <a:cs typeface="Arial"/>
            </a:endParaRPr>
          </a:p>
        </p:txBody>
      </p:sp>
      <p:sp>
        <p:nvSpPr>
          <p:cNvPr id="46" name="object 46"/>
          <p:cNvSpPr txBox="1"/>
          <p:nvPr/>
        </p:nvSpPr>
        <p:spPr>
          <a:xfrm>
            <a:off x="11226249" y="3826442"/>
            <a:ext cx="2613660" cy="872034"/>
          </a:xfrm>
          <a:prstGeom prst="rect">
            <a:avLst/>
          </a:prstGeom>
          <a:ln w="47624">
            <a:solidFill>
              <a:srgbClr val="8BAFE2"/>
            </a:solidFill>
          </a:ln>
        </p:spPr>
        <p:txBody>
          <a:bodyPr vert="horz" wrap="square" lIns="0" tIns="2540" rIns="0" bIns="0" rtlCol="0">
            <a:spAutoFit/>
          </a:bodyPr>
          <a:lstStyle/>
          <a:p>
            <a:pPr>
              <a:lnSpc>
                <a:spcPct val="100000"/>
              </a:lnSpc>
              <a:spcBef>
                <a:spcPts val="20"/>
              </a:spcBef>
            </a:pPr>
            <a:endParaRPr sz="2650" dirty="0">
              <a:latin typeface="Times New Roman"/>
              <a:cs typeface="Times New Roman"/>
            </a:endParaRPr>
          </a:p>
          <a:p>
            <a:pPr marL="737870">
              <a:lnSpc>
                <a:spcPct val="100000"/>
              </a:lnSpc>
              <a:spcBef>
                <a:spcPts val="5"/>
              </a:spcBef>
            </a:pPr>
            <a:r>
              <a:rPr lang="tr-TR" sz="3000" b="1" dirty="0" smtClean="0">
                <a:solidFill>
                  <a:srgbClr val="262525"/>
                </a:solidFill>
                <a:latin typeface="Arial"/>
                <a:cs typeface="Arial"/>
              </a:rPr>
              <a:t>332,9821</a:t>
            </a:r>
            <a:endParaRPr sz="3000" dirty="0">
              <a:latin typeface="Arial"/>
              <a:cs typeface="Arial"/>
            </a:endParaRPr>
          </a:p>
        </p:txBody>
      </p:sp>
      <p:sp>
        <p:nvSpPr>
          <p:cNvPr id="47" name="object 47"/>
          <p:cNvSpPr txBox="1"/>
          <p:nvPr/>
        </p:nvSpPr>
        <p:spPr>
          <a:xfrm>
            <a:off x="14916970" y="4203838"/>
            <a:ext cx="979169" cy="482600"/>
          </a:xfrm>
          <a:prstGeom prst="rect">
            <a:avLst/>
          </a:prstGeom>
        </p:spPr>
        <p:txBody>
          <a:bodyPr vert="horz" wrap="square" lIns="0" tIns="12700" rIns="0" bIns="0" rtlCol="0">
            <a:spAutoFit/>
          </a:bodyPr>
          <a:lstStyle/>
          <a:p>
            <a:pPr marL="12700">
              <a:lnSpc>
                <a:spcPct val="100000"/>
              </a:lnSpc>
              <a:spcBef>
                <a:spcPts val="100"/>
              </a:spcBef>
            </a:pPr>
            <a:r>
              <a:rPr lang="tr-TR" sz="3000" b="1" dirty="0" smtClean="0">
                <a:solidFill>
                  <a:srgbClr val="262525"/>
                </a:solidFill>
                <a:latin typeface="Arial"/>
                <a:cs typeface="Arial"/>
              </a:rPr>
              <a:t>28,29</a:t>
            </a:r>
            <a:endParaRPr sz="3000" dirty="0">
              <a:latin typeface="Arial"/>
              <a:cs typeface="Arial"/>
            </a:endParaRPr>
          </a:p>
        </p:txBody>
      </p:sp>
      <p:sp>
        <p:nvSpPr>
          <p:cNvPr id="48" name="object 48"/>
          <p:cNvSpPr txBox="1"/>
          <p:nvPr/>
        </p:nvSpPr>
        <p:spPr>
          <a:xfrm>
            <a:off x="5497020" y="4137193"/>
            <a:ext cx="3388360" cy="482600"/>
          </a:xfrm>
          <a:prstGeom prst="rect">
            <a:avLst/>
          </a:prstGeom>
        </p:spPr>
        <p:txBody>
          <a:bodyPr vert="horz" wrap="square" lIns="0" tIns="12700" rIns="0" bIns="0" rtlCol="0">
            <a:spAutoFit/>
          </a:bodyPr>
          <a:lstStyle/>
          <a:p>
            <a:pPr marL="469900" algn="ctr">
              <a:lnSpc>
                <a:spcPct val="100000"/>
              </a:lnSpc>
              <a:spcBef>
                <a:spcPts val="100"/>
              </a:spcBef>
            </a:pPr>
            <a:r>
              <a:rPr sz="3000" b="1" dirty="0">
                <a:solidFill>
                  <a:srgbClr val="262525"/>
                </a:solidFill>
                <a:latin typeface="Arial"/>
                <a:cs typeface="Arial"/>
              </a:rPr>
              <a:t>Erkek</a:t>
            </a:r>
            <a:endParaRPr sz="3000">
              <a:latin typeface="Arial"/>
              <a:cs typeface="Arial"/>
            </a:endParaRPr>
          </a:p>
        </p:txBody>
      </p:sp>
      <p:sp>
        <p:nvSpPr>
          <p:cNvPr id="49" name="object 49"/>
          <p:cNvSpPr txBox="1"/>
          <p:nvPr/>
        </p:nvSpPr>
        <p:spPr>
          <a:xfrm>
            <a:off x="8956151" y="4203838"/>
            <a:ext cx="2246630" cy="482600"/>
          </a:xfrm>
          <a:prstGeom prst="rect">
            <a:avLst/>
          </a:prstGeom>
        </p:spPr>
        <p:txBody>
          <a:bodyPr vert="horz" wrap="square" lIns="0" tIns="12700" rIns="0" bIns="0" rtlCol="0">
            <a:spAutoFit/>
          </a:bodyPr>
          <a:lstStyle/>
          <a:p>
            <a:pPr marL="1094740">
              <a:lnSpc>
                <a:spcPct val="100000"/>
              </a:lnSpc>
              <a:spcBef>
                <a:spcPts val="100"/>
              </a:spcBef>
            </a:pPr>
            <a:r>
              <a:rPr sz="3000" b="1" dirty="0">
                <a:solidFill>
                  <a:srgbClr val="262525"/>
                </a:solidFill>
                <a:latin typeface="Arial"/>
                <a:cs typeface="Arial"/>
              </a:rPr>
              <a:t>60</a:t>
            </a:r>
            <a:endParaRPr sz="3000">
              <a:latin typeface="Arial"/>
              <a:cs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639550" y="3709568"/>
            <a:ext cx="17117756" cy="5421272"/>
          </a:xfrm>
          <a:prstGeom prst="rect">
            <a:avLst/>
          </a:prstGeom>
        </p:spPr>
      </p:pic>
      <p:sp>
        <p:nvSpPr>
          <p:cNvPr id="3" name="object 3"/>
          <p:cNvSpPr txBox="1">
            <a:spLocks noGrp="1"/>
          </p:cNvSpPr>
          <p:nvPr>
            <p:ph type="title"/>
          </p:nvPr>
        </p:nvSpPr>
        <p:spPr>
          <a:xfrm>
            <a:off x="2740901" y="42932"/>
            <a:ext cx="11929745" cy="3911600"/>
          </a:xfrm>
          <a:prstGeom prst="rect">
            <a:avLst/>
          </a:prstGeom>
        </p:spPr>
        <p:txBody>
          <a:bodyPr vert="horz" wrap="square" lIns="0" tIns="139700" rIns="0" bIns="0" rtlCol="0">
            <a:spAutoFit/>
          </a:bodyPr>
          <a:lstStyle/>
          <a:p>
            <a:pPr marL="12065" marR="5080" algn="ctr">
              <a:lnSpc>
                <a:spcPts val="9900"/>
              </a:lnSpc>
              <a:spcBef>
                <a:spcPts val="1100"/>
              </a:spcBef>
            </a:pPr>
            <a:r>
              <a:rPr sz="9000" spc="-965" dirty="0">
                <a:solidFill>
                  <a:srgbClr val="FFFFFF"/>
                </a:solidFill>
              </a:rPr>
              <a:t>SOSYAL</a:t>
            </a:r>
            <a:r>
              <a:rPr sz="9000" spc="-495" dirty="0">
                <a:solidFill>
                  <a:srgbClr val="FFFFFF"/>
                </a:solidFill>
              </a:rPr>
              <a:t> </a:t>
            </a:r>
            <a:r>
              <a:rPr sz="9000" spc="-835" dirty="0">
                <a:solidFill>
                  <a:srgbClr val="FFFFFF"/>
                </a:solidFill>
              </a:rPr>
              <a:t>BİLİMLER</a:t>
            </a:r>
            <a:r>
              <a:rPr sz="9000" spc="-625" dirty="0">
                <a:solidFill>
                  <a:srgbClr val="FFFFFF"/>
                </a:solidFill>
              </a:rPr>
              <a:t> </a:t>
            </a:r>
            <a:r>
              <a:rPr sz="9000" spc="-930" dirty="0">
                <a:solidFill>
                  <a:srgbClr val="FFFFFF"/>
                </a:solidFill>
              </a:rPr>
              <a:t>LİSESİ </a:t>
            </a:r>
            <a:r>
              <a:rPr sz="9000" spc="-2380" dirty="0">
                <a:solidFill>
                  <a:srgbClr val="FFFFFF"/>
                </a:solidFill>
              </a:rPr>
              <a:t> </a:t>
            </a:r>
            <a:r>
              <a:rPr sz="9000" spc="-725" dirty="0">
                <a:solidFill>
                  <a:srgbClr val="FFFFFF"/>
                </a:solidFill>
              </a:rPr>
              <a:t>MEZUNLARI</a:t>
            </a:r>
            <a:r>
              <a:rPr sz="9000" spc="-715" dirty="0">
                <a:solidFill>
                  <a:srgbClr val="FFFFFF"/>
                </a:solidFill>
              </a:rPr>
              <a:t> </a:t>
            </a:r>
            <a:r>
              <a:rPr sz="9000" spc="-875" dirty="0">
                <a:solidFill>
                  <a:srgbClr val="FFFFFF"/>
                </a:solidFill>
              </a:rPr>
              <a:t>HANGİ </a:t>
            </a:r>
            <a:r>
              <a:rPr sz="9000" spc="-869" dirty="0">
                <a:solidFill>
                  <a:srgbClr val="FFFFFF"/>
                </a:solidFill>
              </a:rPr>
              <a:t> </a:t>
            </a:r>
            <a:r>
              <a:rPr sz="9000" spc="-830" dirty="0">
                <a:solidFill>
                  <a:srgbClr val="FFFFFF"/>
                </a:solidFill>
              </a:rPr>
              <a:t>BÖLÜMLERE</a:t>
            </a:r>
            <a:r>
              <a:rPr sz="9000" spc="-610" dirty="0">
                <a:solidFill>
                  <a:srgbClr val="FFFFFF"/>
                </a:solidFill>
              </a:rPr>
              <a:t> </a:t>
            </a:r>
            <a:r>
              <a:rPr sz="9000" spc="-1180" dirty="0">
                <a:solidFill>
                  <a:srgbClr val="FFFFFF"/>
                </a:solidFill>
              </a:rPr>
              <a:t>GİDER</a:t>
            </a:r>
            <a:endParaRPr sz="9000"/>
          </a:p>
        </p:txBody>
      </p:sp>
      <p:sp>
        <p:nvSpPr>
          <p:cNvPr id="4" name="object 4"/>
          <p:cNvSpPr txBox="1"/>
          <p:nvPr/>
        </p:nvSpPr>
        <p:spPr>
          <a:xfrm>
            <a:off x="9748042" y="5944934"/>
            <a:ext cx="7506334" cy="1778000"/>
          </a:xfrm>
          <a:prstGeom prst="rect">
            <a:avLst/>
          </a:prstGeom>
        </p:spPr>
        <p:txBody>
          <a:bodyPr vert="horz" wrap="square" lIns="0" tIns="12700" rIns="0" bIns="0" rtlCol="0">
            <a:spAutoFit/>
          </a:bodyPr>
          <a:lstStyle/>
          <a:p>
            <a:pPr marL="12700" marR="5080" algn="ctr">
              <a:lnSpc>
                <a:spcPct val="114999"/>
              </a:lnSpc>
              <a:spcBef>
                <a:spcPts val="100"/>
              </a:spcBef>
            </a:pPr>
            <a:r>
              <a:rPr sz="2500" b="1" spc="-5" dirty="0">
                <a:latin typeface="Arial"/>
                <a:cs typeface="Arial"/>
              </a:rPr>
              <a:t>Bu okullardan mezun olan öğrenciler yeterli </a:t>
            </a:r>
            <a:r>
              <a:rPr sz="2500" b="1" dirty="0">
                <a:latin typeface="Arial"/>
                <a:cs typeface="Arial"/>
              </a:rPr>
              <a:t> </a:t>
            </a:r>
            <a:r>
              <a:rPr sz="2500" b="1" spc="-5" dirty="0">
                <a:latin typeface="Arial"/>
                <a:cs typeface="Arial"/>
              </a:rPr>
              <a:t>puana sahip oldukları taktirde eşit ağırlık, sayısal, </a:t>
            </a:r>
            <a:r>
              <a:rPr sz="2500" b="1" spc="-680" dirty="0">
                <a:latin typeface="Arial"/>
                <a:cs typeface="Arial"/>
              </a:rPr>
              <a:t> </a:t>
            </a:r>
            <a:r>
              <a:rPr sz="2500" b="1" spc="-5" dirty="0">
                <a:latin typeface="Arial"/>
                <a:cs typeface="Arial"/>
              </a:rPr>
              <a:t>sözel</a:t>
            </a:r>
            <a:r>
              <a:rPr sz="2500" b="1" spc="30" dirty="0">
                <a:latin typeface="Arial"/>
                <a:cs typeface="Arial"/>
              </a:rPr>
              <a:t> </a:t>
            </a:r>
            <a:r>
              <a:rPr sz="2500" b="1" spc="-5" dirty="0">
                <a:latin typeface="Arial"/>
                <a:cs typeface="Arial"/>
              </a:rPr>
              <a:t>veya</a:t>
            </a:r>
            <a:r>
              <a:rPr sz="2500" b="1" spc="30" dirty="0">
                <a:latin typeface="Arial"/>
                <a:cs typeface="Arial"/>
              </a:rPr>
              <a:t> </a:t>
            </a:r>
            <a:r>
              <a:rPr sz="2500" b="1" spc="-5" dirty="0">
                <a:latin typeface="Arial"/>
                <a:cs typeface="Arial"/>
              </a:rPr>
              <a:t>dil</a:t>
            </a:r>
            <a:r>
              <a:rPr sz="2500" b="1" spc="30" dirty="0">
                <a:latin typeface="Arial"/>
                <a:cs typeface="Arial"/>
              </a:rPr>
              <a:t> </a:t>
            </a:r>
            <a:r>
              <a:rPr sz="2500" b="1" spc="-5" dirty="0">
                <a:latin typeface="Arial"/>
                <a:cs typeface="Arial"/>
              </a:rPr>
              <a:t>puanı</a:t>
            </a:r>
            <a:r>
              <a:rPr sz="2500" b="1" spc="30" dirty="0">
                <a:latin typeface="Arial"/>
                <a:cs typeface="Arial"/>
              </a:rPr>
              <a:t> </a:t>
            </a:r>
            <a:r>
              <a:rPr sz="2500" b="1" dirty="0">
                <a:latin typeface="Arial"/>
                <a:cs typeface="Arial"/>
              </a:rPr>
              <a:t>ile</a:t>
            </a:r>
            <a:r>
              <a:rPr sz="2500" b="1" spc="30" dirty="0">
                <a:latin typeface="Arial"/>
                <a:cs typeface="Arial"/>
              </a:rPr>
              <a:t> </a:t>
            </a:r>
            <a:r>
              <a:rPr sz="2500" b="1" spc="-5" dirty="0">
                <a:latin typeface="Arial"/>
                <a:cs typeface="Arial"/>
              </a:rPr>
              <a:t>öğrenci</a:t>
            </a:r>
            <a:r>
              <a:rPr sz="2500" b="1" spc="30" dirty="0">
                <a:latin typeface="Arial"/>
                <a:cs typeface="Arial"/>
              </a:rPr>
              <a:t> </a:t>
            </a:r>
            <a:r>
              <a:rPr sz="2500" b="1" spc="-5" dirty="0">
                <a:latin typeface="Arial"/>
                <a:cs typeface="Arial"/>
              </a:rPr>
              <a:t>alan</a:t>
            </a:r>
            <a:r>
              <a:rPr sz="2500" b="1" spc="30" dirty="0">
                <a:latin typeface="Arial"/>
                <a:cs typeface="Arial"/>
              </a:rPr>
              <a:t> </a:t>
            </a:r>
            <a:r>
              <a:rPr sz="2500" b="1" spc="-5" dirty="0">
                <a:latin typeface="Arial"/>
                <a:cs typeface="Arial"/>
              </a:rPr>
              <a:t>tüm </a:t>
            </a:r>
            <a:r>
              <a:rPr sz="2500" b="1" dirty="0">
                <a:latin typeface="Arial"/>
                <a:cs typeface="Arial"/>
              </a:rPr>
              <a:t> </a:t>
            </a:r>
            <a:r>
              <a:rPr sz="2500" b="1" spc="-5" dirty="0">
                <a:latin typeface="Arial"/>
                <a:cs typeface="Arial"/>
              </a:rPr>
              <a:t>bölümleri</a:t>
            </a:r>
            <a:r>
              <a:rPr sz="2500" b="1" spc="-10" dirty="0">
                <a:latin typeface="Arial"/>
                <a:cs typeface="Arial"/>
              </a:rPr>
              <a:t> </a:t>
            </a:r>
            <a:r>
              <a:rPr sz="2500" b="1" spc="-5" dirty="0">
                <a:latin typeface="Arial"/>
                <a:cs typeface="Arial"/>
              </a:rPr>
              <a:t>tercih etmeleri</a:t>
            </a:r>
            <a:r>
              <a:rPr sz="2500" b="1" spc="-10" dirty="0">
                <a:latin typeface="Arial"/>
                <a:cs typeface="Arial"/>
              </a:rPr>
              <a:t> </a:t>
            </a:r>
            <a:r>
              <a:rPr sz="2500" b="1" spc="-5" dirty="0">
                <a:latin typeface="Arial"/>
                <a:cs typeface="Arial"/>
              </a:rPr>
              <a:t>mümkündür.</a:t>
            </a:r>
            <a:endParaRPr sz="2500">
              <a:latin typeface="Arial"/>
              <a:cs typeface="Arial"/>
            </a:endParaRPr>
          </a:p>
        </p:txBody>
      </p:sp>
      <p:sp>
        <p:nvSpPr>
          <p:cNvPr id="5" name="object 5"/>
          <p:cNvSpPr txBox="1"/>
          <p:nvPr/>
        </p:nvSpPr>
        <p:spPr>
          <a:xfrm>
            <a:off x="1576082" y="4737673"/>
            <a:ext cx="6694805" cy="3862070"/>
          </a:xfrm>
          <a:prstGeom prst="rect">
            <a:avLst/>
          </a:prstGeom>
        </p:spPr>
        <p:txBody>
          <a:bodyPr vert="horz" wrap="square" lIns="0" tIns="12065" rIns="0" bIns="0" rtlCol="0">
            <a:spAutoFit/>
          </a:bodyPr>
          <a:lstStyle/>
          <a:p>
            <a:pPr marL="1844039" marR="1836420" algn="ctr">
              <a:lnSpc>
                <a:spcPct val="116700"/>
              </a:lnSpc>
              <a:spcBef>
                <a:spcPts val="95"/>
              </a:spcBef>
            </a:pPr>
            <a:r>
              <a:rPr sz="3000" b="1" dirty="0">
                <a:latin typeface="Arial"/>
                <a:cs typeface="Arial"/>
              </a:rPr>
              <a:t>EN</a:t>
            </a:r>
            <a:r>
              <a:rPr sz="3000" b="1" spc="-50" dirty="0">
                <a:latin typeface="Arial"/>
                <a:cs typeface="Arial"/>
              </a:rPr>
              <a:t> </a:t>
            </a:r>
            <a:r>
              <a:rPr sz="3000" b="1" dirty="0">
                <a:latin typeface="Arial"/>
                <a:cs typeface="Arial"/>
              </a:rPr>
              <a:t>ÇOK</a:t>
            </a:r>
            <a:r>
              <a:rPr sz="3000" b="1" spc="-50" dirty="0">
                <a:latin typeface="Arial"/>
                <a:cs typeface="Arial"/>
              </a:rPr>
              <a:t> </a:t>
            </a:r>
            <a:r>
              <a:rPr sz="3000" b="1" dirty="0">
                <a:latin typeface="Arial"/>
                <a:cs typeface="Arial"/>
              </a:rPr>
              <a:t>TERCİH </a:t>
            </a:r>
            <a:r>
              <a:rPr sz="3000" b="1" spc="-819" dirty="0">
                <a:latin typeface="Arial"/>
                <a:cs typeface="Arial"/>
              </a:rPr>
              <a:t> </a:t>
            </a:r>
            <a:r>
              <a:rPr sz="3000" b="1" dirty="0">
                <a:latin typeface="Arial"/>
                <a:cs typeface="Arial"/>
              </a:rPr>
              <a:t>EDİLENLER</a:t>
            </a:r>
            <a:endParaRPr sz="3000">
              <a:latin typeface="Arial"/>
              <a:cs typeface="Arial"/>
            </a:endParaRPr>
          </a:p>
          <a:p>
            <a:pPr marL="12700" marR="5080" indent="88265" algn="ctr">
              <a:lnSpc>
                <a:spcPct val="114999"/>
              </a:lnSpc>
              <a:spcBef>
                <a:spcPts val="1110"/>
              </a:spcBef>
            </a:pPr>
            <a:r>
              <a:rPr sz="2500" b="1" spc="-5" dirty="0">
                <a:latin typeface="Arial"/>
                <a:cs typeface="Arial"/>
              </a:rPr>
              <a:t>Hukuk, Siyasal Bilimler, Kamu Yönetimi, </a:t>
            </a:r>
            <a:r>
              <a:rPr sz="2500" b="1" dirty="0">
                <a:latin typeface="Arial"/>
                <a:cs typeface="Arial"/>
              </a:rPr>
              <a:t> </a:t>
            </a:r>
            <a:r>
              <a:rPr sz="2500" b="1" spc="-5" dirty="0">
                <a:latin typeface="Arial"/>
                <a:cs typeface="Arial"/>
              </a:rPr>
              <a:t>Uluslararası İlişkiler, Psikoloji, Rehberlik ve </a:t>
            </a:r>
            <a:r>
              <a:rPr sz="2500" b="1" dirty="0">
                <a:latin typeface="Arial"/>
                <a:cs typeface="Arial"/>
              </a:rPr>
              <a:t> </a:t>
            </a:r>
            <a:r>
              <a:rPr sz="2500" b="1" spc="-5" dirty="0">
                <a:latin typeface="Arial"/>
                <a:cs typeface="Arial"/>
              </a:rPr>
              <a:t>Psikolojik Danışmanlık, İşletme, İktisat, Türk </a:t>
            </a:r>
            <a:r>
              <a:rPr sz="2500" b="1" spc="-680" dirty="0">
                <a:latin typeface="Arial"/>
                <a:cs typeface="Arial"/>
              </a:rPr>
              <a:t> </a:t>
            </a:r>
            <a:r>
              <a:rPr sz="2500" b="1" spc="-5" dirty="0">
                <a:latin typeface="Arial"/>
                <a:cs typeface="Arial"/>
              </a:rPr>
              <a:t>Dili ve Edebiyatı, Tarih, Coğrafya, Felsefe, </a:t>
            </a:r>
            <a:r>
              <a:rPr sz="2500" b="1" dirty="0">
                <a:latin typeface="Arial"/>
                <a:cs typeface="Arial"/>
              </a:rPr>
              <a:t> </a:t>
            </a:r>
            <a:r>
              <a:rPr sz="2500" b="1" spc="-5" dirty="0">
                <a:latin typeface="Arial"/>
                <a:cs typeface="Arial"/>
              </a:rPr>
              <a:t>Halkla İlişkiler, İngiliz Dili ve Edebiyatı, </a:t>
            </a:r>
            <a:r>
              <a:rPr sz="2500" b="1" dirty="0">
                <a:latin typeface="Arial"/>
                <a:cs typeface="Arial"/>
              </a:rPr>
              <a:t> </a:t>
            </a:r>
            <a:r>
              <a:rPr sz="2500" b="1" spc="-5" dirty="0">
                <a:latin typeface="Arial"/>
                <a:cs typeface="Arial"/>
              </a:rPr>
              <a:t>İngilizce</a:t>
            </a:r>
            <a:r>
              <a:rPr sz="2500" b="1" spc="-10" dirty="0">
                <a:latin typeface="Arial"/>
                <a:cs typeface="Arial"/>
              </a:rPr>
              <a:t> </a:t>
            </a:r>
            <a:r>
              <a:rPr sz="2500" b="1" spc="-5" dirty="0">
                <a:latin typeface="Arial"/>
                <a:cs typeface="Arial"/>
              </a:rPr>
              <a:t>Öğretmenliği</a:t>
            </a:r>
            <a:endParaRPr sz="2500">
              <a:latin typeface="Arial"/>
              <a:cs typeface="Aria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307</TotalTime>
  <Words>1565</Words>
  <Application>Microsoft Office PowerPoint</Application>
  <PresentationFormat>Özel</PresentationFormat>
  <Paragraphs>242</Paragraphs>
  <Slides>26</Slides>
  <Notes>0</Notes>
  <HiddenSlides>0</HiddenSlides>
  <MMClips>0</MMClips>
  <ScaleCrop>false</ScaleCrop>
  <HeadingPairs>
    <vt:vector size="4" baseType="variant">
      <vt:variant>
        <vt:lpstr>Tema</vt:lpstr>
      </vt:variant>
      <vt:variant>
        <vt:i4>1</vt:i4>
      </vt:variant>
      <vt:variant>
        <vt:lpstr>Slayt Başlıkları</vt:lpstr>
      </vt:variant>
      <vt:variant>
        <vt:i4>26</vt:i4>
      </vt:variant>
    </vt:vector>
  </HeadingPairs>
  <TitlesOfParts>
    <vt:vector size="27" baseType="lpstr">
      <vt:lpstr>Office Theme</vt:lpstr>
      <vt:lpstr>LİSELERİ  TANIYALIM</vt:lpstr>
      <vt:lpstr>LİSE TÜRLERİ</vt:lpstr>
      <vt:lpstr>FEN LİSELERİ</vt:lpstr>
      <vt:lpstr>PowerPoint Sunusu</vt:lpstr>
      <vt:lpstr>İLİMİZDE 2024 YILINDA ÖČRENCİ ALAN FEN LİSELERİ</vt:lpstr>
      <vt:lpstr>FEN LİSESİ MEZUNLARI  HANGİ BÖLÜMLERE GİDER</vt:lpstr>
      <vt:lpstr>SOSYAL BİLİMLER LİSELERİ Okulun amaçları; Sosyal Bilimler ve Edebiyat alanında ihtiyaç duyulan nitelikli bilim  adamlarını yetiştirmek, yüksek zihinsel performans gösteren edebiyat ve sosyal bilimler  alanlarındaki ilgi ve yetenekleri üst düzeyde olan öğrencileri bu alanda yükseköğretime  hazırlamaktır.</vt:lpstr>
      <vt:lpstr>İLİMİZDE 2024 YILINDA ÖČRENCİ ALAN  SOSYAL BİLİMLER LİSESİ</vt:lpstr>
      <vt:lpstr>SOSYAL BİLİMLER LİSESİ  MEZUNLARI HANGİ  BÖLÜMLERE GİDER</vt:lpstr>
      <vt:lpstr>ANADOLU LİSELERİ Fen, matematik, edebiyat, sosyal ve yabancı dil  alanlarında öğrencilerin yetenekleri ve ilgi alanlarına  göre yetiştirilmelerine kaynaklık edecek gerekli bilgi ve  becerilerin kazandırılmasını amaçlayan ortaöğretim  kurumlarıdır.</vt:lpstr>
      <vt:lpstr>İLİMİZDE 2024 YILINDA SINAV PUANI İLE  ÖČRENCİ ALAN ANADOLU LİSESİ</vt:lpstr>
      <vt:lpstr>ANADOLU LİSESİ MEZUNLARI  HANGİ BÖLÜMLERE GİDER</vt:lpstr>
      <vt:lpstr>ANADOLU İMAM HATİP  LİSELERİ</vt:lpstr>
      <vt:lpstr>İLİMİZDE 2024 YILINDA SINAV PUANI İLE ÖČRENCİ  ALAN ANADOLU İMAM HATİP LİSELERİ</vt:lpstr>
      <vt:lpstr>İLİMİZDE BULUNAN DİČER ANADOLU İMAM HATİP  LİSELERİ</vt:lpstr>
      <vt:lpstr>ANADOLU İMAM HATİP LİSESİ MEZUNLARI  HANGİ BÖLÜMLERE GİDER</vt:lpstr>
      <vt:lpstr>ÇOK PROGRAMLI  LİSELER</vt:lpstr>
      <vt:lpstr>İLİMİZDE BULUNAN ÇOK PROGRAMLI LİSELER</vt:lpstr>
      <vt:lpstr>MESLEKİ VE TEKNİK ANADOLU LİSELERİ</vt:lpstr>
      <vt:lpstr>MESLEKİ VE TEKNİK ANADOLU LİSELERİ</vt:lpstr>
      <vt:lpstr>İLİMİZDE 2024 YILINDA SINAV PUANI İLE ÖČRENCİ ALAN MESLEKİ  VE TEKNİK ANADOLU LİSESİ VE ALANLARI</vt:lpstr>
      <vt:lpstr>İLİMİZDE BULUNAN DİČER MESLEKİ VE TEKNİK  ANADOLU LİSELERİ</vt:lpstr>
      <vt:lpstr>Alanı)</vt:lpstr>
      <vt:lpstr>GÜZEL SANATLAR LİSELERİ</vt:lpstr>
      <vt:lpstr>SPOR LİSELERİ</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LİSELERİ TANIYALIM</dc:title>
  <dc:creator>SİNAN </dc:creator>
  <cp:keywords>DAEvZeiCy5A,BAENaDkeyjg</cp:keywords>
  <cp:lastModifiedBy>RPDH</cp:lastModifiedBy>
  <cp:revision>4</cp:revision>
  <dcterms:created xsi:type="dcterms:W3CDTF">2024-10-30T05:52:31Z</dcterms:created>
  <dcterms:modified xsi:type="dcterms:W3CDTF">2024-10-30T11:02:29Z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2022-04-04T00:00:00Z</vt:filetime>
  </property>
  <property fmtid="{D5CDD505-2E9C-101B-9397-08002B2CF9AE}" pid="3" name="Creator">
    <vt:lpwstr>Canva</vt:lpwstr>
  </property>
  <property fmtid="{D5CDD505-2E9C-101B-9397-08002B2CF9AE}" pid="4" name="LastSaved">
    <vt:filetime>2022-04-04T00:00:00Z</vt:filetime>
  </property>
</Properties>
</file>