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321" r:id="rId6"/>
    <p:sldId id="260" r:id="rId7"/>
    <p:sldId id="322" r:id="rId8"/>
    <p:sldId id="261" r:id="rId9"/>
    <p:sldId id="262" r:id="rId10"/>
    <p:sldId id="325" r:id="rId11"/>
    <p:sldId id="335" r:id="rId12"/>
    <p:sldId id="336" r:id="rId13"/>
    <p:sldId id="337" r:id="rId14"/>
    <p:sldId id="338" r:id="rId15"/>
    <p:sldId id="328" r:id="rId16"/>
    <p:sldId id="330" r:id="rId17"/>
    <p:sldId id="331" r:id="rId18"/>
    <p:sldId id="332" r:id="rId19"/>
    <p:sldId id="333" r:id="rId20"/>
    <p:sldId id="334" r:id="rId21"/>
    <p:sldId id="326" r:id="rId22"/>
    <p:sldId id="329" r:id="rId23"/>
  </p:sldIdLst>
  <p:sldSz cx="18288000" cy="10287000"/>
  <p:notesSz cx="6858000" cy="9144000"/>
  <p:embeddedFontLst>
    <p:embeddedFont>
      <p:font typeface="Arial Rounded MT Bold" panose="020F0704030504030204" pitchFamily="34" charset="0"/>
      <p:regular r:id="rId25"/>
    </p:embeddedFont>
    <p:embeddedFont>
      <p:font typeface="Arimo Bold" panose="020B0604020202020204" charset="0"/>
      <p:regular r:id="rId26"/>
    </p:embeddedFont>
    <p:embeddedFont>
      <p:font typeface="Barlow Bold" panose="020B0604020202020204" charset="-94"/>
      <p:regular r:id="rId27"/>
    </p:embeddedFont>
    <p:embeddedFont>
      <p:font typeface="Montserrat Classic Bold" panose="020B0604020202020204" charset="-94"/>
      <p:regular r:id="rId28"/>
    </p:embeddedFont>
    <p:embeddedFont>
      <p:font typeface="Roboto Condensed" panose="02000000000000000000" pitchFamily="2" charset="0"/>
      <p:regular r:id="rId29"/>
      <p:bold r:id="rId30"/>
      <p:italic r:id="rId31"/>
      <p:boldItalic r:id="rId32"/>
    </p:embeddedFont>
    <p:embeddedFont>
      <p:font typeface="Roboto Condensed Bold" panose="020000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86F93-6D2A-4D20-85FF-65D0C0FA356C}" v="1815" dt="2025-06-11T06:16:05.75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13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ra yazıcı" userId="bdd2942315c58799" providerId="LiveId" clId="{4E686F93-6D2A-4D20-85FF-65D0C0FA356C}"/>
    <pc:docChg chg="undo redo custSel addSld delSld modSld sldOrd">
      <pc:chgData name="esra yazıcı" userId="bdd2942315c58799" providerId="LiveId" clId="{4E686F93-6D2A-4D20-85FF-65D0C0FA356C}" dt="2025-06-11T06:31:14.897" v="4419" actId="20577"/>
      <pc:docMkLst>
        <pc:docMk/>
      </pc:docMkLst>
      <pc:sldChg chg="modSp mod">
        <pc:chgData name="esra yazıcı" userId="bdd2942315c58799" providerId="LiveId" clId="{4E686F93-6D2A-4D20-85FF-65D0C0FA356C}" dt="2025-06-11T05:58:06.530" v="4417" actId="20577"/>
        <pc:sldMkLst>
          <pc:docMk/>
          <pc:sldMk cId="0" sldId="256"/>
        </pc:sldMkLst>
        <pc:spChg chg="mod">
          <ac:chgData name="esra yazıcı" userId="bdd2942315c58799" providerId="LiveId" clId="{4E686F93-6D2A-4D20-85FF-65D0C0FA356C}" dt="2025-06-11T05:58:06.530" v="4417" actId="20577"/>
          <ac:spMkLst>
            <pc:docMk/>
            <pc:sldMk cId="0" sldId="256"/>
            <ac:spMk id="2" creationId="{00000000-0000-0000-0000-000000000000}"/>
          </ac:spMkLst>
        </pc:spChg>
      </pc:sldChg>
      <pc:sldChg chg="addSp delSp modSp mod">
        <pc:chgData name="esra yazıcı" userId="bdd2942315c58799" providerId="LiveId" clId="{4E686F93-6D2A-4D20-85FF-65D0C0FA356C}" dt="2025-06-04T16:20:43.676" v="14" actId="1076"/>
        <pc:sldMkLst>
          <pc:docMk/>
          <pc:sldMk cId="0" sldId="258"/>
        </pc:sldMkLst>
        <pc:spChg chg="add mod">
          <ac:chgData name="esra yazıcı" userId="bdd2942315c58799" providerId="LiveId" clId="{4E686F93-6D2A-4D20-85FF-65D0C0FA356C}" dt="2025-06-04T16:20:43.676" v="14" actId="1076"/>
          <ac:spMkLst>
            <pc:docMk/>
            <pc:sldMk cId="0" sldId="258"/>
            <ac:spMk id="6" creationId="{F47FB928-5285-C15E-2E1F-A0D6DA5D5456}"/>
          </ac:spMkLst>
        </pc:spChg>
        <pc:spChg chg="mod">
          <ac:chgData name="esra yazıcı" userId="bdd2942315c58799" providerId="LiveId" clId="{4E686F93-6D2A-4D20-85FF-65D0C0FA356C}" dt="2025-06-04T16:19:43.232" v="5" actId="1076"/>
          <ac:spMkLst>
            <pc:docMk/>
            <pc:sldMk cId="0" sldId="258"/>
            <ac:spMk id="18" creationId="{00000000-0000-0000-0000-000000000000}"/>
          </ac:spMkLst>
        </pc:spChg>
        <pc:graphicFrameChg chg="mod">
          <ac:chgData name="esra yazıcı" userId="bdd2942315c58799" providerId="LiveId" clId="{4E686F93-6D2A-4D20-85FF-65D0C0FA356C}" dt="2025-06-04T16:19:35.627" v="4" actId="14100"/>
          <ac:graphicFrameMkLst>
            <pc:docMk/>
            <pc:sldMk cId="0" sldId="258"/>
            <ac:graphicFrameMk id="10" creationId="{DF165542-DB54-313D-FDF8-E3E12372A093}"/>
          </ac:graphicFrameMkLst>
        </pc:graphicFrameChg>
      </pc:sldChg>
      <pc:sldChg chg="addSp delSp modSp mod">
        <pc:chgData name="esra yazıcı" userId="bdd2942315c58799" providerId="LiveId" clId="{4E686F93-6D2A-4D20-85FF-65D0C0FA356C}" dt="2025-06-04T16:22:30.195" v="42" actId="20577"/>
        <pc:sldMkLst>
          <pc:docMk/>
          <pc:sldMk cId="0" sldId="259"/>
        </pc:sldMkLst>
        <pc:graphicFrameChg chg="add mod modGraphic">
          <ac:chgData name="esra yazıcı" userId="bdd2942315c58799" providerId="LiveId" clId="{4E686F93-6D2A-4D20-85FF-65D0C0FA356C}" dt="2025-06-04T16:22:30.195" v="42" actId="20577"/>
          <ac:graphicFrameMkLst>
            <pc:docMk/>
            <pc:sldMk cId="0" sldId="259"/>
            <ac:graphicFrameMk id="27" creationId="{D1D9F859-9D20-8E98-E899-571B0C52656A}"/>
          </ac:graphicFrameMkLst>
        </pc:graphicFrameChg>
      </pc:sldChg>
      <pc:sldChg chg="modSp">
        <pc:chgData name="esra yazıcı" userId="bdd2942315c58799" providerId="LiveId" clId="{4E686F93-6D2A-4D20-85FF-65D0C0FA356C}" dt="2025-06-05T07:03:03.342" v="2608"/>
        <pc:sldMkLst>
          <pc:docMk/>
          <pc:sldMk cId="0" sldId="260"/>
        </pc:sldMkLst>
        <pc:graphicFrameChg chg="mod">
          <ac:chgData name="esra yazıcı" userId="bdd2942315c58799" providerId="LiveId" clId="{4E686F93-6D2A-4D20-85FF-65D0C0FA356C}" dt="2025-06-05T07:03:03.342" v="2608"/>
          <ac:graphicFrameMkLst>
            <pc:docMk/>
            <pc:sldMk cId="0" sldId="260"/>
            <ac:graphicFrameMk id="11" creationId="{224F42C7-5D83-7196-8455-029EF2AAB8AF}"/>
          </ac:graphicFrameMkLst>
        </pc:graphicFrameChg>
      </pc:sldChg>
      <pc:sldChg chg="delSp modSp mod">
        <pc:chgData name="esra yazıcı" userId="bdd2942315c58799" providerId="LiveId" clId="{4E686F93-6D2A-4D20-85FF-65D0C0FA356C}" dt="2025-06-11T05:54:19.384" v="4342" actId="20577"/>
        <pc:sldMkLst>
          <pc:docMk/>
          <pc:sldMk cId="0" sldId="261"/>
        </pc:sldMkLst>
        <pc:graphicFrameChg chg="mod modGraphic">
          <ac:chgData name="esra yazıcı" userId="bdd2942315c58799" providerId="LiveId" clId="{4E686F93-6D2A-4D20-85FF-65D0C0FA356C}" dt="2025-06-11T05:54:19.384" v="4342" actId="20577"/>
          <ac:graphicFrameMkLst>
            <pc:docMk/>
            <pc:sldMk cId="0" sldId="261"/>
            <ac:graphicFrameMk id="13" creationId="{172518EF-E92D-4AAA-1BD0-057DA957379D}"/>
          </ac:graphicFrameMkLst>
        </pc:graphicFrameChg>
      </pc:sldChg>
      <pc:sldChg chg="addSp delSp modSp mod setBg">
        <pc:chgData name="esra yazıcı" userId="bdd2942315c58799" providerId="LiveId" clId="{4E686F93-6D2A-4D20-85FF-65D0C0FA356C}" dt="2025-06-04T17:10:46.908" v="1529" actId="20577"/>
        <pc:sldMkLst>
          <pc:docMk/>
          <pc:sldMk cId="2622945400" sldId="321"/>
        </pc:sldMkLst>
        <pc:spChg chg="add mod">
          <ac:chgData name="esra yazıcı" userId="bdd2942315c58799" providerId="LiveId" clId="{4E686F93-6D2A-4D20-85FF-65D0C0FA356C}" dt="2025-06-04T17:10:07.777" v="1524" actId="1076"/>
          <ac:spMkLst>
            <pc:docMk/>
            <pc:sldMk cId="2622945400" sldId="321"/>
            <ac:spMk id="31" creationId="{F2502083-3DB8-FBB1-340E-649F93677827}"/>
          </ac:spMkLst>
        </pc:spChg>
        <pc:graphicFrameChg chg="add mod modGraphic">
          <ac:chgData name="esra yazıcı" userId="bdd2942315c58799" providerId="LiveId" clId="{4E686F93-6D2A-4D20-85FF-65D0C0FA356C}" dt="2025-06-04T17:10:46.908" v="1529" actId="20577"/>
          <ac:graphicFrameMkLst>
            <pc:docMk/>
            <pc:sldMk cId="2622945400" sldId="321"/>
            <ac:graphicFrameMk id="21" creationId="{7880A3D5-E20B-0A0F-095E-C71A6A2FFE0E}"/>
          </ac:graphicFrameMkLst>
        </pc:graphicFrameChg>
        <pc:picChg chg="mod ord">
          <ac:chgData name="esra yazıcı" userId="bdd2942315c58799" providerId="LiveId" clId="{4E686F93-6D2A-4D20-85FF-65D0C0FA356C}" dt="2025-06-04T17:08:16.093" v="1511" actId="14100"/>
          <ac:picMkLst>
            <pc:docMk/>
            <pc:sldMk cId="2622945400" sldId="321"/>
            <ac:picMk id="6" creationId="{0D308785-2FA5-B3EC-2065-4B2B699676F7}"/>
          </ac:picMkLst>
        </pc:picChg>
      </pc:sldChg>
      <pc:sldChg chg="addSp delSp modSp mod setBg">
        <pc:chgData name="esra yazıcı" userId="bdd2942315c58799" providerId="LiveId" clId="{4E686F93-6D2A-4D20-85FF-65D0C0FA356C}" dt="2025-06-04T17:17:03.145" v="1560" actId="14100"/>
        <pc:sldMkLst>
          <pc:docMk/>
          <pc:sldMk cId="971681721" sldId="322"/>
        </pc:sldMkLst>
        <pc:spChg chg="mod">
          <ac:chgData name="esra yazıcı" userId="bdd2942315c58799" providerId="LiveId" clId="{4E686F93-6D2A-4D20-85FF-65D0C0FA356C}" dt="2025-06-04T17:16:48.068" v="1554" actId="207"/>
          <ac:spMkLst>
            <pc:docMk/>
            <pc:sldMk cId="971681721" sldId="322"/>
            <ac:spMk id="12" creationId="{E4A07874-76CA-4371-81EC-217CE37B02C1}"/>
          </ac:spMkLst>
        </pc:spChg>
        <pc:spChg chg="mod">
          <ac:chgData name="esra yazıcı" userId="bdd2942315c58799" providerId="LiveId" clId="{4E686F93-6D2A-4D20-85FF-65D0C0FA356C}" dt="2025-06-04T17:17:03.145" v="1560" actId="14100"/>
          <ac:spMkLst>
            <pc:docMk/>
            <pc:sldMk cId="971681721" sldId="322"/>
            <ac:spMk id="13" creationId="{28FBA9DB-62BC-4A1E-AB90-62937C24F138}"/>
          </ac:spMkLst>
        </pc:spChg>
        <pc:grpChg chg="add">
          <ac:chgData name="esra yazıcı" userId="bdd2942315c58799" providerId="LiveId" clId="{4E686F93-6D2A-4D20-85FF-65D0C0FA356C}" dt="2025-06-04T17:16:39.523" v="1553" actId="26606"/>
          <ac:grpSpMkLst>
            <pc:docMk/>
            <pc:sldMk cId="971681721" sldId="322"/>
            <ac:grpSpMk id="34" creationId="{1FD67D68-9B83-C338-8342-3348D8F22347}"/>
          </ac:grpSpMkLst>
        </pc:grpChg>
        <pc:picChg chg="mod ord">
          <ac:chgData name="esra yazıcı" userId="bdd2942315c58799" providerId="LiveId" clId="{4E686F93-6D2A-4D20-85FF-65D0C0FA356C}" dt="2025-06-04T17:16:39.523" v="1553" actId="26606"/>
          <ac:picMkLst>
            <pc:docMk/>
            <pc:sldMk cId="971681721" sldId="322"/>
            <ac:picMk id="2" creationId="{33EA0663-2F5B-4819-BD01-670EDA641ED7}"/>
          </ac:picMkLst>
        </pc:picChg>
      </pc:sldChg>
      <pc:sldChg chg="delSp modSp del mod">
        <pc:chgData name="esra yazıcı" userId="bdd2942315c58799" providerId="LiveId" clId="{4E686F93-6D2A-4D20-85FF-65D0C0FA356C}" dt="2025-06-05T06:26:56.783" v="2034" actId="2696"/>
        <pc:sldMkLst>
          <pc:docMk/>
          <pc:sldMk cId="2429733505" sldId="324"/>
        </pc:sldMkLst>
      </pc:sldChg>
      <pc:sldChg chg="modSp">
        <pc:chgData name="esra yazıcı" userId="bdd2942315c58799" providerId="LiveId" clId="{4E686F93-6D2A-4D20-85FF-65D0C0FA356C}" dt="2025-06-11T06:16:05.750" v="4418" actId="20577"/>
        <pc:sldMkLst>
          <pc:docMk/>
          <pc:sldMk cId="2652076243" sldId="325"/>
        </pc:sldMkLst>
        <pc:graphicFrameChg chg="mod">
          <ac:chgData name="esra yazıcı" userId="bdd2942315c58799" providerId="LiveId" clId="{4E686F93-6D2A-4D20-85FF-65D0C0FA356C}" dt="2025-06-10T10:56:51.236" v="2644" actId="20577"/>
          <ac:graphicFrameMkLst>
            <pc:docMk/>
            <pc:sldMk cId="2652076243" sldId="325"/>
            <ac:graphicFrameMk id="21" creationId="{24438A65-FF48-62DF-9A69-E530649B87EA}"/>
          </ac:graphicFrameMkLst>
        </pc:graphicFrameChg>
        <pc:graphicFrameChg chg="mod">
          <ac:chgData name="esra yazıcı" userId="bdd2942315c58799" providerId="LiveId" clId="{4E686F93-6D2A-4D20-85FF-65D0C0FA356C}" dt="2025-06-11T06:16:05.750" v="4418" actId="20577"/>
          <ac:graphicFrameMkLst>
            <pc:docMk/>
            <pc:sldMk cId="2652076243" sldId="325"/>
            <ac:graphicFrameMk id="22" creationId="{216C6E5F-FA8E-ACAD-8749-98924FBEB044}"/>
          </ac:graphicFrameMkLst>
        </pc:graphicFrameChg>
      </pc:sldChg>
      <pc:sldChg chg="ord">
        <pc:chgData name="esra yazıcı" userId="bdd2942315c58799" providerId="LiveId" clId="{4E686F93-6D2A-4D20-85FF-65D0C0FA356C}" dt="2025-06-05T05:51:16.743" v="1806"/>
        <pc:sldMkLst>
          <pc:docMk/>
          <pc:sldMk cId="3522652771" sldId="326"/>
        </pc:sldMkLst>
      </pc:sldChg>
      <pc:sldChg chg="modSp del mod">
        <pc:chgData name="esra yazıcı" userId="bdd2942315c58799" providerId="LiveId" clId="{4E686F93-6D2A-4D20-85FF-65D0C0FA356C}" dt="2025-06-05T06:35:17.393" v="2175" actId="2696"/>
        <pc:sldMkLst>
          <pc:docMk/>
          <pc:sldMk cId="3712299116" sldId="327"/>
        </pc:sldMkLst>
      </pc:sldChg>
      <pc:sldChg chg="modSp mod">
        <pc:chgData name="esra yazıcı" userId="bdd2942315c58799" providerId="LiveId" clId="{4E686F93-6D2A-4D20-85FF-65D0C0FA356C}" dt="2025-06-05T06:38:19.190" v="2187" actId="207"/>
        <pc:sldMkLst>
          <pc:docMk/>
          <pc:sldMk cId="1946475644" sldId="328"/>
        </pc:sldMkLst>
        <pc:spChg chg="mod">
          <ac:chgData name="esra yazıcı" userId="bdd2942315c58799" providerId="LiveId" clId="{4E686F93-6D2A-4D20-85FF-65D0C0FA356C}" dt="2025-06-05T06:38:14.826" v="2186" actId="207"/>
          <ac:spMkLst>
            <pc:docMk/>
            <pc:sldMk cId="1946475644" sldId="328"/>
            <ac:spMk id="10" creationId="{00000000-0000-0000-0000-000000000000}"/>
          </ac:spMkLst>
        </pc:spChg>
        <pc:spChg chg="mod">
          <ac:chgData name="esra yazıcı" userId="bdd2942315c58799" providerId="LiveId" clId="{4E686F93-6D2A-4D20-85FF-65D0C0FA356C}" dt="2025-06-05T06:38:19.190" v="2187" actId="207"/>
          <ac:spMkLst>
            <pc:docMk/>
            <pc:sldMk cId="1946475644" sldId="328"/>
            <ac:spMk id="11" creationId="{00000000-0000-0000-0000-000000000000}"/>
          </ac:spMkLst>
        </pc:spChg>
      </pc:sldChg>
      <pc:sldChg chg="ord">
        <pc:chgData name="esra yazıcı" userId="bdd2942315c58799" providerId="LiveId" clId="{4E686F93-6D2A-4D20-85FF-65D0C0FA356C}" dt="2025-06-05T05:51:29.402" v="1808"/>
        <pc:sldMkLst>
          <pc:docMk/>
          <pc:sldMk cId="2065072143" sldId="329"/>
        </pc:sldMkLst>
      </pc:sldChg>
      <pc:sldChg chg="modSp mod">
        <pc:chgData name="esra yazıcı" userId="bdd2942315c58799" providerId="LiveId" clId="{4E686F93-6D2A-4D20-85FF-65D0C0FA356C}" dt="2025-06-05T06:40:14.391" v="2211" actId="14100"/>
        <pc:sldMkLst>
          <pc:docMk/>
          <pc:sldMk cId="1454599053" sldId="330"/>
        </pc:sldMkLst>
        <pc:spChg chg="mod">
          <ac:chgData name="esra yazıcı" userId="bdd2942315c58799" providerId="LiveId" clId="{4E686F93-6D2A-4D20-85FF-65D0C0FA356C}" dt="2025-06-05T06:39:45.554" v="2205" actId="14100"/>
          <ac:spMkLst>
            <pc:docMk/>
            <pc:sldMk cId="1454599053" sldId="330"/>
            <ac:spMk id="6" creationId="{EFC1D751-2231-492F-AFC4-AD675D5E70AF}"/>
          </ac:spMkLst>
        </pc:spChg>
        <pc:spChg chg="mod">
          <ac:chgData name="esra yazıcı" userId="bdd2942315c58799" providerId="LiveId" clId="{4E686F93-6D2A-4D20-85FF-65D0C0FA356C}" dt="2025-06-05T06:40:03.667" v="2210" actId="14100"/>
          <ac:spMkLst>
            <pc:docMk/>
            <pc:sldMk cId="1454599053" sldId="330"/>
            <ac:spMk id="9" creationId="{5BA11656-809C-48A9-8417-7617977481B6}"/>
          </ac:spMkLst>
        </pc:spChg>
        <pc:spChg chg="mod">
          <ac:chgData name="esra yazıcı" userId="bdd2942315c58799" providerId="LiveId" clId="{4E686F93-6D2A-4D20-85FF-65D0C0FA356C}" dt="2025-06-05T06:38:38.549" v="2190" actId="122"/>
          <ac:spMkLst>
            <pc:docMk/>
            <pc:sldMk cId="1454599053" sldId="330"/>
            <ac:spMk id="10" creationId="{00000000-0000-0000-0000-000000000000}"/>
          </ac:spMkLst>
        </pc:spChg>
        <pc:spChg chg="mod">
          <ac:chgData name="esra yazıcı" userId="bdd2942315c58799" providerId="LiveId" clId="{4E686F93-6D2A-4D20-85FF-65D0C0FA356C}" dt="2025-06-05T06:40:14.391" v="2211" actId="14100"/>
          <ac:spMkLst>
            <pc:docMk/>
            <pc:sldMk cId="1454599053" sldId="330"/>
            <ac:spMk id="11" creationId="{00000000-0000-0000-0000-000000000000}"/>
          </ac:spMkLst>
        </pc:spChg>
      </pc:sldChg>
      <pc:sldChg chg="modSp mod">
        <pc:chgData name="esra yazıcı" userId="bdd2942315c58799" providerId="LiveId" clId="{4E686F93-6D2A-4D20-85FF-65D0C0FA356C}" dt="2025-06-05T06:41:19.282" v="2220" actId="14100"/>
        <pc:sldMkLst>
          <pc:docMk/>
          <pc:sldMk cId="1603670058" sldId="333"/>
        </pc:sldMkLst>
        <pc:spChg chg="mod">
          <ac:chgData name="esra yazıcı" userId="bdd2942315c58799" providerId="LiveId" clId="{4E686F93-6D2A-4D20-85FF-65D0C0FA356C}" dt="2025-06-05T06:41:19.282" v="2220" actId="14100"/>
          <ac:spMkLst>
            <pc:docMk/>
            <pc:sldMk cId="1603670058" sldId="333"/>
            <ac:spMk id="9" creationId="{5BA11656-809C-48A9-8417-7617977481B6}"/>
          </ac:spMkLst>
        </pc:spChg>
        <pc:spChg chg="mod">
          <ac:chgData name="esra yazıcı" userId="bdd2942315c58799" providerId="LiveId" clId="{4E686F93-6D2A-4D20-85FF-65D0C0FA356C}" dt="2025-06-05T06:40:48.055" v="2214" actId="207"/>
          <ac:spMkLst>
            <pc:docMk/>
            <pc:sldMk cId="1603670058" sldId="333"/>
            <ac:spMk id="10" creationId="{00000000-0000-0000-0000-000000000000}"/>
          </ac:spMkLst>
        </pc:spChg>
      </pc:sldChg>
      <pc:sldChg chg="addSp delSp modSp mod">
        <pc:chgData name="esra yazıcı" userId="bdd2942315c58799" providerId="LiveId" clId="{4E686F93-6D2A-4D20-85FF-65D0C0FA356C}" dt="2025-06-11T06:31:14.897" v="4419" actId="20577"/>
        <pc:sldMkLst>
          <pc:docMk/>
          <pc:sldMk cId="3152487973" sldId="334"/>
        </pc:sldMkLst>
        <pc:spChg chg="mod">
          <ac:chgData name="esra yazıcı" userId="bdd2942315c58799" providerId="LiveId" clId="{4E686F93-6D2A-4D20-85FF-65D0C0FA356C}" dt="2025-06-05T06:57:45.885" v="2594" actId="1076"/>
          <ac:spMkLst>
            <pc:docMk/>
            <pc:sldMk cId="3152487973" sldId="334"/>
            <ac:spMk id="9" creationId="{5BA11656-809C-48A9-8417-7617977481B6}"/>
          </ac:spMkLst>
        </pc:spChg>
        <pc:spChg chg="mod">
          <ac:chgData name="esra yazıcı" userId="bdd2942315c58799" providerId="LiveId" clId="{4E686F93-6D2A-4D20-85FF-65D0C0FA356C}" dt="2025-06-11T06:31:14.897" v="4419" actId="20577"/>
          <ac:spMkLst>
            <pc:docMk/>
            <pc:sldMk cId="3152487973" sldId="334"/>
            <ac:spMk id="10" creationId="{00000000-0000-0000-0000-000000000000}"/>
          </ac:spMkLst>
        </pc:spChg>
        <pc:graphicFrameChg chg="add mod modGraphic">
          <ac:chgData name="esra yazıcı" userId="bdd2942315c58799" providerId="LiveId" clId="{4E686F93-6D2A-4D20-85FF-65D0C0FA356C}" dt="2025-06-05T06:57:51.183" v="2595" actId="14100"/>
          <ac:graphicFrameMkLst>
            <pc:docMk/>
            <pc:sldMk cId="3152487973" sldId="334"/>
            <ac:graphicFrameMk id="7" creationId="{26EB8296-BE5C-A6B6-EED2-9EDB41F3BBC9}"/>
          </ac:graphicFrameMkLst>
        </pc:graphicFrameChg>
      </pc:sldChg>
      <pc:sldChg chg="addSp modSp new del mod">
        <pc:chgData name="esra yazıcı" userId="bdd2942315c58799" providerId="LiveId" clId="{4E686F93-6D2A-4D20-85FF-65D0C0FA356C}" dt="2025-06-04T17:14:04.708" v="1530" actId="2696"/>
        <pc:sldMkLst>
          <pc:docMk/>
          <pc:sldMk cId="487583994" sldId="335"/>
        </pc:sldMkLst>
      </pc:sldChg>
      <pc:sldChg chg="addSp delSp modSp new mod">
        <pc:chgData name="esra yazıcı" userId="bdd2942315c58799" providerId="LiveId" clId="{4E686F93-6D2A-4D20-85FF-65D0C0FA356C}" dt="2025-06-10T11:02:27.674" v="3395" actId="20577"/>
        <pc:sldMkLst>
          <pc:docMk/>
          <pc:sldMk cId="1761114207" sldId="335"/>
        </pc:sldMkLst>
        <pc:spChg chg="add mod">
          <ac:chgData name="esra yazıcı" userId="bdd2942315c58799" providerId="LiveId" clId="{4E686F93-6D2A-4D20-85FF-65D0C0FA356C}" dt="2025-06-10T11:02:27.674" v="3395" actId="20577"/>
          <ac:spMkLst>
            <pc:docMk/>
            <pc:sldMk cId="1761114207" sldId="335"/>
            <ac:spMk id="2" creationId="{850B53AB-DF85-8B0C-91A3-1BCD9B0CC247}"/>
          </ac:spMkLst>
        </pc:spChg>
        <pc:spChg chg="add mod">
          <ac:chgData name="esra yazıcı" userId="bdd2942315c58799" providerId="LiveId" clId="{4E686F93-6D2A-4D20-85FF-65D0C0FA356C}" dt="2025-06-05T05:37:27.527" v="1570" actId="255"/>
          <ac:spMkLst>
            <pc:docMk/>
            <pc:sldMk cId="1761114207" sldId="335"/>
            <ac:spMk id="3" creationId="{5A39A6A4-662D-ACE8-A2DD-77DDD5232D2D}"/>
          </ac:spMkLst>
        </pc:spChg>
        <pc:spChg chg="add mod">
          <ac:chgData name="esra yazıcı" userId="bdd2942315c58799" providerId="LiveId" clId="{4E686F93-6D2A-4D20-85FF-65D0C0FA356C}" dt="2025-06-05T05:43:41.382" v="1676" actId="1076"/>
          <ac:spMkLst>
            <pc:docMk/>
            <pc:sldMk cId="1761114207" sldId="335"/>
            <ac:spMk id="5" creationId="{184B7261-86D5-8E53-3F44-7B10ACC88DA7}"/>
          </ac:spMkLst>
        </pc:spChg>
        <pc:spChg chg="add mod">
          <ac:chgData name="esra yazıcı" userId="bdd2942315c58799" providerId="LiveId" clId="{4E686F93-6D2A-4D20-85FF-65D0C0FA356C}" dt="2025-06-05T05:41:11.542" v="1635" actId="20577"/>
          <ac:spMkLst>
            <pc:docMk/>
            <pc:sldMk cId="1761114207" sldId="335"/>
            <ac:spMk id="6" creationId="{BC1A4E33-8369-617F-1C0E-5BE0A23207B2}"/>
          </ac:spMkLst>
        </pc:spChg>
        <pc:spChg chg="add mod">
          <ac:chgData name="esra yazıcı" userId="bdd2942315c58799" providerId="LiveId" clId="{4E686F93-6D2A-4D20-85FF-65D0C0FA356C}" dt="2025-06-05T05:39:59.201" v="1607" actId="113"/>
          <ac:spMkLst>
            <pc:docMk/>
            <pc:sldMk cId="1761114207" sldId="335"/>
            <ac:spMk id="7" creationId="{A0ECD257-94DE-4FCD-BF95-E6C1D8B00393}"/>
          </ac:spMkLst>
        </pc:spChg>
        <pc:spChg chg="add mod">
          <ac:chgData name="esra yazıcı" userId="bdd2942315c58799" providerId="LiveId" clId="{4E686F93-6D2A-4D20-85FF-65D0C0FA356C}" dt="2025-06-05T05:39:44.533" v="1604"/>
          <ac:spMkLst>
            <pc:docMk/>
            <pc:sldMk cId="1761114207" sldId="335"/>
            <ac:spMk id="9" creationId="{10A95869-11F9-04A0-0D0B-42BA944B20E9}"/>
          </ac:spMkLst>
        </pc:spChg>
        <pc:spChg chg="add mod">
          <ac:chgData name="esra yazıcı" userId="bdd2942315c58799" providerId="LiveId" clId="{4E686F93-6D2A-4D20-85FF-65D0C0FA356C}" dt="2025-06-05T05:40:03.018" v="1608" actId="20577"/>
          <ac:spMkLst>
            <pc:docMk/>
            <pc:sldMk cId="1761114207" sldId="335"/>
            <ac:spMk id="10" creationId="{6CC3FE0A-AE53-A7C5-C9BA-5A29AC78AC47}"/>
          </ac:spMkLst>
        </pc:spChg>
        <pc:spChg chg="mod">
          <ac:chgData name="esra yazıcı" userId="bdd2942315c58799" providerId="LiveId" clId="{4E686F93-6D2A-4D20-85FF-65D0C0FA356C}" dt="2025-06-05T05:40:32.749" v="1609"/>
          <ac:spMkLst>
            <pc:docMk/>
            <pc:sldMk cId="1761114207" sldId="335"/>
            <ac:spMk id="12" creationId="{A6BA72A1-614C-E4BD-D8AF-54D84A95E247}"/>
          </ac:spMkLst>
        </pc:spChg>
        <pc:spChg chg="mod">
          <ac:chgData name="esra yazıcı" userId="bdd2942315c58799" providerId="LiveId" clId="{4E686F93-6D2A-4D20-85FF-65D0C0FA356C}" dt="2025-06-05T05:40:32.749" v="1609"/>
          <ac:spMkLst>
            <pc:docMk/>
            <pc:sldMk cId="1761114207" sldId="335"/>
            <ac:spMk id="13" creationId="{A5C6BC6C-82B0-36DB-BCBE-BCC55FFD5151}"/>
          </ac:spMkLst>
        </pc:spChg>
        <pc:spChg chg="mod">
          <ac:chgData name="esra yazıcı" userId="bdd2942315c58799" providerId="LiveId" clId="{4E686F93-6D2A-4D20-85FF-65D0C0FA356C}" dt="2025-06-05T05:40:42.002" v="1611"/>
          <ac:spMkLst>
            <pc:docMk/>
            <pc:sldMk cId="1761114207" sldId="335"/>
            <ac:spMk id="15" creationId="{E741A8A6-E087-771B-6487-F7F1B6693B0B}"/>
          </ac:spMkLst>
        </pc:spChg>
        <pc:spChg chg="mod">
          <ac:chgData name="esra yazıcı" userId="bdd2942315c58799" providerId="LiveId" clId="{4E686F93-6D2A-4D20-85FF-65D0C0FA356C}" dt="2025-06-05T05:40:42.002" v="1611"/>
          <ac:spMkLst>
            <pc:docMk/>
            <pc:sldMk cId="1761114207" sldId="335"/>
            <ac:spMk id="16" creationId="{D6EA4E97-1466-A9F8-EFB1-24806325374A}"/>
          </ac:spMkLst>
        </pc:spChg>
        <pc:spChg chg="mod">
          <ac:chgData name="esra yazıcı" userId="bdd2942315c58799" providerId="LiveId" clId="{4E686F93-6D2A-4D20-85FF-65D0C0FA356C}" dt="2025-06-05T05:43:48.839" v="1680"/>
          <ac:spMkLst>
            <pc:docMk/>
            <pc:sldMk cId="1761114207" sldId="335"/>
            <ac:spMk id="18" creationId="{8B3FC7EE-6C61-3DFB-6506-8CE1505647B0}"/>
          </ac:spMkLst>
        </pc:spChg>
        <pc:spChg chg="mod">
          <ac:chgData name="esra yazıcı" userId="bdd2942315c58799" providerId="LiveId" clId="{4E686F93-6D2A-4D20-85FF-65D0C0FA356C}" dt="2025-06-05T05:43:48.839" v="1680"/>
          <ac:spMkLst>
            <pc:docMk/>
            <pc:sldMk cId="1761114207" sldId="335"/>
            <ac:spMk id="19" creationId="{DA5F6ED7-1C0F-DD5F-FF59-68BDED5A2768}"/>
          </ac:spMkLst>
        </pc:spChg>
        <pc:spChg chg="add mod">
          <ac:chgData name="esra yazıcı" userId="bdd2942315c58799" providerId="LiveId" clId="{4E686F93-6D2A-4D20-85FF-65D0C0FA356C}" dt="2025-06-10T11:00:14.199" v="3004" actId="1076"/>
          <ac:spMkLst>
            <pc:docMk/>
            <pc:sldMk cId="1761114207" sldId="335"/>
            <ac:spMk id="20" creationId="{A6701C1A-7FE8-5D27-DE97-41CBCF850C62}"/>
          </ac:spMkLst>
        </pc:spChg>
        <pc:spChg chg="add mod">
          <ac:chgData name="esra yazıcı" userId="bdd2942315c58799" providerId="LiveId" clId="{4E686F93-6D2A-4D20-85FF-65D0C0FA356C}" dt="2025-06-10T11:01:13.809" v="3212" actId="255"/>
          <ac:spMkLst>
            <pc:docMk/>
            <pc:sldMk cId="1761114207" sldId="335"/>
            <ac:spMk id="21" creationId="{5F0C7246-E9BC-DFFA-7E48-93B55D42EB62}"/>
          </ac:spMkLst>
        </pc:spChg>
        <pc:spChg chg="add mod">
          <ac:chgData name="esra yazıcı" userId="bdd2942315c58799" providerId="LiveId" clId="{4E686F93-6D2A-4D20-85FF-65D0C0FA356C}" dt="2025-06-10T11:02:11.047" v="3347" actId="255"/>
          <ac:spMkLst>
            <pc:docMk/>
            <pc:sldMk cId="1761114207" sldId="335"/>
            <ac:spMk id="22" creationId="{6B73044F-468C-B889-E4D4-5B982E0BE539}"/>
          </ac:spMkLst>
        </pc:spChg>
        <pc:grpChg chg="add mod">
          <ac:chgData name="esra yazıcı" userId="bdd2942315c58799" providerId="LiveId" clId="{4E686F93-6D2A-4D20-85FF-65D0C0FA356C}" dt="2025-06-05T05:43:44.257" v="1677" actId="14100"/>
          <ac:grpSpMkLst>
            <pc:docMk/>
            <pc:sldMk cId="1761114207" sldId="335"/>
            <ac:grpSpMk id="4" creationId="{21C76B6D-EFDF-88BE-D41B-6F2049BBCC17}"/>
          </ac:grpSpMkLst>
        </pc:grpChg>
        <pc:grpChg chg="add del mod">
          <ac:chgData name="esra yazıcı" userId="bdd2942315c58799" providerId="LiveId" clId="{4E686F93-6D2A-4D20-85FF-65D0C0FA356C}" dt="2025-06-05T06:17:10.314" v="1810" actId="478"/>
          <ac:grpSpMkLst>
            <pc:docMk/>
            <pc:sldMk cId="1761114207" sldId="335"/>
            <ac:grpSpMk id="8" creationId="{A3A16C82-0515-CDB6-7DCF-3DFFFC3A937B}"/>
          </ac:grpSpMkLst>
        </pc:grpChg>
        <pc:grpChg chg="add mod">
          <ac:chgData name="esra yazıcı" userId="bdd2942315c58799" providerId="LiveId" clId="{4E686F93-6D2A-4D20-85FF-65D0C0FA356C}" dt="2025-06-05T05:40:49.446" v="1613" actId="1076"/>
          <ac:grpSpMkLst>
            <pc:docMk/>
            <pc:sldMk cId="1761114207" sldId="335"/>
            <ac:grpSpMk id="11" creationId="{DCC4C58B-C287-2A36-EFA7-43326C9DD533}"/>
          </ac:grpSpMkLst>
        </pc:grpChg>
        <pc:grpChg chg="add mod">
          <ac:chgData name="esra yazıcı" userId="bdd2942315c58799" providerId="LiveId" clId="{4E686F93-6D2A-4D20-85FF-65D0C0FA356C}" dt="2025-06-05T05:43:47.148" v="1679" actId="1076"/>
          <ac:grpSpMkLst>
            <pc:docMk/>
            <pc:sldMk cId="1761114207" sldId="335"/>
            <ac:grpSpMk id="14" creationId="{5360AAD2-8CA4-8F21-F72A-EC2AA82B3A90}"/>
          </ac:grpSpMkLst>
        </pc:grpChg>
        <pc:grpChg chg="add mod">
          <ac:chgData name="esra yazıcı" userId="bdd2942315c58799" providerId="LiveId" clId="{4E686F93-6D2A-4D20-85FF-65D0C0FA356C}" dt="2025-06-05T05:43:52.618" v="1681" actId="1076"/>
          <ac:grpSpMkLst>
            <pc:docMk/>
            <pc:sldMk cId="1761114207" sldId="335"/>
            <ac:grpSpMk id="17" creationId="{B0757D2C-9209-A37E-102B-D4ED9F1CD30F}"/>
          </ac:grpSpMkLst>
        </pc:grpChg>
      </pc:sldChg>
      <pc:sldChg chg="addSp delSp modSp new mod">
        <pc:chgData name="esra yazıcı" userId="bdd2942315c58799" providerId="LiveId" clId="{4E686F93-6D2A-4D20-85FF-65D0C0FA356C}" dt="2025-06-05T06:26:49.024" v="2033" actId="14100"/>
        <pc:sldMkLst>
          <pc:docMk/>
          <pc:sldMk cId="875945133" sldId="336"/>
        </pc:sldMkLst>
        <pc:spChg chg="add mod">
          <ac:chgData name="esra yazıcı" userId="bdd2942315c58799" providerId="LiveId" clId="{4E686F93-6D2A-4D20-85FF-65D0C0FA356C}" dt="2025-06-05T05:41:57.769" v="1641" actId="255"/>
          <ac:spMkLst>
            <pc:docMk/>
            <pc:sldMk cId="875945133" sldId="336"/>
            <ac:spMk id="2" creationId="{4466B18A-D4C8-0EA9-34C7-0A2A1D53A0BC}"/>
          </ac:spMkLst>
        </pc:spChg>
        <pc:spChg chg="add mod">
          <ac:chgData name="esra yazıcı" userId="bdd2942315c58799" providerId="LiveId" clId="{4E686F93-6D2A-4D20-85FF-65D0C0FA356C}" dt="2025-06-05T05:42:23.024" v="1644" actId="255"/>
          <ac:spMkLst>
            <pc:docMk/>
            <pc:sldMk cId="875945133" sldId="336"/>
            <ac:spMk id="4" creationId="{47E109DF-B4F9-8907-8D77-BF7E6355E8FB}"/>
          </ac:spMkLst>
        </pc:spChg>
        <pc:spChg chg="add mod">
          <ac:chgData name="esra yazıcı" userId="bdd2942315c58799" providerId="LiveId" clId="{4E686F93-6D2A-4D20-85FF-65D0C0FA356C}" dt="2025-06-05T05:42:33.318" v="1645"/>
          <ac:spMkLst>
            <pc:docMk/>
            <pc:sldMk cId="875945133" sldId="336"/>
            <ac:spMk id="6" creationId="{CCAD6401-4E20-297B-8EA0-9FADC62971EB}"/>
          </ac:spMkLst>
        </pc:spChg>
        <pc:spChg chg="add mod">
          <ac:chgData name="esra yazıcı" userId="bdd2942315c58799" providerId="LiveId" clId="{4E686F93-6D2A-4D20-85FF-65D0C0FA356C}" dt="2025-06-05T05:42:54.303" v="1665" actId="20577"/>
          <ac:spMkLst>
            <pc:docMk/>
            <pc:sldMk cId="875945133" sldId="336"/>
            <ac:spMk id="7" creationId="{282D6AAE-A7EA-9C3B-DD6F-6B62E72511AD}"/>
          </ac:spMkLst>
        </pc:spChg>
        <pc:spChg chg="mod">
          <ac:chgData name="esra yazıcı" userId="bdd2942315c58799" providerId="LiveId" clId="{4E686F93-6D2A-4D20-85FF-65D0C0FA356C}" dt="2025-06-05T05:44:03.425" v="1682" actId="207"/>
          <ac:spMkLst>
            <pc:docMk/>
            <pc:sldMk cId="875945133" sldId="336"/>
            <ac:spMk id="9" creationId="{144282E8-286D-A0E7-1B2B-7B7C5021C814}"/>
          </ac:spMkLst>
        </pc:spChg>
        <pc:spChg chg="mod">
          <ac:chgData name="esra yazıcı" userId="bdd2942315c58799" providerId="LiveId" clId="{4E686F93-6D2A-4D20-85FF-65D0C0FA356C}" dt="2025-06-05T05:44:03.425" v="1682" actId="207"/>
          <ac:spMkLst>
            <pc:docMk/>
            <pc:sldMk cId="875945133" sldId="336"/>
            <ac:spMk id="10" creationId="{8EFBEE43-E14E-56A7-5E4A-7D78F19AFA9F}"/>
          </ac:spMkLst>
        </pc:spChg>
        <pc:spChg chg="mod">
          <ac:chgData name="esra yazıcı" userId="bdd2942315c58799" providerId="LiveId" clId="{4E686F93-6D2A-4D20-85FF-65D0C0FA356C}" dt="2025-06-05T05:44:12.402" v="1684" actId="207"/>
          <ac:spMkLst>
            <pc:docMk/>
            <pc:sldMk cId="875945133" sldId="336"/>
            <ac:spMk id="12" creationId="{2C2D0077-0D74-B2BB-0EBF-F087CCA659F6}"/>
          </ac:spMkLst>
        </pc:spChg>
        <pc:spChg chg="mod">
          <ac:chgData name="esra yazıcı" userId="bdd2942315c58799" providerId="LiveId" clId="{4E686F93-6D2A-4D20-85FF-65D0C0FA356C}" dt="2025-06-05T05:44:12.402" v="1684" actId="207"/>
          <ac:spMkLst>
            <pc:docMk/>
            <pc:sldMk cId="875945133" sldId="336"/>
            <ac:spMk id="13" creationId="{ECD8F8DC-BBAC-2A40-0667-D73E907D70B2}"/>
          </ac:spMkLst>
        </pc:spChg>
        <pc:spChg chg="mod">
          <ac:chgData name="esra yazıcı" userId="bdd2942315c58799" providerId="LiveId" clId="{4E686F93-6D2A-4D20-85FF-65D0C0FA356C}" dt="2025-06-05T05:44:36.091" v="1689" actId="207"/>
          <ac:spMkLst>
            <pc:docMk/>
            <pc:sldMk cId="875945133" sldId="336"/>
            <ac:spMk id="15" creationId="{3561A71E-7B11-EB08-27EC-7CF789ECBEA3}"/>
          </ac:spMkLst>
        </pc:spChg>
        <pc:spChg chg="mod">
          <ac:chgData name="esra yazıcı" userId="bdd2942315c58799" providerId="LiveId" clId="{4E686F93-6D2A-4D20-85FF-65D0C0FA356C}" dt="2025-06-05T05:44:36.091" v="1689" actId="207"/>
          <ac:spMkLst>
            <pc:docMk/>
            <pc:sldMk cId="875945133" sldId="336"/>
            <ac:spMk id="16" creationId="{C53EC02D-CCE9-FB99-CF76-C39C9C2DDBDF}"/>
          </ac:spMkLst>
        </pc:spChg>
        <pc:spChg chg="mod">
          <ac:chgData name="esra yazıcı" userId="bdd2942315c58799" providerId="LiveId" clId="{4E686F93-6D2A-4D20-85FF-65D0C0FA356C}" dt="2025-06-05T05:44:44.413" v="1690" actId="207"/>
          <ac:spMkLst>
            <pc:docMk/>
            <pc:sldMk cId="875945133" sldId="336"/>
            <ac:spMk id="18" creationId="{22D73417-E5BA-B700-6C7F-0F2CFB1ED64D}"/>
          </ac:spMkLst>
        </pc:spChg>
        <pc:spChg chg="mod">
          <ac:chgData name="esra yazıcı" userId="bdd2942315c58799" providerId="LiveId" clId="{4E686F93-6D2A-4D20-85FF-65D0C0FA356C}" dt="2025-06-05T05:44:44.413" v="1690" actId="207"/>
          <ac:spMkLst>
            <pc:docMk/>
            <pc:sldMk cId="875945133" sldId="336"/>
            <ac:spMk id="19" creationId="{2357524D-661B-CBFF-7D2C-737042D2D2E9}"/>
          </ac:spMkLst>
        </pc:spChg>
        <pc:spChg chg="add mod">
          <ac:chgData name="esra yazıcı" userId="bdd2942315c58799" providerId="LiveId" clId="{4E686F93-6D2A-4D20-85FF-65D0C0FA356C}" dt="2025-06-05T06:20:39.185" v="1967" actId="255"/>
          <ac:spMkLst>
            <pc:docMk/>
            <pc:sldMk cId="875945133" sldId="336"/>
            <ac:spMk id="21" creationId="{B1744C84-38A1-003E-EE1F-76997620A2C3}"/>
          </ac:spMkLst>
        </pc:spChg>
        <pc:spChg chg="add mod">
          <ac:chgData name="esra yazıcı" userId="bdd2942315c58799" providerId="LiveId" clId="{4E686F93-6D2A-4D20-85FF-65D0C0FA356C}" dt="2025-06-05T06:22:50.907" v="1990" actId="1076"/>
          <ac:spMkLst>
            <pc:docMk/>
            <pc:sldMk cId="875945133" sldId="336"/>
            <ac:spMk id="24" creationId="{62E09197-F4A8-14F5-9597-F3088B7275C6}"/>
          </ac:spMkLst>
        </pc:spChg>
        <pc:spChg chg="add mod">
          <ac:chgData name="esra yazıcı" userId="bdd2942315c58799" providerId="LiveId" clId="{4E686F93-6D2A-4D20-85FF-65D0C0FA356C}" dt="2025-06-05T06:22:34.380" v="1986" actId="1076"/>
          <ac:spMkLst>
            <pc:docMk/>
            <pc:sldMk cId="875945133" sldId="336"/>
            <ac:spMk id="26" creationId="{83664E9C-B0D4-F54E-8E61-70B78532B77C}"/>
          </ac:spMkLst>
        </pc:spChg>
        <pc:spChg chg="mod">
          <ac:chgData name="esra yazıcı" userId="bdd2942315c58799" providerId="LiveId" clId="{4E686F93-6D2A-4D20-85FF-65D0C0FA356C}" dt="2025-06-05T06:21:43.737" v="1974"/>
          <ac:spMkLst>
            <pc:docMk/>
            <pc:sldMk cId="875945133" sldId="336"/>
            <ac:spMk id="28" creationId="{2405AC0C-9508-6B7C-1245-67E491DD74D8}"/>
          </ac:spMkLst>
        </pc:spChg>
        <pc:spChg chg="mod">
          <ac:chgData name="esra yazıcı" userId="bdd2942315c58799" providerId="LiveId" clId="{4E686F93-6D2A-4D20-85FF-65D0C0FA356C}" dt="2025-06-05T06:21:43.737" v="1974"/>
          <ac:spMkLst>
            <pc:docMk/>
            <pc:sldMk cId="875945133" sldId="336"/>
            <ac:spMk id="29" creationId="{248489F5-D5D9-4303-0002-405EFB468BAB}"/>
          </ac:spMkLst>
        </pc:spChg>
        <pc:spChg chg="mod">
          <ac:chgData name="esra yazıcı" userId="bdd2942315c58799" providerId="LiveId" clId="{4E686F93-6D2A-4D20-85FF-65D0C0FA356C}" dt="2025-06-05T06:23:11.607" v="1995"/>
          <ac:spMkLst>
            <pc:docMk/>
            <pc:sldMk cId="875945133" sldId="336"/>
            <ac:spMk id="31" creationId="{1AA91AE2-ED3E-DA4E-5626-CA2D7940293D}"/>
          </ac:spMkLst>
        </pc:spChg>
        <pc:spChg chg="mod">
          <ac:chgData name="esra yazıcı" userId="bdd2942315c58799" providerId="LiveId" clId="{4E686F93-6D2A-4D20-85FF-65D0C0FA356C}" dt="2025-06-05T06:23:11.607" v="1995"/>
          <ac:spMkLst>
            <pc:docMk/>
            <pc:sldMk cId="875945133" sldId="336"/>
            <ac:spMk id="32" creationId="{A461CB99-476F-89EA-DC25-02EAEAD5F373}"/>
          </ac:spMkLst>
        </pc:spChg>
        <pc:spChg chg="add mod">
          <ac:chgData name="esra yazıcı" userId="bdd2942315c58799" providerId="LiveId" clId="{4E686F93-6D2A-4D20-85FF-65D0C0FA356C}" dt="2025-06-05T06:23:52.477" v="2005" actId="5793"/>
          <ac:spMkLst>
            <pc:docMk/>
            <pc:sldMk cId="875945133" sldId="336"/>
            <ac:spMk id="37" creationId="{FF877628-3679-1B46-6852-A0512192ABA0}"/>
          </ac:spMkLst>
        </pc:spChg>
        <pc:spChg chg="add mod">
          <ac:chgData name="esra yazıcı" userId="bdd2942315c58799" providerId="LiveId" clId="{4E686F93-6D2A-4D20-85FF-65D0C0FA356C}" dt="2025-06-05T06:25:49.859" v="2022" actId="1076"/>
          <ac:spMkLst>
            <pc:docMk/>
            <pc:sldMk cId="875945133" sldId="336"/>
            <ac:spMk id="39" creationId="{073DE7CB-9127-5A1E-9134-0A83ED02B1CA}"/>
          </ac:spMkLst>
        </pc:spChg>
        <pc:spChg chg="add mod">
          <ac:chgData name="esra yazıcı" userId="bdd2942315c58799" providerId="LiveId" clId="{4E686F93-6D2A-4D20-85FF-65D0C0FA356C}" dt="2025-06-05T06:26:37.232" v="2031" actId="14100"/>
          <ac:spMkLst>
            <pc:docMk/>
            <pc:sldMk cId="875945133" sldId="336"/>
            <ac:spMk id="41" creationId="{96D573C8-5AB7-B208-E29E-2443D155AE37}"/>
          </ac:spMkLst>
        </pc:spChg>
        <pc:grpChg chg="add mod">
          <ac:chgData name="esra yazıcı" userId="bdd2942315c58799" providerId="LiveId" clId="{4E686F93-6D2A-4D20-85FF-65D0C0FA356C}" dt="2025-06-05T06:26:49.024" v="2033" actId="14100"/>
          <ac:grpSpMkLst>
            <pc:docMk/>
            <pc:sldMk cId="875945133" sldId="336"/>
            <ac:grpSpMk id="5" creationId="{AECAA72F-E466-0DD2-AF94-51DCE9ADEC3F}"/>
          </ac:grpSpMkLst>
        </pc:grpChg>
        <pc:grpChg chg="add mod">
          <ac:chgData name="esra yazıcı" userId="bdd2942315c58799" providerId="LiveId" clId="{4E686F93-6D2A-4D20-85FF-65D0C0FA356C}" dt="2025-06-05T06:24:43.692" v="2012" actId="14100"/>
          <ac:grpSpMkLst>
            <pc:docMk/>
            <pc:sldMk cId="875945133" sldId="336"/>
            <ac:grpSpMk id="8" creationId="{ADF3186C-C333-B31C-F9FC-BDFDBC3D1AA2}"/>
          </ac:grpSpMkLst>
        </pc:grpChg>
        <pc:grpChg chg="add mod">
          <ac:chgData name="esra yazıcı" userId="bdd2942315c58799" providerId="LiveId" clId="{4E686F93-6D2A-4D20-85FF-65D0C0FA356C}" dt="2025-06-05T06:24:47.039" v="2013" actId="14100"/>
          <ac:grpSpMkLst>
            <pc:docMk/>
            <pc:sldMk cId="875945133" sldId="336"/>
            <ac:grpSpMk id="11" creationId="{E4E15851-17DE-921C-5ADB-54CD884ECD09}"/>
          </ac:grpSpMkLst>
        </pc:grpChg>
        <pc:grpChg chg="add mod">
          <ac:chgData name="esra yazıcı" userId="bdd2942315c58799" providerId="LiveId" clId="{4E686F93-6D2A-4D20-85FF-65D0C0FA356C}" dt="2025-06-05T06:24:50.615" v="2014" actId="14100"/>
          <ac:grpSpMkLst>
            <pc:docMk/>
            <pc:sldMk cId="875945133" sldId="336"/>
            <ac:grpSpMk id="14" creationId="{71EEBE45-384A-D046-CACF-F338F0871E10}"/>
          </ac:grpSpMkLst>
        </pc:grpChg>
        <pc:grpChg chg="add mod">
          <ac:chgData name="esra yazıcı" userId="bdd2942315c58799" providerId="LiveId" clId="{4E686F93-6D2A-4D20-85FF-65D0C0FA356C}" dt="2025-06-05T06:25:08.333" v="2017" actId="14100"/>
          <ac:grpSpMkLst>
            <pc:docMk/>
            <pc:sldMk cId="875945133" sldId="336"/>
            <ac:grpSpMk id="17" creationId="{00140277-C6A2-A7A3-0D10-FD093612DA3C}"/>
          </ac:grpSpMkLst>
        </pc:grpChg>
        <pc:grpChg chg="add mod">
          <ac:chgData name="esra yazıcı" userId="bdd2942315c58799" providerId="LiveId" clId="{4E686F93-6D2A-4D20-85FF-65D0C0FA356C}" dt="2025-06-05T06:24:57.632" v="2015" actId="14100"/>
          <ac:grpSpMkLst>
            <pc:docMk/>
            <pc:sldMk cId="875945133" sldId="336"/>
            <ac:grpSpMk id="27" creationId="{77146211-B82A-0AFC-CBB3-815D73B784AB}"/>
          </ac:grpSpMkLst>
        </pc:grpChg>
        <pc:grpChg chg="add mod">
          <ac:chgData name="esra yazıcı" userId="bdd2942315c58799" providerId="LiveId" clId="{4E686F93-6D2A-4D20-85FF-65D0C0FA356C}" dt="2025-06-05T06:26:40.162" v="2032" actId="14100"/>
          <ac:grpSpMkLst>
            <pc:docMk/>
            <pc:sldMk cId="875945133" sldId="336"/>
            <ac:grpSpMk id="30" creationId="{B8E9E336-C427-B0B6-C316-9183E593396D}"/>
          </ac:grpSpMkLst>
        </pc:grpChg>
      </pc:sldChg>
      <pc:sldChg chg="addSp delSp modSp new mod">
        <pc:chgData name="esra yazıcı" userId="bdd2942315c58799" providerId="LiveId" clId="{4E686F93-6D2A-4D20-85FF-65D0C0FA356C}" dt="2025-06-05T07:04:38.071" v="2612" actId="1036"/>
        <pc:sldMkLst>
          <pc:docMk/>
          <pc:sldMk cId="1844758733" sldId="337"/>
        </pc:sldMkLst>
        <pc:spChg chg="add mod">
          <ac:chgData name="esra yazıcı" userId="bdd2942315c58799" providerId="LiveId" clId="{4E686F93-6D2A-4D20-85FF-65D0C0FA356C}" dt="2025-06-05T05:45:15.103" v="1694" actId="255"/>
          <ac:spMkLst>
            <pc:docMk/>
            <pc:sldMk cId="1844758733" sldId="337"/>
            <ac:spMk id="3" creationId="{ADEC3EE7-1966-64B7-0915-94944E8ED53E}"/>
          </ac:spMkLst>
        </pc:spChg>
        <pc:spChg chg="add mod">
          <ac:chgData name="esra yazıcı" userId="bdd2942315c58799" providerId="LiveId" clId="{4E686F93-6D2A-4D20-85FF-65D0C0FA356C}" dt="2025-06-05T05:45:37.479" v="1697" actId="255"/>
          <ac:spMkLst>
            <pc:docMk/>
            <pc:sldMk cId="1844758733" sldId="337"/>
            <ac:spMk id="5" creationId="{A7FFF444-2A93-EEB9-C6C6-6B892EC50F00}"/>
          </ac:spMkLst>
        </pc:spChg>
        <pc:spChg chg="add mod">
          <ac:chgData name="esra yazıcı" userId="bdd2942315c58799" providerId="LiveId" clId="{4E686F93-6D2A-4D20-85FF-65D0C0FA356C}" dt="2025-06-05T05:45:48.341" v="1698"/>
          <ac:spMkLst>
            <pc:docMk/>
            <pc:sldMk cId="1844758733" sldId="337"/>
            <ac:spMk id="7" creationId="{10D456C0-4076-9920-EDC6-602A66527CCA}"/>
          </ac:spMkLst>
        </pc:spChg>
        <pc:spChg chg="add mod">
          <ac:chgData name="esra yazıcı" userId="bdd2942315c58799" providerId="LiveId" clId="{4E686F93-6D2A-4D20-85FF-65D0C0FA356C}" dt="2025-06-05T05:46:33.305" v="1730" actId="20577"/>
          <ac:spMkLst>
            <pc:docMk/>
            <pc:sldMk cId="1844758733" sldId="337"/>
            <ac:spMk id="8" creationId="{132EE895-91FB-C1C1-6A13-611112889189}"/>
          </ac:spMkLst>
        </pc:spChg>
        <pc:spChg chg="mod">
          <ac:chgData name="esra yazıcı" userId="bdd2942315c58799" providerId="LiveId" clId="{4E686F93-6D2A-4D20-85FF-65D0C0FA356C}" dt="2025-06-05T05:50:39.934" v="1800" actId="207"/>
          <ac:spMkLst>
            <pc:docMk/>
            <pc:sldMk cId="1844758733" sldId="337"/>
            <ac:spMk id="10" creationId="{F5AF722B-60DA-4DD4-97EA-52241E82E6FD}"/>
          </ac:spMkLst>
        </pc:spChg>
        <pc:spChg chg="mod">
          <ac:chgData name="esra yazıcı" userId="bdd2942315c58799" providerId="LiveId" clId="{4E686F93-6D2A-4D20-85FF-65D0C0FA356C}" dt="2025-06-05T05:50:39.934" v="1800" actId="207"/>
          <ac:spMkLst>
            <pc:docMk/>
            <pc:sldMk cId="1844758733" sldId="337"/>
            <ac:spMk id="11" creationId="{989334F4-51CF-4813-9BC7-9202A1B9341A}"/>
          </ac:spMkLst>
        </pc:spChg>
        <pc:spChg chg="mod">
          <ac:chgData name="esra yazıcı" userId="bdd2942315c58799" providerId="LiveId" clId="{4E686F93-6D2A-4D20-85FF-65D0C0FA356C}" dt="2025-06-05T06:28:03.785" v="2043"/>
          <ac:spMkLst>
            <pc:docMk/>
            <pc:sldMk cId="1844758733" sldId="337"/>
            <ac:spMk id="22" creationId="{B1D28ACB-08CA-0278-0533-1FC5768FE5B4}"/>
          </ac:spMkLst>
        </pc:spChg>
        <pc:spChg chg="mod">
          <ac:chgData name="esra yazıcı" userId="bdd2942315c58799" providerId="LiveId" clId="{4E686F93-6D2A-4D20-85FF-65D0C0FA356C}" dt="2025-06-05T06:28:03.785" v="2043"/>
          <ac:spMkLst>
            <pc:docMk/>
            <pc:sldMk cId="1844758733" sldId="337"/>
            <ac:spMk id="23" creationId="{412FA774-5395-9099-6B9E-DB161C8401C3}"/>
          </ac:spMkLst>
        </pc:spChg>
        <pc:spChg chg="mod">
          <ac:chgData name="esra yazıcı" userId="bdd2942315c58799" providerId="LiveId" clId="{4E686F93-6D2A-4D20-85FF-65D0C0FA356C}" dt="2025-06-05T06:28:09.786" v="2045"/>
          <ac:spMkLst>
            <pc:docMk/>
            <pc:sldMk cId="1844758733" sldId="337"/>
            <ac:spMk id="25" creationId="{92BB3188-A0A4-30F7-2A8A-17C0EAA6121B}"/>
          </ac:spMkLst>
        </pc:spChg>
        <pc:spChg chg="mod">
          <ac:chgData name="esra yazıcı" userId="bdd2942315c58799" providerId="LiveId" clId="{4E686F93-6D2A-4D20-85FF-65D0C0FA356C}" dt="2025-06-05T06:28:09.786" v="2045"/>
          <ac:spMkLst>
            <pc:docMk/>
            <pc:sldMk cId="1844758733" sldId="337"/>
            <ac:spMk id="26" creationId="{2AD2CF0A-B40B-E922-ECE8-C4F5193C9CE9}"/>
          </ac:spMkLst>
        </pc:spChg>
        <pc:spChg chg="mod">
          <ac:chgData name="esra yazıcı" userId="bdd2942315c58799" providerId="LiveId" clId="{4E686F93-6D2A-4D20-85FF-65D0C0FA356C}" dt="2025-06-05T06:28:14.821" v="2047"/>
          <ac:spMkLst>
            <pc:docMk/>
            <pc:sldMk cId="1844758733" sldId="337"/>
            <ac:spMk id="28" creationId="{87A1FB20-09C2-CA35-B0B6-A0769CBCBB52}"/>
          </ac:spMkLst>
        </pc:spChg>
        <pc:spChg chg="mod">
          <ac:chgData name="esra yazıcı" userId="bdd2942315c58799" providerId="LiveId" clId="{4E686F93-6D2A-4D20-85FF-65D0C0FA356C}" dt="2025-06-05T06:28:14.821" v="2047"/>
          <ac:spMkLst>
            <pc:docMk/>
            <pc:sldMk cId="1844758733" sldId="337"/>
            <ac:spMk id="29" creationId="{438B7A47-1C90-C75D-3E89-ED4CACFBFEBB}"/>
          </ac:spMkLst>
        </pc:spChg>
        <pc:spChg chg="mod">
          <ac:chgData name="esra yazıcı" userId="bdd2942315c58799" providerId="LiveId" clId="{4E686F93-6D2A-4D20-85FF-65D0C0FA356C}" dt="2025-06-05T06:28:21.284" v="2049"/>
          <ac:spMkLst>
            <pc:docMk/>
            <pc:sldMk cId="1844758733" sldId="337"/>
            <ac:spMk id="31" creationId="{6D5C1CF0-616C-B2CB-82F6-6E929167A151}"/>
          </ac:spMkLst>
        </pc:spChg>
        <pc:spChg chg="mod">
          <ac:chgData name="esra yazıcı" userId="bdd2942315c58799" providerId="LiveId" clId="{4E686F93-6D2A-4D20-85FF-65D0C0FA356C}" dt="2025-06-05T06:28:21.284" v="2049"/>
          <ac:spMkLst>
            <pc:docMk/>
            <pc:sldMk cId="1844758733" sldId="337"/>
            <ac:spMk id="32" creationId="{A4F9BBBE-E904-CE94-FF67-5058AE7D1EF4}"/>
          </ac:spMkLst>
        </pc:spChg>
        <pc:spChg chg="mod">
          <ac:chgData name="esra yazıcı" userId="bdd2942315c58799" providerId="LiveId" clId="{4E686F93-6D2A-4D20-85FF-65D0C0FA356C}" dt="2025-06-05T06:28:29.649" v="2051"/>
          <ac:spMkLst>
            <pc:docMk/>
            <pc:sldMk cId="1844758733" sldId="337"/>
            <ac:spMk id="34" creationId="{B25AF81F-ED3D-7EC9-9BA0-B37B9DA36BC6}"/>
          </ac:spMkLst>
        </pc:spChg>
        <pc:spChg chg="mod">
          <ac:chgData name="esra yazıcı" userId="bdd2942315c58799" providerId="LiveId" clId="{4E686F93-6D2A-4D20-85FF-65D0C0FA356C}" dt="2025-06-05T06:28:29.649" v="2051"/>
          <ac:spMkLst>
            <pc:docMk/>
            <pc:sldMk cId="1844758733" sldId="337"/>
            <ac:spMk id="35" creationId="{CAABCCF6-81AE-8114-5306-DBBD0DA019FB}"/>
          </ac:spMkLst>
        </pc:spChg>
        <pc:spChg chg="mod">
          <ac:chgData name="esra yazıcı" userId="bdd2942315c58799" providerId="LiveId" clId="{4E686F93-6D2A-4D20-85FF-65D0C0FA356C}" dt="2025-06-05T06:28:45.363" v="2053"/>
          <ac:spMkLst>
            <pc:docMk/>
            <pc:sldMk cId="1844758733" sldId="337"/>
            <ac:spMk id="37" creationId="{088A3E6D-9514-DA6E-0536-6D7062A7109E}"/>
          </ac:spMkLst>
        </pc:spChg>
        <pc:spChg chg="mod">
          <ac:chgData name="esra yazıcı" userId="bdd2942315c58799" providerId="LiveId" clId="{4E686F93-6D2A-4D20-85FF-65D0C0FA356C}" dt="2025-06-05T06:28:45.363" v="2053"/>
          <ac:spMkLst>
            <pc:docMk/>
            <pc:sldMk cId="1844758733" sldId="337"/>
            <ac:spMk id="38" creationId="{7350A2E7-D3B9-22ED-D485-B5E6A6D96003}"/>
          </ac:spMkLst>
        </pc:spChg>
        <pc:spChg chg="mod">
          <ac:chgData name="esra yazıcı" userId="bdd2942315c58799" providerId="LiveId" clId="{4E686F93-6D2A-4D20-85FF-65D0C0FA356C}" dt="2025-06-05T06:28:49.679" v="2055"/>
          <ac:spMkLst>
            <pc:docMk/>
            <pc:sldMk cId="1844758733" sldId="337"/>
            <ac:spMk id="40" creationId="{53F62B1C-E5F1-9095-CF2B-A6F9CA8F64BE}"/>
          </ac:spMkLst>
        </pc:spChg>
        <pc:spChg chg="mod">
          <ac:chgData name="esra yazıcı" userId="bdd2942315c58799" providerId="LiveId" clId="{4E686F93-6D2A-4D20-85FF-65D0C0FA356C}" dt="2025-06-05T06:28:49.679" v="2055"/>
          <ac:spMkLst>
            <pc:docMk/>
            <pc:sldMk cId="1844758733" sldId="337"/>
            <ac:spMk id="41" creationId="{33E8F3C3-735F-6C46-B47C-261A2A12AD2D}"/>
          </ac:spMkLst>
        </pc:spChg>
        <pc:spChg chg="mod">
          <ac:chgData name="esra yazıcı" userId="bdd2942315c58799" providerId="LiveId" clId="{4E686F93-6D2A-4D20-85FF-65D0C0FA356C}" dt="2025-06-05T06:28:53.743" v="2057"/>
          <ac:spMkLst>
            <pc:docMk/>
            <pc:sldMk cId="1844758733" sldId="337"/>
            <ac:spMk id="43" creationId="{444976B3-3D80-12A7-5A4F-316CA014E553}"/>
          </ac:spMkLst>
        </pc:spChg>
        <pc:spChg chg="mod">
          <ac:chgData name="esra yazıcı" userId="bdd2942315c58799" providerId="LiveId" clId="{4E686F93-6D2A-4D20-85FF-65D0C0FA356C}" dt="2025-06-05T06:28:53.743" v="2057"/>
          <ac:spMkLst>
            <pc:docMk/>
            <pc:sldMk cId="1844758733" sldId="337"/>
            <ac:spMk id="44" creationId="{B42F1B5B-4735-D8B4-43DE-D07468003A63}"/>
          </ac:spMkLst>
        </pc:spChg>
        <pc:spChg chg="add mod">
          <ac:chgData name="esra yazıcı" userId="bdd2942315c58799" providerId="LiveId" clId="{4E686F93-6D2A-4D20-85FF-65D0C0FA356C}" dt="2025-06-05T07:03:59.724" v="2609" actId="1076"/>
          <ac:spMkLst>
            <pc:docMk/>
            <pc:sldMk cId="1844758733" sldId="337"/>
            <ac:spMk id="46" creationId="{C0990657-0DF3-6A4F-1CFF-69FA511F4233}"/>
          </ac:spMkLst>
        </pc:spChg>
        <pc:grpChg chg="add mod">
          <ac:chgData name="esra yazıcı" userId="bdd2942315c58799" providerId="LiveId" clId="{4E686F93-6D2A-4D20-85FF-65D0C0FA356C}" dt="2025-06-05T06:29:05.654" v="2060" actId="14100"/>
          <ac:grpSpMkLst>
            <pc:docMk/>
            <pc:sldMk cId="1844758733" sldId="337"/>
            <ac:grpSpMk id="6" creationId="{246C7211-7107-F9B2-B8BD-554CFC4D6020}"/>
          </ac:grpSpMkLst>
        </pc:grpChg>
        <pc:grpChg chg="add mod">
          <ac:chgData name="esra yazıcı" userId="bdd2942315c58799" providerId="LiveId" clId="{4E686F93-6D2A-4D20-85FF-65D0C0FA356C}" dt="2025-06-05T06:27:54.731" v="2039" actId="14100"/>
          <ac:grpSpMkLst>
            <pc:docMk/>
            <pc:sldMk cId="1844758733" sldId="337"/>
            <ac:grpSpMk id="9" creationId="{AA7B1A3A-EE68-77EA-5BCB-5C16D23FA1B8}"/>
          </ac:grpSpMkLst>
        </pc:grpChg>
        <pc:grpChg chg="add del mod">
          <ac:chgData name="esra yazıcı" userId="bdd2942315c58799" providerId="LiveId" clId="{4E686F93-6D2A-4D20-85FF-65D0C0FA356C}" dt="2025-06-05T06:31:03.066" v="2088" actId="478"/>
          <ac:grpSpMkLst>
            <pc:docMk/>
            <pc:sldMk cId="1844758733" sldId="337"/>
            <ac:grpSpMk id="21" creationId="{9652B64D-EBFD-8A7E-AB4C-F4EBB72D681B}"/>
          </ac:grpSpMkLst>
        </pc:grpChg>
        <pc:grpChg chg="add mod">
          <ac:chgData name="esra yazıcı" userId="bdd2942315c58799" providerId="LiveId" clId="{4E686F93-6D2A-4D20-85FF-65D0C0FA356C}" dt="2025-06-05T06:28:13.403" v="2046" actId="1076"/>
          <ac:grpSpMkLst>
            <pc:docMk/>
            <pc:sldMk cId="1844758733" sldId="337"/>
            <ac:grpSpMk id="24" creationId="{B0D25920-E808-33FE-F255-1F35485049CB}"/>
          </ac:grpSpMkLst>
        </pc:grpChg>
        <pc:grpChg chg="add mod">
          <ac:chgData name="esra yazıcı" userId="bdd2942315c58799" providerId="LiveId" clId="{4E686F93-6D2A-4D20-85FF-65D0C0FA356C}" dt="2025-06-05T06:28:19.764" v="2048" actId="1076"/>
          <ac:grpSpMkLst>
            <pc:docMk/>
            <pc:sldMk cId="1844758733" sldId="337"/>
            <ac:grpSpMk id="27" creationId="{4B145EAE-6912-956E-AA32-0589863DE065}"/>
          </ac:grpSpMkLst>
        </pc:grpChg>
        <pc:grpChg chg="add mod">
          <ac:chgData name="esra yazıcı" userId="bdd2942315c58799" providerId="LiveId" clId="{4E686F93-6D2A-4D20-85FF-65D0C0FA356C}" dt="2025-06-05T06:28:28.162" v="2050" actId="1076"/>
          <ac:grpSpMkLst>
            <pc:docMk/>
            <pc:sldMk cId="1844758733" sldId="337"/>
            <ac:grpSpMk id="30" creationId="{EF293E32-F05C-E29F-14FA-770F7F986745}"/>
          </ac:grpSpMkLst>
        </pc:grpChg>
        <pc:grpChg chg="add mod">
          <ac:chgData name="esra yazıcı" userId="bdd2942315c58799" providerId="LiveId" clId="{4E686F93-6D2A-4D20-85FF-65D0C0FA356C}" dt="2025-06-05T06:28:34.698" v="2052" actId="1076"/>
          <ac:grpSpMkLst>
            <pc:docMk/>
            <pc:sldMk cId="1844758733" sldId="337"/>
            <ac:grpSpMk id="33" creationId="{23E7C1E6-9BB4-9F0A-EA2B-A7761975E2FE}"/>
          </ac:grpSpMkLst>
        </pc:grpChg>
        <pc:grpChg chg="add mod">
          <ac:chgData name="esra yazıcı" userId="bdd2942315c58799" providerId="LiveId" clId="{4E686F93-6D2A-4D20-85FF-65D0C0FA356C}" dt="2025-06-05T06:28:48.741" v="2054" actId="1076"/>
          <ac:grpSpMkLst>
            <pc:docMk/>
            <pc:sldMk cId="1844758733" sldId="337"/>
            <ac:grpSpMk id="36" creationId="{892AC347-40D8-016A-DA86-9CDB2AF2AD46}"/>
          </ac:grpSpMkLst>
        </pc:grpChg>
        <pc:grpChg chg="add mod">
          <ac:chgData name="esra yazıcı" userId="bdd2942315c58799" providerId="LiveId" clId="{4E686F93-6D2A-4D20-85FF-65D0C0FA356C}" dt="2025-06-05T06:28:52.632" v="2056" actId="1076"/>
          <ac:grpSpMkLst>
            <pc:docMk/>
            <pc:sldMk cId="1844758733" sldId="337"/>
            <ac:grpSpMk id="39" creationId="{A56572C7-2DD7-2E8F-72D5-9591BA43BEE2}"/>
          </ac:grpSpMkLst>
        </pc:grpChg>
        <pc:grpChg chg="add mod">
          <ac:chgData name="esra yazıcı" userId="bdd2942315c58799" providerId="LiveId" clId="{4E686F93-6D2A-4D20-85FF-65D0C0FA356C}" dt="2025-06-05T06:28:59.565" v="2058" actId="1076"/>
          <ac:grpSpMkLst>
            <pc:docMk/>
            <pc:sldMk cId="1844758733" sldId="337"/>
            <ac:grpSpMk id="42" creationId="{E1CC7FA4-3D2D-09B8-4123-E78C89CB2917}"/>
          </ac:grpSpMkLst>
        </pc:grpChg>
        <pc:picChg chg="add mod">
          <ac:chgData name="esra yazıcı" userId="bdd2942315c58799" providerId="LiveId" clId="{4E686F93-6D2A-4D20-85FF-65D0C0FA356C}" dt="2025-06-05T07:04:38.071" v="2612" actId="1036"/>
          <ac:picMkLst>
            <pc:docMk/>
            <pc:sldMk cId="1844758733" sldId="337"/>
            <ac:picMk id="58" creationId="{243E3F5E-DBA0-235E-97AC-98143993D972}"/>
          </ac:picMkLst>
        </pc:picChg>
        <pc:picChg chg="add mod">
          <ac:chgData name="esra yazıcı" userId="bdd2942315c58799" providerId="LiveId" clId="{4E686F93-6D2A-4D20-85FF-65D0C0FA356C}" dt="2025-06-05T06:32:55.778" v="2122" actId="1076"/>
          <ac:picMkLst>
            <pc:docMk/>
            <pc:sldMk cId="1844758733" sldId="337"/>
            <ac:picMk id="62" creationId="{B7744510-C039-500C-456E-E3C3A13147BD}"/>
          </ac:picMkLst>
        </pc:picChg>
        <pc:picChg chg="add mod">
          <ac:chgData name="esra yazıcı" userId="bdd2942315c58799" providerId="LiveId" clId="{4E686F93-6D2A-4D20-85FF-65D0C0FA356C}" dt="2025-06-05T06:33:15.364" v="2130" actId="1076"/>
          <ac:picMkLst>
            <pc:docMk/>
            <pc:sldMk cId="1844758733" sldId="337"/>
            <ac:picMk id="66" creationId="{EF7826D8-DB35-EFED-AFA1-9E35139FF619}"/>
          </ac:picMkLst>
        </pc:picChg>
        <pc:picChg chg="add mod">
          <ac:chgData name="esra yazıcı" userId="bdd2942315c58799" providerId="LiveId" clId="{4E686F93-6D2A-4D20-85FF-65D0C0FA356C}" dt="2025-06-05T06:33:31.227" v="2138" actId="1076"/>
          <ac:picMkLst>
            <pc:docMk/>
            <pc:sldMk cId="1844758733" sldId="337"/>
            <ac:picMk id="70" creationId="{FE0B8467-E6CA-FFCD-6D73-F4CF8DB2C573}"/>
          </ac:picMkLst>
        </pc:picChg>
        <pc:picChg chg="add mod">
          <ac:chgData name="esra yazıcı" userId="bdd2942315c58799" providerId="LiveId" clId="{4E686F93-6D2A-4D20-85FF-65D0C0FA356C}" dt="2025-06-05T06:34:02.667" v="2146" actId="1076"/>
          <ac:picMkLst>
            <pc:docMk/>
            <pc:sldMk cId="1844758733" sldId="337"/>
            <ac:picMk id="74" creationId="{1ACD1EEC-E0D5-36F7-FA76-484A15F0EE1A}"/>
          </ac:picMkLst>
        </pc:picChg>
        <pc:picChg chg="add mod">
          <ac:chgData name="esra yazıcı" userId="bdd2942315c58799" providerId="LiveId" clId="{4E686F93-6D2A-4D20-85FF-65D0C0FA356C}" dt="2025-06-05T06:34:22.087" v="2154" actId="1076"/>
          <ac:picMkLst>
            <pc:docMk/>
            <pc:sldMk cId="1844758733" sldId="337"/>
            <ac:picMk id="78" creationId="{86E7B744-7D27-FA6A-DCA8-3256E8065CDA}"/>
          </ac:picMkLst>
        </pc:picChg>
        <pc:picChg chg="add mod">
          <ac:chgData name="esra yazıcı" userId="bdd2942315c58799" providerId="LiveId" clId="{4E686F93-6D2A-4D20-85FF-65D0C0FA356C}" dt="2025-06-05T06:34:42.519" v="2162" actId="1076"/>
          <ac:picMkLst>
            <pc:docMk/>
            <pc:sldMk cId="1844758733" sldId="337"/>
            <ac:picMk id="82" creationId="{F784E068-07CF-6358-BBCC-DFA94378E5C7}"/>
          </ac:picMkLst>
        </pc:picChg>
        <pc:picChg chg="add mod">
          <ac:chgData name="esra yazıcı" userId="bdd2942315c58799" providerId="LiveId" clId="{4E686F93-6D2A-4D20-85FF-65D0C0FA356C}" dt="2025-06-05T06:35:13.110" v="2174" actId="1076"/>
          <ac:picMkLst>
            <pc:docMk/>
            <pc:sldMk cId="1844758733" sldId="337"/>
            <ac:picMk id="86" creationId="{3B838E07-0226-CCD0-0E16-D96026AA85D1}"/>
          </ac:picMkLst>
        </pc:picChg>
      </pc:sldChg>
      <pc:sldChg chg="addSp delSp modSp new mod">
        <pc:chgData name="esra yazıcı" userId="bdd2942315c58799" providerId="LiveId" clId="{4E686F93-6D2A-4D20-85FF-65D0C0FA356C}" dt="2025-06-10T11:10:26.373" v="4333" actId="255"/>
        <pc:sldMkLst>
          <pc:docMk/>
          <pc:sldMk cId="813443191" sldId="338"/>
        </pc:sldMkLst>
        <pc:spChg chg="add mod">
          <ac:chgData name="esra yazıcı" userId="bdd2942315c58799" providerId="LiveId" clId="{4E686F93-6D2A-4D20-85FF-65D0C0FA356C}" dt="2025-06-05T05:46:54.186" v="1733"/>
          <ac:spMkLst>
            <pc:docMk/>
            <pc:sldMk cId="813443191" sldId="338"/>
            <ac:spMk id="3" creationId="{48719505-CD93-FC12-93DD-6B4567A9766C}"/>
          </ac:spMkLst>
        </pc:spChg>
        <pc:spChg chg="add mod">
          <ac:chgData name="esra yazıcı" userId="bdd2942315c58799" providerId="LiveId" clId="{4E686F93-6D2A-4D20-85FF-65D0C0FA356C}" dt="2025-06-05T05:47:34.929" v="1760" actId="20577"/>
          <ac:spMkLst>
            <pc:docMk/>
            <pc:sldMk cId="813443191" sldId="338"/>
            <ac:spMk id="4" creationId="{A9BCD2AA-9193-86AC-D27E-E1D00D66E12C}"/>
          </ac:spMkLst>
        </pc:spChg>
        <pc:spChg chg="add mod">
          <ac:chgData name="esra yazıcı" userId="bdd2942315c58799" providerId="LiveId" clId="{4E686F93-6D2A-4D20-85FF-65D0C0FA356C}" dt="2025-06-10T11:10:26.373" v="4333" actId="255"/>
          <ac:spMkLst>
            <pc:docMk/>
            <pc:sldMk cId="813443191" sldId="338"/>
            <ac:spMk id="5" creationId="{58C285E7-F64B-955E-1AB6-E32EA2CCB4E7}"/>
          </ac:spMkLst>
        </pc:spChg>
        <pc:spChg chg="add mod">
          <ac:chgData name="esra yazıcı" userId="bdd2942315c58799" providerId="LiveId" clId="{4E686F93-6D2A-4D20-85FF-65D0C0FA356C}" dt="2025-06-05T05:47:55.727" v="1763" actId="255"/>
          <ac:spMkLst>
            <pc:docMk/>
            <pc:sldMk cId="813443191" sldId="338"/>
            <ac:spMk id="6" creationId="{51B8C06A-35D7-164B-D4E1-66565B3356A1}"/>
          </ac:spMkLst>
        </pc:spChg>
        <pc:spChg chg="add mod">
          <ac:chgData name="esra yazıcı" userId="bdd2942315c58799" providerId="LiveId" clId="{4E686F93-6D2A-4D20-85FF-65D0C0FA356C}" dt="2025-06-10T11:10:17.147" v="4332" actId="255"/>
          <ac:spMkLst>
            <pc:docMk/>
            <pc:sldMk cId="813443191" sldId="338"/>
            <ac:spMk id="7" creationId="{C3B1E944-00E2-0A6B-BB37-6A7E2948166B}"/>
          </ac:spMkLst>
        </pc:spChg>
        <pc:spChg chg="add mod">
          <ac:chgData name="esra yazıcı" userId="bdd2942315c58799" providerId="LiveId" clId="{4E686F93-6D2A-4D20-85FF-65D0C0FA356C}" dt="2025-06-05T05:48:19.920" v="1769" actId="20577"/>
          <ac:spMkLst>
            <pc:docMk/>
            <pc:sldMk cId="813443191" sldId="338"/>
            <ac:spMk id="8" creationId="{4691982F-B3BA-DE15-156D-7FF06C0A6376}"/>
          </ac:spMkLst>
        </pc:spChg>
        <pc:spChg chg="mod">
          <ac:chgData name="esra yazıcı" userId="bdd2942315c58799" providerId="LiveId" clId="{4E686F93-6D2A-4D20-85FF-65D0C0FA356C}" dt="2025-06-05T05:49:17.779" v="1786" actId="207"/>
          <ac:spMkLst>
            <pc:docMk/>
            <pc:sldMk cId="813443191" sldId="338"/>
            <ac:spMk id="10" creationId="{DEC511F3-8FD2-5293-506A-2A2BF52DC283}"/>
          </ac:spMkLst>
        </pc:spChg>
        <pc:spChg chg="mod">
          <ac:chgData name="esra yazıcı" userId="bdd2942315c58799" providerId="LiveId" clId="{4E686F93-6D2A-4D20-85FF-65D0C0FA356C}" dt="2025-06-05T05:49:17.779" v="1786" actId="207"/>
          <ac:spMkLst>
            <pc:docMk/>
            <pc:sldMk cId="813443191" sldId="338"/>
            <ac:spMk id="11" creationId="{CEBA3031-ED73-52AD-C401-D0D3E48743E8}"/>
          </ac:spMkLst>
        </pc:spChg>
        <pc:spChg chg="mod">
          <ac:chgData name="esra yazıcı" userId="bdd2942315c58799" providerId="LiveId" clId="{4E686F93-6D2A-4D20-85FF-65D0C0FA356C}" dt="2025-06-05T05:49:21.902" v="1787" actId="207"/>
          <ac:spMkLst>
            <pc:docMk/>
            <pc:sldMk cId="813443191" sldId="338"/>
            <ac:spMk id="13" creationId="{114E0912-DDFA-2E5C-FB59-B64C68FDC047}"/>
          </ac:spMkLst>
        </pc:spChg>
        <pc:spChg chg="mod">
          <ac:chgData name="esra yazıcı" userId="bdd2942315c58799" providerId="LiveId" clId="{4E686F93-6D2A-4D20-85FF-65D0C0FA356C}" dt="2025-06-05T05:49:21.902" v="1787" actId="207"/>
          <ac:spMkLst>
            <pc:docMk/>
            <pc:sldMk cId="813443191" sldId="338"/>
            <ac:spMk id="14" creationId="{35A88529-9265-9A6D-1A77-AF86B7994206}"/>
          </ac:spMkLst>
        </pc:spChg>
        <pc:spChg chg="add mod">
          <ac:chgData name="esra yazıcı" userId="bdd2942315c58799" providerId="LiveId" clId="{4E686F93-6D2A-4D20-85FF-65D0C0FA356C}" dt="2025-06-10T11:10:11.506" v="4331" actId="255"/>
          <ac:spMkLst>
            <pc:docMk/>
            <pc:sldMk cId="813443191" sldId="338"/>
            <ac:spMk id="15" creationId="{E665A2D9-BED4-F3DB-DAF1-0E9133E94FE0}"/>
          </ac:spMkLst>
        </pc:spChg>
        <pc:spChg chg="mod topLvl">
          <ac:chgData name="esra yazıcı" userId="bdd2942315c58799" providerId="LiveId" clId="{4E686F93-6D2A-4D20-85FF-65D0C0FA356C}" dt="2025-06-05T05:50:21.217" v="1798" actId="207"/>
          <ac:spMkLst>
            <pc:docMk/>
            <pc:sldMk cId="813443191" sldId="338"/>
            <ac:spMk id="16" creationId="{36AC91E6-FFD9-D5F1-8BB2-02D53BEBC11B}"/>
          </ac:spMkLst>
        </pc:spChg>
        <pc:spChg chg="add mod">
          <ac:chgData name="esra yazıcı" userId="bdd2942315c58799" providerId="LiveId" clId="{4E686F93-6D2A-4D20-85FF-65D0C0FA356C}" dt="2025-06-10T11:10:04.946" v="4330" actId="255"/>
          <ac:spMkLst>
            <pc:docMk/>
            <pc:sldMk cId="813443191" sldId="338"/>
            <ac:spMk id="17" creationId="{A2C83730-DCD7-C097-EEF0-ADBD2617E2E3}"/>
          </ac:spMkLst>
        </pc:spChg>
        <pc:spChg chg="mod">
          <ac:chgData name="esra yazıcı" userId="bdd2942315c58799" providerId="LiveId" clId="{4E686F93-6D2A-4D20-85FF-65D0C0FA356C}" dt="2025-06-05T05:50:16.875" v="1797" actId="207"/>
          <ac:spMkLst>
            <pc:docMk/>
            <pc:sldMk cId="813443191" sldId="338"/>
            <ac:spMk id="19" creationId="{053088BB-E55A-E7CF-530A-0EB1F88B7442}"/>
          </ac:spMkLst>
        </pc:spChg>
        <pc:spChg chg="mod">
          <ac:chgData name="esra yazıcı" userId="bdd2942315c58799" providerId="LiveId" clId="{4E686F93-6D2A-4D20-85FF-65D0C0FA356C}" dt="2025-06-05T05:50:16.875" v="1797" actId="207"/>
          <ac:spMkLst>
            <pc:docMk/>
            <pc:sldMk cId="813443191" sldId="338"/>
            <ac:spMk id="20" creationId="{47A15D35-FD43-520B-5190-120BF207F46D}"/>
          </ac:spMkLst>
        </pc:spChg>
        <pc:spChg chg="add mod">
          <ac:chgData name="esra yazıcı" userId="bdd2942315c58799" providerId="LiveId" clId="{4E686F93-6D2A-4D20-85FF-65D0C0FA356C}" dt="2025-06-05T05:50:26.020" v="1799" actId="207"/>
          <ac:spMkLst>
            <pc:docMk/>
            <pc:sldMk cId="813443191" sldId="338"/>
            <ac:spMk id="21" creationId="{BB0F032D-62AA-011C-4BD9-2B759F8849CD}"/>
          </ac:spMkLst>
        </pc:spChg>
        <pc:spChg chg="add mod">
          <ac:chgData name="esra yazıcı" userId="bdd2942315c58799" providerId="LiveId" clId="{4E686F93-6D2A-4D20-85FF-65D0C0FA356C}" dt="2025-06-10T11:09:58.631" v="4329" actId="255"/>
          <ac:spMkLst>
            <pc:docMk/>
            <pc:sldMk cId="813443191" sldId="338"/>
            <ac:spMk id="22" creationId="{67638D1B-210F-B5B9-C5FA-474F58BFF0C4}"/>
          </ac:spMkLst>
        </pc:spChg>
        <pc:grpChg chg="add mod">
          <ac:chgData name="esra yazıcı" userId="bdd2942315c58799" providerId="LiveId" clId="{4E686F93-6D2A-4D20-85FF-65D0C0FA356C}" dt="2025-06-05T05:49:54.906" v="1791" actId="14100"/>
          <ac:grpSpMkLst>
            <pc:docMk/>
            <pc:sldMk cId="813443191" sldId="338"/>
            <ac:grpSpMk id="2" creationId="{39447803-46F8-9E71-18E8-41F01467EDDD}"/>
          </ac:grpSpMkLst>
        </pc:grpChg>
        <pc:grpChg chg="add mod">
          <ac:chgData name="esra yazıcı" userId="bdd2942315c58799" providerId="LiveId" clId="{4E686F93-6D2A-4D20-85FF-65D0C0FA356C}" dt="2025-06-05T05:49:17.779" v="1786" actId="207"/>
          <ac:grpSpMkLst>
            <pc:docMk/>
            <pc:sldMk cId="813443191" sldId="338"/>
            <ac:grpSpMk id="9" creationId="{C3CB814F-8F85-587C-953E-C93FB55BE44D}"/>
          </ac:grpSpMkLst>
        </pc:grpChg>
        <pc:grpChg chg="add mod">
          <ac:chgData name="esra yazıcı" userId="bdd2942315c58799" providerId="LiveId" clId="{4E686F93-6D2A-4D20-85FF-65D0C0FA356C}" dt="2025-06-05T05:49:21.902" v="1787" actId="207"/>
          <ac:grpSpMkLst>
            <pc:docMk/>
            <pc:sldMk cId="813443191" sldId="338"/>
            <ac:grpSpMk id="12" creationId="{FE7660E9-E96C-61AE-F7ED-7011F966CCF0}"/>
          </ac:grpSpMkLst>
        </pc:grpChg>
        <pc:grpChg chg="add mod">
          <ac:chgData name="esra yazıcı" userId="bdd2942315c58799" providerId="LiveId" clId="{4E686F93-6D2A-4D20-85FF-65D0C0FA356C}" dt="2025-06-05T05:50:16.875" v="1797" actId="207"/>
          <ac:grpSpMkLst>
            <pc:docMk/>
            <pc:sldMk cId="813443191" sldId="338"/>
            <ac:grpSpMk id="18" creationId="{AAAA0F60-BCA4-1FAF-12D4-E1E86429AF4A}"/>
          </ac:grpSpMkLst>
        </pc:grpChg>
      </pc:sldChg>
      <pc:sldChg chg="addSp modSp new add del mod">
        <pc:chgData name="esra yazıcı" userId="bdd2942315c58799" providerId="LiveId" clId="{4E686F93-6D2A-4D20-85FF-65D0C0FA356C}" dt="2025-06-05T06:58:16.774" v="2600" actId="2696"/>
        <pc:sldMkLst>
          <pc:docMk/>
          <pc:sldMk cId="2706707002" sldId="339"/>
        </pc:sldMkLst>
      </pc:sldChg>
      <pc:sldChg chg="add del">
        <pc:chgData name="esra yazıcı" userId="bdd2942315c58799" providerId="LiveId" clId="{4E686F93-6D2A-4D20-85FF-65D0C0FA356C}" dt="2025-06-05T06:58:11.473" v="2599" actId="2696"/>
        <pc:sldMkLst>
          <pc:docMk/>
          <pc:sldMk cId="3558056032" sldId="34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CCDFD-924B-4C64-8A61-0AFD40D12F14}" type="doc">
      <dgm:prSet loTypeId="urn:microsoft.com/office/officeart/2005/8/layout/hList7" loCatId="list" qsTypeId="urn:microsoft.com/office/officeart/2005/8/quickstyle/simple1" qsCatId="simple" csTypeId="urn:microsoft.com/office/officeart/2005/8/colors/colorful1" csCatId="colorful" phldr="1"/>
      <dgm:spPr/>
    </dgm:pt>
    <dgm:pt modelId="{AB295F99-E6E7-4A44-AA65-E14EF4F8D64C}">
      <dgm:prSet phldrT="[Metin]"/>
      <dgm:spPr/>
      <dgm:t>
        <a:bodyPr/>
        <a:lstStyle/>
        <a:p>
          <a:r>
            <a:rPr lang="tr-TR" dirty="0"/>
            <a:t>Psikoeğitim</a:t>
          </a:r>
        </a:p>
      </dgm:t>
    </dgm:pt>
    <dgm:pt modelId="{B0A5F27F-ACD3-4E5F-A30C-4D542C4A7D51}" type="parTrans" cxnId="{A3721F8E-86E9-48E9-A6BF-6B466119BC48}">
      <dgm:prSet/>
      <dgm:spPr/>
      <dgm:t>
        <a:bodyPr/>
        <a:lstStyle/>
        <a:p>
          <a:endParaRPr lang="tr-TR"/>
        </a:p>
      </dgm:t>
    </dgm:pt>
    <dgm:pt modelId="{D28EF1F6-C256-418D-B4DF-9C17DE56EF26}" type="sibTrans" cxnId="{A3721F8E-86E9-48E9-A6BF-6B466119BC48}">
      <dgm:prSet/>
      <dgm:spPr/>
      <dgm:t>
        <a:bodyPr/>
        <a:lstStyle/>
        <a:p>
          <a:endParaRPr lang="tr-TR"/>
        </a:p>
      </dgm:t>
    </dgm:pt>
    <dgm:pt modelId="{0C3FA478-51CD-49D0-8197-10C8308FEEF9}">
      <dgm:prSet phldrT="[Metin]"/>
      <dgm:spPr/>
      <dgm:t>
        <a:bodyPr/>
        <a:lstStyle/>
        <a:p>
          <a:r>
            <a:rPr lang="tr-TR" dirty="0"/>
            <a:t>TS-GTM</a:t>
          </a:r>
        </a:p>
      </dgm:t>
    </dgm:pt>
    <dgm:pt modelId="{BC731FEF-065C-46D9-8FF6-873BE7D74DAE}" type="parTrans" cxnId="{4E0D7937-CE31-410D-A6D7-4E4E4D801724}">
      <dgm:prSet/>
      <dgm:spPr/>
      <dgm:t>
        <a:bodyPr/>
        <a:lstStyle/>
        <a:p>
          <a:endParaRPr lang="tr-TR"/>
        </a:p>
      </dgm:t>
    </dgm:pt>
    <dgm:pt modelId="{4CB6A2A3-51BB-43D0-BE0A-718D951B4BED}" type="sibTrans" cxnId="{4E0D7937-CE31-410D-A6D7-4E4E4D801724}">
      <dgm:prSet/>
      <dgm:spPr/>
      <dgm:t>
        <a:bodyPr/>
        <a:lstStyle/>
        <a:p>
          <a:endParaRPr lang="tr-TR"/>
        </a:p>
      </dgm:t>
    </dgm:pt>
    <dgm:pt modelId="{2E7F4A24-AE9E-41B3-9788-D28DC8AE8042}">
      <dgm:prSet phldrT="[Metin]"/>
      <dgm:spPr/>
      <dgm:t>
        <a:bodyPr/>
        <a:lstStyle/>
        <a:p>
          <a:r>
            <a:rPr lang="tr-TR" dirty="0"/>
            <a:t>Psikolojik İlk Yardım</a:t>
          </a:r>
        </a:p>
      </dgm:t>
    </dgm:pt>
    <dgm:pt modelId="{AF94176D-AC50-4D5E-A24E-AA0073D7FA70}" type="sibTrans" cxnId="{D9717979-BD6E-4434-BEB8-2D8C66A41407}">
      <dgm:prSet/>
      <dgm:spPr/>
      <dgm:t>
        <a:bodyPr/>
        <a:lstStyle/>
        <a:p>
          <a:endParaRPr lang="tr-TR"/>
        </a:p>
      </dgm:t>
    </dgm:pt>
    <dgm:pt modelId="{4776C615-F704-4A69-B7FE-8E2C7F947C59}" type="parTrans" cxnId="{D9717979-BD6E-4434-BEB8-2D8C66A41407}">
      <dgm:prSet/>
      <dgm:spPr/>
      <dgm:t>
        <a:bodyPr/>
        <a:lstStyle/>
        <a:p>
          <a:endParaRPr lang="tr-TR"/>
        </a:p>
      </dgm:t>
    </dgm:pt>
    <dgm:pt modelId="{A85EC991-06EB-4FB6-8210-09B8CD6F18F8}" type="pres">
      <dgm:prSet presAssocID="{EEACCDFD-924B-4C64-8A61-0AFD40D12F14}" presName="Name0" presStyleCnt="0">
        <dgm:presLayoutVars>
          <dgm:dir/>
          <dgm:resizeHandles val="exact"/>
        </dgm:presLayoutVars>
      </dgm:prSet>
      <dgm:spPr/>
    </dgm:pt>
    <dgm:pt modelId="{5162E7CD-ABB3-4D96-B6C6-2FC91D9CCA7C}" type="pres">
      <dgm:prSet presAssocID="{EEACCDFD-924B-4C64-8A61-0AFD40D12F14}" presName="fgShape" presStyleLbl="fgShp" presStyleIdx="0" presStyleCnt="1"/>
      <dgm:spPr/>
    </dgm:pt>
    <dgm:pt modelId="{9EABDEF7-B9C8-4182-8ADC-1D8934AC1393}" type="pres">
      <dgm:prSet presAssocID="{EEACCDFD-924B-4C64-8A61-0AFD40D12F14}" presName="linComp" presStyleCnt="0"/>
      <dgm:spPr/>
    </dgm:pt>
    <dgm:pt modelId="{14BBB425-85C8-4BA3-88EF-D9C8AB5A167E}" type="pres">
      <dgm:prSet presAssocID="{2E7F4A24-AE9E-41B3-9788-D28DC8AE8042}" presName="compNode" presStyleCnt="0"/>
      <dgm:spPr/>
    </dgm:pt>
    <dgm:pt modelId="{C4AF5C23-F18B-401A-BF8E-414061CDB230}" type="pres">
      <dgm:prSet presAssocID="{2E7F4A24-AE9E-41B3-9788-D28DC8AE8042}" presName="bkgdShape" presStyleLbl="node1" presStyleIdx="0" presStyleCnt="3" custLinFactNeighborX="-3691" custLinFactNeighborY="9681"/>
      <dgm:spPr/>
    </dgm:pt>
    <dgm:pt modelId="{9C477466-EA48-4C34-A84B-7EC23695A7E0}" type="pres">
      <dgm:prSet presAssocID="{2E7F4A24-AE9E-41B3-9788-D28DC8AE8042}" presName="nodeTx" presStyleLbl="node1" presStyleIdx="0" presStyleCnt="3">
        <dgm:presLayoutVars>
          <dgm:bulletEnabled val="1"/>
        </dgm:presLayoutVars>
      </dgm:prSet>
      <dgm:spPr/>
    </dgm:pt>
    <dgm:pt modelId="{909056C0-3F40-4371-9F8B-C2B32C7BBE52}" type="pres">
      <dgm:prSet presAssocID="{2E7F4A24-AE9E-41B3-9788-D28DC8AE8042}" presName="invisiNode" presStyleLbl="node1" presStyleIdx="0" presStyleCnt="3"/>
      <dgm:spPr/>
    </dgm:pt>
    <dgm:pt modelId="{7C9CF407-1099-4C58-A74E-301A9D1C3030}" type="pres">
      <dgm:prSet presAssocID="{2E7F4A24-AE9E-41B3-9788-D28DC8AE8042}"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Yara Bandı ana hat"/>
        </a:ext>
      </dgm:extLst>
    </dgm:pt>
    <dgm:pt modelId="{8C9B04F6-9EBC-4055-B8DF-88AE1F70BD7D}" type="pres">
      <dgm:prSet presAssocID="{AF94176D-AC50-4D5E-A24E-AA0073D7FA70}" presName="sibTrans" presStyleLbl="sibTrans2D1" presStyleIdx="0" presStyleCnt="0"/>
      <dgm:spPr/>
    </dgm:pt>
    <dgm:pt modelId="{6C879265-4F5B-4468-A687-B3272331C2EB}" type="pres">
      <dgm:prSet presAssocID="{AB295F99-E6E7-4A44-AA65-E14EF4F8D64C}" presName="compNode" presStyleCnt="0"/>
      <dgm:spPr/>
    </dgm:pt>
    <dgm:pt modelId="{72093451-8093-45F9-9A0B-96F988137BB8}" type="pres">
      <dgm:prSet presAssocID="{AB295F99-E6E7-4A44-AA65-E14EF4F8D64C}" presName="bkgdShape" presStyleLbl="node1" presStyleIdx="1" presStyleCnt="3" custLinFactNeighborX="-3169"/>
      <dgm:spPr/>
    </dgm:pt>
    <dgm:pt modelId="{13AB116B-BD43-40AA-9322-F6ABAA94EC7B}" type="pres">
      <dgm:prSet presAssocID="{AB295F99-E6E7-4A44-AA65-E14EF4F8D64C}" presName="nodeTx" presStyleLbl="node1" presStyleIdx="1" presStyleCnt="3">
        <dgm:presLayoutVars>
          <dgm:bulletEnabled val="1"/>
        </dgm:presLayoutVars>
      </dgm:prSet>
      <dgm:spPr/>
    </dgm:pt>
    <dgm:pt modelId="{B76213E9-C77D-4913-AC35-C8BE79949620}" type="pres">
      <dgm:prSet presAssocID="{AB295F99-E6E7-4A44-AA65-E14EF4F8D64C}" presName="invisiNode" presStyleLbl="node1" presStyleIdx="1" presStyleCnt="3"/>
      <dgm:spPr/>
    </dgm:pt>
    <dgm:pt modelId="{E34E7551-8AA1-41BE-A481-0C49B17CA4E6}" type="pres">
      <dgm:prSet presAssocID="{AB295F99-E6E7-4A44-AA65-E14EF4F8D64C}"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ınıf ana hat"/>
        </a:ext>
      </dgm:extLst>
    </dgm:pt>
    <dgm:pt modelId="{E9810B43-5AAA-425E-8DAE-89AA90943939}" type="pres">
      <dgm:prSet presAssocID="{D28EF1F6-C256-418D-B4DF-9C17DE56EF26}" presName="sibTrans" presStyleLbl="sibTrans2D1" presStyleIdx="0" presStyleCnt="0"/>
      <dgm:spPr/>
    </dgm:pt>
    <dgm:pt modelId="{5D25E04F-612B-44AA-A39E-ACF750B321B9}" type="pres">
      <dgm:prSet presAssocID="{0C3FA478-51CD-49D0-8197-10C8308FEEF9}" presName="compNode" presStyleCnt="0"/>
      <dgm:spPr/>
    </dgm:pt>
    <dgm:pt modelId="{8D130C8A-5F2D-4BC2-9AD2-A53A508790C4}" type="pres">
      <dgm:prSet presAssocID="{0C3FA478-51CD-49D0-8197-10C8308FEEF9}" presName="bkgdShape" presStyleLbl="node1" presStyleIdx="2" presStyleCnt="3"/>
      <dgm:spPr/>
    </dgm:pt>
    <dgm:pt modelId="{83EF900C-0D3F-4508-ADF0-F6FB3C0BC711}" type="pres">
      <dgm:prSet presAssocID="{0C3FA478-51CD-49D0-8197-10C8308FEEF9}" presName="nodeTx" presStyleLbl="node1" presStyleIdx="2" presStyleCnt="3">
        <dgm:presLayoutVars>
          <dgm:bulletEnabled val="1"/>
        </dgm:presLayoutVars>
      </dgm:prSet>
      <dgm:spPr/>
    </dgm:pt>
    <dgm:pt modelId="{5788B5DF-F3CE-43EA-B032-A5B13D6D993F}" type="pres">
      <dgm:prSet presAssocID="{0C3FA478-51CD-49D0-8197-10C8308FEEF9}" presName="invisiNode" presStyleLbl="node1" presStyleIdx="2" presStyleCnt="3"/>
      <dgm:spPr/>
    </dgm:pt>
    <dgm:pt modelId="{9C6B7C59-39B1-4677-B8B4-67C532C95F83}" type="pres">
      <dgm:prSet presAssocID="{0C3FA478-51CD-49D0-8197-10C8308FEEF9}"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ikaye anlatma ana hat"/>
        </a:ext>
      </dgm:extLst>
    </dgm:pt>
  </dgm:ptLst>
  <dgm:cxnLst>
    <dgm:cxn modelId="{4761FB10-0597-42FF-A022-F84DD6C2A773}" type="presOf" srcId="{0C3FA478-51CD-49D0-8197-10C8308FEEF9}" destId="{83EF900C-0D3F-4508-ADF0-F6FB3C0BC711}" srcOrd="1" destOrd="0" presId="urn:microsoft.com/office/officeart/2005/8/layout/hList7"/>
    <dgm:cxn modelId="{A37DE132-7F71-45A4-AD42-8A161502A975}" type="presOf" srcId="{D28EF1F6-C256-418D-B4DF-9C17DE56EF26}" destId="{E9810B43-5AAA-425E-8DAE-89AA90943939}" srcOrd="0" destOrd="0" presId="urn:microsoft.com/office/officeart/2005/8/layout/hList7"/>
    <dgm:cxn modelId="{4E0D7937-CE31-410D-A6D7-4E4E4D801724}" srcId="{EEACCDFD-924B-4C64-8A61-0AFD40D12F14}" destId="{0C3FA478-51CD-49D0-8197-10C8308FEEF9}" srcOrd="2" destOrd="0" parTransId="{BC731FEF-065C-46D9-8FF6-873BE7D74DAE}" sibTransId="{4CB6A2A3-51BB-43D0-BE0A-718D951B4BED}"/>
    <dgm:cxn modelId="{004D1F3A-49B8-4CB6-AFDC-1C86839D8948}" type="presOf" srcId="{2E7F4A24-AE9E-41B3-9788-D28DC8AE8042}" destId="{C4AF5C23-F18B-401A-BF8E-414061CDB230}" srcOrd="0" destOrd="0" presId="urn:microsoft.com/office/officeart/2005/8/layout/hList7"/>
    <dgm:cxn modelId="{D2A40D43-7446-4268-806F-6F2C6C988A2E}" type="presOf" srcId="{AB295F99-E6E7-4A44-AA65-E14EF4F8D64C}" destId="{72093451-8093-45F9-9A0B-96F988137BB8}" srcOrd="0" destOrd="0" presId="urn:microsoft.com/office/officeart/2005/8/layout/hList7"/>
    <dgm:cxn modelId="{FFE25C4E-1107-4172-92DC-49DE686F6103}" type="presOf" srcId="{AB295F99-E6E7-4A44-AA65-E14EF4F8D64C}" destId="{13AB116B-BD43-40AA-9322-F6ABAA94EC7B}" srcOrd="1" destOrd="0" presId="urn:microsoft.com/office/officeart/2005/8/layout/hList7"/>
    <dgm:cxn modelId="{F9998276-38E6-4107-8318-E1774EB8921C}" type="presOf" srcId="{2E7F4A24-AE9E-41B3-9788-D28DC8AE8042}" destId="{9C477466-EA48-4C34-A84B-7EC23695A7E0}" srcOrd="1" destOrd="0" presId="urn:microsoft.com/office/officeart/2005/8/layout/hList7"/>
    <dgm:cxn modelId="{D9717979-BD6E-4434-BEB8-2D8C66A41407}" srcId="{EEACCDFD-924B-4C64-8A61-0AFD40D12F14}" destId="{2E7F4A24-AE9E-41B3-9788-D28DC8AE8042}" srcOrd="0" destOrd="0" parTransId="{4776C615-F704-4A69-B7FE-8E2C7F947C59}" sibTransId="{AF94176D-AC50-4D5E-A24E-AA0073D7FA70}"/>
    <dgm:cxn modelId="{A3721F8E-86E9-48E9-A6BF-6B466119BC48}" srcId="{EEACCDFD-924B-4C64-8A61-0AFD40D12F14}" destId="{AB295F99-E6E7-4A44-AA65-E14EF4F8D64C}" srcOrd="1" destOrd="0" parTransId="{B0A5F27F-ACD3-4E5F-A30C-4D542C4A7D51}" sibTransId="{D28EF1F6-C256-418D-B4DF-9C17DE56EF26}"/>
    <dgm:cxn modelId="{B602A690-7EEF-4D23-B1A9-2324EACEC196}" type="presOf" srcId="{EEACCDFD-924B-4C64-8A61-0AFD40D12F14}" destId="{A85EC991-06EB-4FB6-8210-09B8CD6F18F8}" srcOrd="0" destOrd="0" presId="urn:microsoft.com/office/officeart/2005/8/layout/hList7"/>
    <dgm:cxn modelId="{FFC81FBB-FD9A-4E67-84C3-3E79515CEE3C}" type="presOf" srcId="{AF94176D-AC50-4D5E-A24E-AA0073D7FA70}" destId="{8C9B04F6-9EBC-4055-B8DF-88AE1F70BD7D}" srcOrd="0" destOrd="0" presId="urn:microsoft.com/office/officeart/2005/8/layout/hList7"/>
    <dgm:cxn modelId="{1C5017E4-FB90-4050-8074-64C3DA9F2E40}" type="presOf" srcId="{0C3FA478-51CD-49D0-8197-10C8308FEEF9}" destId="{8D130C8A-5F2D-4BC2-9AD2-A53A508790C4}" srcOrd="0" destOrd="0" presId="urn:microsoft.com/office/officeart/2005/8/layout/hList7"/>
    <dgm:cxn modelId="{8F479BEC-F328-4E30-9765-5DD39299DA0D}" type="presParOf" srcId="{A85EC991-06EB-4FB6-8210-09B8CD6F18F8}" destId="{5162E7CD-ABB3-4D96-B6C6-2FC91D9CCA7C}" srcOrd="0" destOrd="0" presId="urn:microsoft.com/office/officeart/2005/8/layout/hList7"/>
    <dgm:cxn modelId="{1906B39B-7777-429B-96C0-B8B206D19BCC}" type="presParOf" srcId="{A85EC991-06EB-4FB6-8210-09B8CD6F18F8}" destId="{9EABDEF7-B9C8-4182-8ADC-1D8934AC1393}" srcOrd="1" destOrd="0" presId="urn:microsoft.com/office/officeart/2005/8/layout/hList7"/>
    <dgm:cxn modelId="{1C5F98F3-115B-4346-98A5-E3225F427DA3}" type="presParOf" srcId="{9EABDEF7-B9C8-4182-8ADC-1D8934AC1393}" destId="{14BBB425-85C8-4BA3-88EF-D9C8AB5A167E}" srcOrd="0" destOrd="0" presId="urn:microsoft.com/office/officeart/2005/8/layout/hList7"/>
    <dgm:cxn modelId="{545FE7F6-4A31-499A-B792-5FB1CF646260}" type="presParOf" srcId="{14BBB425-85C8-4BA3-88EF-D9C8AB5A167E}" destId="{C4AF5C23-F18B-401A-BF8E-414061CDB230}" srcOrd="0" destOrd="0" presId="urn:microsoft.com/office/officeart/2005/8/layout/hList7"/>
    <dgm:cxn modelId="{782A5A5E-7F74-4F76-8994-319DEA994B8A}" type="presParOf" srcId="{14BBB425-85C8-4BA3-88EF-D9C8AB5A167E}" destId="{9C477466-EA48-4C34-A84B-7EC23695A7E0}" srcOrd="1" destOrd="0" presId="urn:microsoft.com/office/officeart/2005/8/layout/hList7"/>
    <dgm:cxn modelId="{A01DCD6D-DDE6-40C6-A749-2AB873DCF9CF}" type="presParOf" srcId="{14BBB425-85C8-4BA3-88EF-D9C8AB5A167E}" destId="{909056C0-3F40-4371-9F8B-C2B32C7BBE52}" srcOrd="2" destOrd="0" presId="urn:microsoft.com/office/officeart/2005/8/layout/hList7"/>
    <dgm:cxn modelId="{0E9A0B78-C0B8-4652-AC4C-D1A33BA83D92}" type="presParOf" srcId="{14BBB425-85C8-4BA3-88EF-D9C8AB5A167E}" destId="{7C9CF407-1099-4C58-A74E-301A9D1C3030}" srcOrd="3" destOrd="0" presId="urn:microsoft.com/office/officeart/2005/8/layout/hList7"/>
    <dgm:cxn modelId="{F9E96D5F-2A93-430B-8E83-FBA8B42B7BAC}" type="presParOf" srcId="{9EABDEF7-B9C8-4182-8ADC-1D8934AC1393}" destId="{8C9B04F6-9EBC-4055-B8DF-88AE1F70BD7D}" srcOrd="1" destOrd="0" presId="urn:microsoft.com/office/officeart/2005/8/layout/hList7"/>
    <dgm:cxn modelId="{8B42CAFC-368D-48B7-A187-043C39C8DBF2}" type="presParOf" srcId="{9EABDEF7-B9C8-4182-8ADC-1D8934AC1393}" destId="{6C879265-4F5B-4468-A687-B3272331C2EB}" srcOrd="2" destOrd="0" presId="urn:microsoft.com/office/officeart/2005/8/layout/hList7"/>
    <dgm:cxn modelId="{A8105768-683D-484C-9CA0-B0993C24DF4D}" type="presParOf" srcId="{6C879265-4F5B-4468-A687-B3272331C2EB}" destId="{72093451-8093-45F9-9A0B-96F988137BB8}" srcOrd="0" destOrd="0" presId="urn:microsoft.com/office/officeart/2005/8/layout/hList7"/>
    <dgm:cxn modelId="{43030A3D-943F-4AAA-85B0-559C96FDCEB9}" type="presParOf" srcId="{6C879265-4F5B-4468-A687-B3272331C2EB}" destId="{13AB116B-BD43-40AA-9322-F6ABAA94EC7B}" srcOrd="1" destOrd="0" presId="urn:microsoft.com/office/officeart/2005/8/layout/hList7"/>
    <dgm:cxn modelId="{40C5E861-2333-4AD8-A884-25B348BA8089}" type="presParOf" srcId="{6C879265-4F5B-4468-A687-B3272331C2EB}" destId="{B76213E9-C77D-4913-AC35-C8BE79949620}" srcOrd="2" destOrd="0" presId="urn:microsoft.com/office/officeart/2005/8/layout/hList7"/>
    <dgm:cxn modelId="{EFE23862-B1B3-4EE3-A653-227A28954EEA}" type="presParOf" srcId="{6C879265-4F5B-4468-A687-B3272331C2EB}" destId="{E34E7551-8AA1-41BE-A481-0C49B17CA4E6}" srcOrd="3" destOrd="0" presId="urn:microsoft.com/office/officeart/2005/8/layout/hList7"/>
    <dgm:cxn modelId="{C9D6BE83-556F-41B7-9B59-1BE8CD62AA8C}" type="presParOf" srcId="{9EABDEF7-B9C8-4182-8ADC-1D8934AC1393}" destId="{E9810B43-5AAA-425E-8DAE-89AA90943939}" srcOrd="3" destOrd="0" presId="urn:microsoft.com/office/officeart/2005/8/layout/hList7"/>
    <dgm:cxn modelId="{C19F3BB8-637E-4157-BF92-84398DBBD978}" type="presParOf" srcId="{9EABDEF7-B9C8-4182-8ADC-1D8934AC1393}" destId="{5D25E04F-612B-44AA-A39E-ACF750B321B9}" srcOrd="4" destOrd="0" presId="urn:microsoft.com/office/officeart/2005/8/layout/hList7"/>
    <dgm:cxn modelId="{501C29D6-F772-41EB-80BB-079429C463AA}" type="presParOf" srcId="{5D25E04F-612B-44AA-A39E-ACF750B321B9}" destId="{8D130C8A-5F2D-4BC2-9AD2-A53A508790C4}" srcOrd="0" destOrd="0" presId="urn:microsoft.com/office/officeart/2005/8/layout/hList7"/>
    <dgm:cxn modelId="{37A9C464-B95B-4A6A-9B46-798D02651092}" type="presParOf" srcId="{5D25E04F-612B-44AA-A39E-ACF750B321B9}" destId="{83EF900C-0D3F-4508-ADF0-F6FB3C0BC711}" srcOrd="1" destOrd="0" presId="urn:microsoft.com/office/officeart/2005/8/layout/hList7"/>
    <dgm:cxn modelId="{A9DBBDB4-71E4-44A3-B744-459C2274205F}" type="presParOf" srcId="{5D25E04F-612B-44AA-A39E-ACF750B321B9}" destId="{5788B5DF-F3CE-43EA-B032-A5B13D6D993F}" srcOrd="2" destOrd="0" presId="urn:microsoft.com/office/officeart/2005/8/layout/hList7"/>
    <dgm:cxn modelId="{440EE50F-5DCA-4143-A692-098FE82B0979}" type="presParOf" srcId="{5D25E04F-612B-44AA-A39E-ACF750B321B9}" destId="{9C6B7C59-39B1-4677-B8B4-67C532C95F8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73CF4-8554-403F-9730-1A2E7CED0B4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7DAE3764-51D5-4373-A680-EDE482F02AB2}">
      <dgm:prSet/>
      <dgm:spPr/>
      <dgm:t>
        <a:bodyPr/>
        <a:lstStyle/>
        <a:p>
          <a:r>
            <a:rPr lang="tr-TR" dirty="0"/>
            <a:t>Doğal afetler </a:t>
          </a:r>
          <a:endParaRPr lang="en-US" dirty="0"/>
        </a:p>
      </dgm:t>
    </dgm:pt>
    <dgm:pt modelId="{465F2298-C958-4186-8950-3F15A00CA7B3}" type="parTrans" cxnId="{551EDBDE-49EA-4A2C-A72D-E9D77A1AD964}">
      <dgm:prSet/>
      <dgm:spPr/>
      <dgm:t>
        <a:bodyPr/>
        <a:lstStyle/>
        <a:p>
          <a:endParaRPr lang="en-US"/>
        </a:p>
      </dgm:t>
    </dgm:pt>
    <dgm:pt modelId="{ED1DC9C5-58AA-419E-91CD-2035F268588C}" type="sibTrans" cxnId="{551EDBDE-49EA-4A2C-A72D-E9D77A1AD964}">
      <dgm:prSet/>
      <dgm:spPr/>
      <dgm:t>
        <a:bodyPr/>
        <a:lstStyle/>
        <a:p>
          <a:endParaRPr lang="en-US" dirty="0"/>
        </a:p>
      </dgm:t>
    </dgm:pt>
    <dgm:pt modelId="{7BB4B445-1BCB-4952-A859-A0C94D96E674}">
      <dgm:prSet/>
      <dgm:spPr/>
      <dgm:t>
        <a:bodyPr/>
        <a:lstStyle/>
        <a:p>
          <a:r>
            <a:rPr lang="tr-TR"/>
            <a:t>Şiddet</a:t>
          </a:r>
          <a:endParaRPr lang="en-US"/>
        </a:p>
      </dgm:t>
    </dgm:pt>
    <dgm:pt modelId="{B6CDD0A9-F487-47D9-8F94-6A8451910EBB}" type="parTrans" cxnId="{D478A94A-A6F5-4A31-BA50-A4633A4F1D2C}">
      <dgm:prSet/>
      <dgm:spPr/>
      <dgm:t>
        <a:bodyPr/>
        <a:lstStyle/>
        <a:p>
          <a:endParaRPr lang="en-US"/>
        </a:p>
      </dgm:t>
    </dgm:pt>
    <dgm:pt modelId="{F470D63E-58AE-48C4-A043-FAAEB8281A47}" type="sibTrans" cxnId="{D478A94A-A6F5-4A31-BA50-A4633A4F1D2C}">
      <dgm:prSet/>
      <dgm:spPr/>
      <dgm:t>
        <a:bodyPr/>
        <a:lstStyle/>
        <a:p>
          <a:endParaRPr lang="en-US" dirty="0"/>
        </a:p>
      </dgm:t>
    </dgm:pt>
    <dgm:pt modelId="{821D009C-F92F-42E2-9C5C-6722958E9133}">
      <dgm:prSet/>
      <dgm:spPr/>
      <dgm:t>
        <a:bodyPr/>
        <a:lstStyle/>
        <a:p>
          <a:r>
            <a:rPr lang="tr-TR"/>
            <a:t>Kaza</a:t>
          </a:r>
          <a:endParaRPr lang="en-US"/>
        </a:p>
      </dgm:t>
    </dgm:pt>
    <dgm:pt modelId="{D1292A6A-ED54-4F89-9C77-21676B0B428C}" type="parTrans" cxnId="{22221903-D9B7-442D-8B04-51D206811E50}">
      <dgm:prSet/>
      <dgm:spPr/>
      <dgm:t>
        <a:bodyPr/>
        <a:lstStyle/>
        <a:p>
          <a:endParaRPr lang="en-US"/>
        </a:p>
      </dgm:t>
    </dgm:pt>
    <dgm:pt modelId="{93F3E822-84D7-455B-A5B4-94C6F3386E89}" type="sibTrans" cxnId="{22221903-D9B7-442D-8B04-51D206811E50}">
      <dgm:prSet/>
      <dgm:spPr/>
      <dgm:t>
        <a:bodyPr/>
        <a:lstStyle/>
        <a:p>
          <a:endParaRPr lang="en-US"/>
        </a:p>
      </dgm:t>
    </dgm:pt>
    <dgm:pt modelId="{059359A3-6845-4962-8C5D-A90997FDAED3}">
      <dgm:prSet/>
      <dgm:spPr/>
      <dgm:t>
        <a:bodyPr/>
        <a:lstStyle/>
        <a:p>
          <a:r>
            <a:rPr lang="tr-TR" dirty="0"/>
            <a:t>Terör saldırısı </a:t>
          </a:r>
          <a:endParaRPr lang="en-US" dirty="0"/>
        </a:p>
      </dgm:t>
    </dgm:pt>
    <dgm:pt modelId="{9146E546-90C2-4B08-AAA6-35271F5B79F7}" type="parTrans" cxnId="{02060D89-3F31-4BCA-8CD2-E78D91921F55}">
      <dgm:prSet/>
      <dgm:spPr/>
      <dgm:t>
        <a:bodyPr/>
        <a:lstStyle/>
        <a:p>
          <a:endParaRPr lang="en-US"/>
        </a:p>
      </dgm:t>
    </dgm:pt>
    <dgm:pt modelId="{65237DD6-D532-468E-876F-C179ADC929F3}" type="sibTrans" cxnId="{02060D89-3F31-4BCA-8CD2-E78D91921F55}">
      <dgm:prSet/>
      <dgm:spPr/>
      <dgm:t>
        <a:bodyPr/>
        <a:lstStyle/>
        <a:p>
          <a:endParaRPr lang="en-US"/>
        </a:p>
      </dgm:t>
    </dgm:pt>
    <dgm:pt modelId="{BD4DC304-7E1A-45DC-9C72-D5341C38F797}">
      <dgm:prSet/>
      <dgm:spPr/>
      <dgm:t>
        <a:bodyPr/>
        <a:lstStyle/>
        <a:p>
          <a:r>
            <a:rPr lang="tr-TR"/>
            <a:t>gibi bireysel ya da toplumsal düzeyde olumsuz etkilere neden olan bir kriz sırasında yada hemen sonrasında sunulan ilk psikososyal müdahaledir.</a:t>
          </a:r>
          <a:endParaRPr lang="en-US"/>
        </a:p>
      </dgm:t>
    </dgm:pt>
    <dgm:pt modelId="{9D580D53-DA14-4ADA-8E40-4AB984087F8A}" type="parTrans" cxnId="{D6E3BD60-5359-41CE-9B55-4420768DD6EC}">
      <dgm:prSet/>
      <dgm:spPr/>
      <dgm:t>
        <a:bodyPr/>
        <a:lstStyle/>
        <a:p>
          <a:endParaRPr lang="en-US"/>
        </a:p>
      </dgm:t>
    </dgm:pt>
    <dgm:pt modelId="{8E051C98-69D6-4756-8920-3B9A0AF7B063}" type="sibTrans" cxnId="{D6E3BD60-5359-41CE-9B55-4420768DD6EC}">
      <dgm:prSet/>
      <dgm:spPr/>
      <dgm:t>
        <a:bodyPr/>
        <a:lstStyle/>
        <a:p>
          <a:endParaRPr lang="en-US"/>
        </a:p>
      </dgm:t>
    </dgm:pt>
    <dgm:pt modelId="{5121D79A-E68A-47F4-A4C2-6C3BDCCBDF0C}" type="pres">
      <dgm:prSet presAssocID="{BA473CF4-8554-403F-9730-1A2E7CED0B40}" presName="vert0" presStyleCnt="0">
        <dgm:presLayoutVars>
          <dgm:dir/>
          <dgm:animOne val="branch"/>
          <dgm:animLvl val="lvl"/>
        </dgm:presLayoutVars>
      </dgm:prSet>
      <dgm:spPr/>
    </dgm:pt>
    <dgm:pt modelId="{83E865B8-7A0C-4CDF-9AC8-FD3C757F4864}" type="pres">
      <dgm:prSet presAssocID="{7DAE3764-51D5-4373-A680-EDE482F02AB2}" presName="thickLine" presStyleLbl="alignNode1" presStyleIdx="0" presStyleCnt="5"/>
      <dgm:spPr/>
    </dgm:pt>
    <dgm:pt modelId="{264C8439-F32B-45C4-A59F-33EB765E383C}" type="pres">
      <dgm:prSet presAssocID="{7DAE3764-51D5-4373-A680-EDE482F02AB2}" presName="horz1" presStyleCnt="0"/>
      <dgm:spPr/>
    </dgm:pt>
    <dgm:pt modelId="{84D7DD86-A913-4A94-90FE-7DCBDE99051F}" type="pres">
      <dgm:prSet presAssocID="{7DAE3764-51D5-4373-A680-EDE482F02AB2}" presName="tx1" presStyleLbl="revTx" presStyleIdx="0" presStyleCnt="5"/>
      <dgm:spPr/>
    </dgm:pt>
    <dgm:pt modelId="{EB21F5CF-7194-4D9D-BA68-1523173B095D}" type="pres">
      <dgm:prSet presAssocID="{7DAE3764-51D5-4373-A680-EDE482F02AB2}" presName="vert1" presStyleCnt="0"/>
      <dgm:spPr/>
    </dgm:pt>
    <dgm:pt modelId="{A2AADC97-632A-423B-92F2-041DC9E67A26}" type="pres">
      <dgm:prSet presAssocID="{7BB4B445-1BCB-4952-A859-A0C94D96E674}" presName="thickLine" presStyleLbl="alignNode1" presStyleIdx="1" presStyleCnt="5"/>
      <dgm:spPr/>
    </dgm:pt>
    <dgm:pt modelId="{007CFE9F-5E35-45B2-8037-D493BA61B280}" type="pres">
      <dgm:prSet presAssocID="{7BB4B445-1BCB-4952-A859-A0C94D96E674}" presName="horz1" presStyleCnt="0"/>
      <dgm:spPr/>
    </dgm:pt>
    <dgm:pt modelId="{63F6E882-8F74-4501-ADE1-B15482DC87CD}" type="pres">
      <dgm:prSet presAssocID="{7BB4B445-1BCB-4952-A859-A0C94D96E674}" presName="tx1" presStyleLbl="revTx" presStyleIdx="1" presStyleCnt="5"/>
      <dgm:spPr/>
    </dgm:pt>
    <dgm:pt modelId="{0D697E8D-D803-4A39-AADF-4F9B52CC7501}" type="pres">
      <dgm:prSet presAssocID="{7BB4B445-1BCB-4952-A859-A0C94D96E674}" presName="vert1" presStyleCnt="0"/>
      <dgm:spPr/>
    </dgm:pt>
    <dgm:pt modelId="{E159DFA5-C5F3-4923-B380-BABD8FA22F73}" type="pres">
      <dgm:prSet presAssocID="{821D009C-F92F-42E2-9C5C-6722958E9133}" presName="thickLine" presStyleLbl="alignNode1" presStyleIdx="2" presStyleCnt="5"/>
      <dgm:spPr/>
    </dgm:pt>
    <dgm:pt modelId="{CD0197F9-2EF2-4215-B7DA-80ED90BEA3DA}" type="pres">
      <dgm:prSet presAssocID="{821D009C-F92F-42E2-9C5C-6722958E9133}" presName="horz1" presStyleCnt="0"/>
      <dgm:spPr/>
    </dgm:pt>
    <dgm:pt modelId="{487820C4-2A4F-4AD6-BD09-4F131B975DF4}" type="pres">
      <dgm:prSet presAssocID="{821D009C-F92F-42E2-9C5C-6722958E9133}" presName="tx1" presStyleLbl="revTx" presStyleIdx="2" presStyleCnt="5"/>
      <dgm:spPr/>
    </dgm:pt>
    <dgm:pt modelId="{331B0D5C-125D-42BF-8130-1D5B7F3BDEC4}" type="pres">
      <dgm:prSet presAssocID="{821D009C-F92F-42E2-9C5C-6722958E9133}" presName="vert1" presStyleCnt="0"/>
      <dgm:spPr/>
    </dgm:pt>
    <dgm:pt modelId="{7A06464C-4D74-4C33-ABF4-E5EA88240AAE}" type="pres">
      <dgm:prSet presAssocID="{059359A3-6845-4962-8C5D-A90997FDAED3}" presName="thickLine" presStyleLbl="alignNode1" presStyleIdx="3" presStyleCnt="5"/>
      <dgm:spPr/>
    </dgm:pt>
    <dgm:pt modelId="{D667B1C3-D211-4D27-B051-10BB575FA540}" type="pres">
      <dgm:prSet presAssocID="{059359A3-6845-4962-8C5D-A90997FDAED3}" presName="horz1" presStyleCnt="0"/>
      <dgm:spPr/>
    </dgm:pt>
    <dgm:pt modelId="{59955F32-379A-49EA-8FA6-C1E2CBDA0384}" type="pres">
      <dgm:prSet presAssocID="{059359A3-6845-4962-8C5D-A90997FDAED3}" presName="tx1" presStyleLbl="revTx" presStyleIdx="3" presStyleCnt="5"/>
      <dgm:spPr/>
    </dgm:pt>
    <dgm:pt modelId="{51B627A0-7F31-47E9-8287-7D7C874C30C5}" type="pres">
      <dgm:prSet presAssocID="{059359A3-6845-4962-8C5D-A90997FDAED3}" presName="vert1" presStyleCnt="0"/>
      <dgm:spPr/>
    </dgm:pt>
    <dgm:pt modelId="{2275573D-B9B6-4F59-AE71-6B2A1BF4D5DC}" type="pres">
      <dgm:prSet presAssocID="{BD4DC304-7E1A-45DC-9C72-D5341C38F797}" presName="thickLine" presStyleLbl="alignNode1" presStyleIdx="4" presStyleCnt="5"/>
      <dgm:spPr/>
    </dgm:pt>
    <dgm:pt modelId="{B6EF44CA-7DBF-4296-91E7-318D89ED4A80}" type="pres">
      <dgm:prSet presAssocID="{BD4DC304-7E1A-45DC-9C72-D5341C38F797}" presName="horz1" presStyleCnt="0"/>
      <dgm:spPr/>
    </dgm:pt>
    <dgm:pt modelId="{F073A1D8-B338-4A75-91CE-3D1C658F995B}" type="pres">
      <dgm:prSet presAssocID="{BD4DC304-7E1A-45DC-9C72-D5341C38F797}" presName="tx1" presStyleLbl="revTx" presStyleIdx="4" presStyleCnt="5"/>
      <dgm:spPr/>
    </dgm:pt>
    <dgm:pt modelId="{935BA39C-9F9B-43F9-80ED-184B6D1DD24E}" type="pres">
      <dgm:prSet presAssocID="{BD4DC304-7E1A-45DC-9C72-D5341C38F797}" presName="vert1" presStyleCnt="0"/>
      <dgm:spPr/>
    </dgm:pt>
  </dgm:ptLst>
  <dgm:cxnLst>
    <dgm:cxn modelId="{22221903-D9B7-442D-8B04-51D206811E50}" srcId="{BA473CF4-8554-403F-9730-1A2E7CED0B40}" destId="{821D009C-F92F-42E2-9C5C-6722958E9133}" srcOrd="2" destOrd="0" parTransId="{D1292A6A-ED54-4F89-9C77-21676B0B428C}" sibTransId="{93F3E822-84D7-455B-A5B4-94C6F3386E89}"/>
    <dgm:cxn modelId="{A1BBEC1B-0725-464C-B7D1-ECB82FF03CAA}" type="presOf" srcId="{BA473CF4-8554-403F-9730-1A2E7CED0B40}" destId="{5121D79A-E68A-47F4-A4C2-6C3BDCCBDF0C}" srcOrd="0" destOrd="0" presId="urn:microsoft.com/office/officeart/2008/layout/LinedList"/>
    <dgm:cxn modelId="{D6E3BD60-5359-41CE-9B55-4420768DD6EC}" srcId="{BA473CF4-8554-403F-9730-1A2E7CED0B40}" destId="{BD4DC304-7E1A-45DC-9C72-D5341C38F797}" srcOrd="4" destOrd="0" parTransId="{9D580D53-DA14-4ADA-8E40-4AB984087F8A}" sibTransId="{8E051C98-69D6-4756-8920-3B9A0AF7B063}"/>
    <dgm:cxn modelId="{D478A94A-A6F5-4A31-BA50-A4633A4F1D2C}" srcId="{BA473CF4-8554-403F-9730-1A2E7CED0B40}" destId="{7BB4B445-1BCB-4952-A859-A0C94D96E674}" srcOrd="1" destOrd="0" parTransId="{B6CDD0A9-F487-47D9-8F94-6A8451910EBB}" sibTransId="{F470D63E-58AE-48C4-A043-FAAEB8281A47}"/>
    <dgm:cxn modelId="{01F35754-E1E0-4C9B-9F99-65F562D1FDFE}" type="presOf" srcId="{059359A3-6845-4962-8C5D-A90997FDAED3}" destId="{59955F32-379A-49EA-8FA6-C1E2CBDA0384}" srcOrd="0" destOrd="0" presId="urn:microsoft.com/office/officeart/2008/layout/LinedList"/>
    <dgm:cxn modelId="{6D5D4187-842A-4782-8BD6-51803353208F}" type="presOf" srcId="{BD4DC304-7E1A-45DC-9C72-D5341C38F797}" destId="{F073A1D8-B338-4A75-91CE-3D1C658F995B}" srcOrd="0" destOrd="0" presId="urn:microsoft.com/office/officeart/2008/layout/LinedList"/>
    <dgm:cxn modelId="{02060D89-3F31-4BCA-8CD2-E78D91921F55}" srcId="{BA473CF4-8554-403F-9730-1A2E7CED0B40}" destId="{059359A3-6845-4962-8C5D-A90997FDAED3}" srcOrd="3" destOrd="0" parTransId="{9146E546-90C2-4B08-AAA6-35271F5B79F7}" sibTransId="{65237DD6-D532-468E-876F-C179ADC929F3}"/>
    <dgm:cxn modelId="{4148B48D-EDB2-4D1B-899B-CDF657ED4984}" type="presOf" srcId="{7BB4B445-1BCB-4952-A859-A0C94D96E674}" destId="{63F6E882-8F74-4501-ADE1-B15482DC87CD}" srcOrd="0" destOrd="0" presId="urn:microsoft.com/office/officeart/2008/layout/LinedList"/>
    <dgm:cxn modelId="{551EDBDE-49EA-4A2C-A72D-E9D77A1AD964}" srcId="{BA473CF4-8554-403F-9730-1A2E7CED0B40}" destId="{7DAE3764-51D5-4373-A680-EDE482F02AB2}" srcOrd="0" destOrd="0" parTransId="{465F2298-C958-4186-8950-3F15A00CA7B3}" sibTransId="{ED1DC9C5-58AA-419E-91CD-2035F268588C}"/>
    <dgm:cxn modelId="{BABF23DF-635E-490F-A3E9-1D1BB69AF4C6}" type="presOf" srcId="{821D009C-F92F-42E2-9C5C-6722958E9133}" destId="{487820C4-2A4F-4AD6-BD09-4F131B975DF4}" srcOrd="0" destOrd="0" presId="urn:microsoft.com/office/officeart/2008/layout/LinedList"/>
    <dgm:cxn modelId="{586347F2-213C-4CE0-A554-4FA06BB3EB97}" type="presOf" srcId="{7DAE3764-51D5-4373-A680-EDE482F02AB2}" destId="{84D7DD86-A913-4A94-90FE-7DCBDE99051F}" srcOrd="0" destOrd="0" presId="urn:microsoft.com/office/officeart/2008/layout/LinedList"/>
    <dgm:cxn modelId="{3D54559B-D046-4AD3-A536-9D6A7BFA8C19}" type="presParOf" srcId="{5121D79A-E68A-47F4-A4C2-6C3BDCCBDF0C}" destId="{83E865B8-7A0C-4CDF-9AC8-FD3C757F4864}" srcOrd="0" destOrd="0" presId="urn:microsoft.com/office/officeart/2008/layout/LinedList"/>
    <dgm:cxn modelId="{153FB91A-77C7-449B-B8F9-F4DF3BA4DAFB}" type="presParOf" srcId="{5121D79A-E68A-47F4-A4C2-6C3BDCCBDF0C}" destId="{264C8439-F32B-45C4-A59F-33EB765E383C}" srcOrd="1" destOrd="0" presId="urn:microsoft.com/office/officeart/2008/layout/LinedList"/>
    <dgm:cxn modelId="{1949A996-94D3-4F3B-89CF-A8E7E22085CC}" type="presParOf" srcId="{264C8439-F32B-45C4-A59F-33EB765E383C}" destId="{84D7DD86-A913-4A94-90FE-7DCBDE99051F}" srcOrd="0" destOrd="0" presId="urn:microsoft.com/office/officeart/2008/layout/LinedList"/>
    <dgm:cxn modelId="{45ADC31E-5519-4ADE-8295-F8CA5A73E00A}" type="presParOf" srcId="{264C8439-F32B-45C4-A59F-33EB765E383C}" destId="{EB21F5CF-7194-4D9D-BA68-1523173B095D}" srcOrd="1" destOrd="0" presId="urn:microsoft.com/office/officeart/2008/layout/LinedList"/>
    <dgm:cxn modelId="{9BF494C4-8051-4DDE-BE53-B5D6F87FB84A}" type="presParOf" srcId="{5121D79A-E68A-47F4-A4C2-6C3BDCCBDF0C}" destId="{A2AADC97-632A-423B-92F2-041DC9E67A26}" srcOrd="2" destOrd="0" presId="urn:microsoft.com/office/officeart/2008/layout/LinedList"/>
    <dgm:cxn modelId="{CBE48741-793D-41F3-9224-C173BC86B235}" type="presParOf" srcId="{5121D79A-E68A-47F4-A4C2-6C3BDCCBDF0C}" destId="{007CFE9F-5E35-45B2-8037-D493BA61B280}" srcOrd="3" destOrd="0" presId="urn:microsoft.com/office/officeart/2008/layout/LinedList"/>
    <dgm:cxn modelId="{9CBB7FC2-8CB8-4F4A-BE6A-CE6545E2464B}" type="presParOf" srcId="{007CFE9F-5E35-45B2-8037-D493BA61B280}" destId="{63F6E882-8F74-4501-ADE1-B15482DC87CD}" srcOrd="0" destOrd="0" presId="urn:microsoft.com/office/officeart/2008/layout/LinedList"/>
    <dgm:cxn modelId="{454B919F-6386-435F-AC65-48D19683E34B}" type="presParOf" srcId="{007CFE9F-5E35-45B2-8037-D493BA61B280}" destId="{0D697E8D-D803-4A39-AADF-4F9B52CC7501}" srcOrd="1" destOrd="0" presId="urn:microsoft.com/office/officeart/2008/layout/LinedList"/>
    <dgm:cxn modelId="{A3EE6710-BE7B-4A90-836A-CA500DCEAC16}" type="presParOf" srcId="{5121D79A-E68A-47F4-A4C2-6C3BDCCBDF0C}" destId="{E159DFA5-C5F3-4923-B380-BABD8FA22F73}" srcOrd="4" destOrd="0" presId="urn:microsoft.com/office/officeart/2008/layout/LinedList"/>
    <dgm:cxn modelId="{CBDFFA50-4210-417A-82A9-B683A4CACA79}" type="presParOf" srcId="{5121D79A-E68A-47F4-A4C2-6C3BDCCBDF0C}" destId="{CD0197F9-2EF2-4215-B7DA-80ED90BEA3DA}" srcOrd="5" destOrd="0" presId="urn:microsoft.com/office/officeart/2008/layout/LinedList"/>
    <dgm:cxn modelId="{F8E97FA5-0483-4492-8D22-AC5E869C04A6}" type="presParOf" srcId="{CD0197F9-2EF2-4215-B7DA-80ED90BEA3DA}" destId="{487820C4-2A4F-4AD6-BD09-4F131B975DF4}" srcOrd="0" destOrd="0" presId="urn:microsoft.com/office/officeart/2008/layout/LinedList"/>
    <dgm:cxn modelId="{E01F8619-6348-47D0-9308-C44F4065908C}" type="presParOf" srcId="{CD0197F9-2EF2-4215-B7DA-80ED90BEA3DA}" destId="{331B0D5C-125D-42BF-8130-1D5B7F3BDEC4}" srcOrd="1" destOrd="0" presId="urn:microsoft.com/office/officeart/2008/layout/LinedList"/>
    <dgm:cxn modelId="{7FD75A02-1E43-48D9-86BA-539716F76BDC}" type="presParOf" srcId="{5121D79A-E68A-47F4-A4C2-6C3BDCCBDF0C}" destId="{7A06464C-4D74-4C33-ABF4-E5EA88240AAE}" srcOrd="6" destOrd="0" presId="urn:microsoft.com/office/officeart/2008/layout/LinedList"/>
    <dgm:cxn modelId="{E229FE8C-3A70-40B1-88E5-36B736B23F65}" type="presParOf" srcId="{5121D79A-E68A-47F4-A4C2-6C3BDCCBDF0C}" destId="{D667B1C3-D211-4D27-B051-10BB575FA540}" srcOrd="7" destOrd="0" presId="urn:microsoft.com/office/officeart/2008/layout/LinedList"/>
    <dgm:cxn modelId="{58A6E29B-BAFD-470F-8671-808EDFE3EA21}" type="presParOf" srcId="{D667B1C3-D211-4D27-B051-10BB575FA540}" destId="{59955F32-379A-49EA-8FA6-C1E2CBDA0384}" srcOrd="0" destOrd="0" presId="urn:microsoft.com/office/officeart/2008/layout/LinedList"/>
    <dgm:cxn modelId="{B28A696E-6D84-4DFF-AC33-351C677DDFB5}" type="presParOf" srcId="{D667B1C3-D211-4D27-B051-10BB575FA540}" destId="{51B627A0-7F31-47E9-8287-7D7C874C30C5}" srcOrd="1" destOrd="0" presId="urn:microsoft.com/office/officeart/2008/layout/LinedList"/>
    <dgm:cxn modelId="{9B2EA210-11E2-4480-AD3B-328F8B80BE59}" type="presParOf" srcId="{5121D79A-E68A-47F4-A4C2-6C3BDCCBDF0C}" destId="{2275573D-B9B6-4F59-AE71-6B2A1BF4D5DC}" srcOrd="8" destOrd="0" presId="urn:microsoft.com/office/officeart/2008/layout/LinedList"/>
    <dgm:cxn modelId="{1D895090-75C3-4EB2-8F3C-8C7280FB809E}" type="presParOf" srcId="{5121D79A-E68A-47F4-A4C2-6C3BDCCBDF0C}" destId="{B6EF44CA-7DBF-4296-91E7-318D89ED4A80}" srcOrd="9" destOrd="0" presId="urn:microsoft.com/office/officeart/2008/layout/LinedList"/>
    <dgm:cxn modelId="{B4FB374E-76E4-476D-AAA8-0FF7E23D447C}" type="presParOf" srcId="{B6EF44CA-7DBF-4296-91E7-318D89ED4A80}" destId="{F073A1D8-B338-4A75-91CE-3D1C658F995B}" srcOrd="0" destOrd="0" presId="urn:microsoft.com/office/officeart/2008/layout/LinedList"/>
    <dgm:cxn modelId="{EB6570CE-A968-40DD-B89D-77AB406B903D}" type="presParOf" srcId="{B6EF44CA-7DBF-4296-91E7-318D89ED4A80}" destId="{935BA39C-9F9B-43F9-80ED-184B6D1DD24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61204D-297F-439E-83BE-0402E5E4C3B3}" type="doc">
      <dgm:prSet loTypeId="urn:microsoft.com/office/officeart/2005/8/layout/arrow1" loCatId="relationship" qsTypeId="urn:microsoft.com/office/officeart/2005/8/quickstyle/simple2" qsCatId="simple" csTypeId="urn:microsoft.com/office/officeart/2005/8/colors/accent3_2" csCatId="accent3" phldr="1"/>
      <dgm:spPr/>
      <dgm:t>
        <a:bodyPr/>
        <a:lstStyle/>
        <a:p>
          <a:endParaRPr lang="tr-TR"/>
        </a:p>
      </dgm:t>
    </dgm:pt>
    <dgm:pt modelId="{2BFBC68E-4864-4B96-A4C5-E42312E85B73}">
      <dgm:prSet phldrT="[Metin]" custT="1"/>
      <dgm:spPr/>
      <dgm:t>
        <a:bodyPr/>
        <a:lstStyle/>
        <a:p>
          <a:pPr>
            <a:defRPr b="1"/>
          </a:pPr>
          <a:r>
            <a:rPr lang="tr-TR" sz="2600" dirty="0"/>
            <a:t>NEDİR?</a:t>
          </a:r>
        </a:p>
      </dgm:t>
    </dgm:pt>
    <dgm:pt modelId="{6452477F-8FE2-49FE-912A-3A7CA01414BF}" type="parTrans" cxnId="{59084205-E2FD-4ED9-B439-E97BE9D2F191}">
      <dgm:prSet/>
      <dgm:spPr/>
      <dgm:t>
        <a:bodyPr/>
        <a:lstStyle/>
        <a:p>
          <a:endParaRPr lang="tr-TR"/>
        </a:p>
      </dgm:t>
    </dgm:pt>
    <dgm:pt modelId="{2755557F-C13B-43AE-BEDE-0D7B94BA711B}" type="sibTrans" cxnId="{59084205-E2FD-4ED9-B439-E97BE9D2F191}">
      <dgm:prSet/>
      <dgm:spPr/>
      <dgm:t>
        <a:bodyPr/>
        <a:lstStyle/>
        <a:p>
          <a:endParaRPr lang="tr-TR"/>
        </a:p>
      </dgm:t>
    </dgm:pt>
    <dgm:pt modelId="{708E82D0-85F1-4BFF-B09F-196546183CD9}">
      <dgm:prSet phldrT="[Metin]" custT="1"/>
      <dgm:spPr/>
      <dgm:t>
        <a:bodyPr/>
        <a:lstStyle/>
        <a:p>
          <a:r>
            <a:rPr lang="tr-TR" sz="1900" dirty="0"/>
            <a:t>Müdahaleci olmayan, pratik bakım ve destektir.</a:t>
          </a:r>
        </a:p>
      </dgm:t>
    </dgm:pt>
    <dgm:pt modelId="{60DE8DDB-4633-45B8-9EA6-87684219E04E}" type="parTrans" cxnId="{BA1F528B-E143-4298-A73A-3035A14D7E34}">
      <dgm:prSet/>
      <dgm:spPr/>
      <dgm:t>
        <a:bodyPr/>
        <a:lstStyle/>
        <a:p>
          <a:endParaRPr lang="tr-TR"/>
        </a:p>
      </dgm:t>
    </dgm:pt>
    <dgm:pt modelId="{0485FE46-D79F-42BA-988C-91B19CDFB892}" type="sibTrans" cxnId="{BA1F528B-E143-4298-A73A-3035A14D7E34}">
      <dgm:prSet/>
      <dgm:spPr/>
      <dgm:t>
        <a:bodyPr/>
        <a:lstStyle/>
        <a:p>
          <a:endParaRPr lang="tr-TR"/>
        </a:p>
      </dgm:t>
    </dgm:pt>
    <dgm:pt modelId="{7E55757B-18E0-4409-8190-F2F54A3D18A5}">
      <dgm:prSet phldrT="[Metin]" custT="1"/>
      <dgm:spPr/>
      <dgm:t>
        <a:bodyPr/>
        <a:lstStyle/>
        <a:p>
          <a:r>
            <a:rPr lang="tr-TR" sz="1900" dirty="0"/>
            <a:t>İnsanların temel ihtiyaçlarının (yiyecek, su gibi) giderilmesine yardımcı olur.</a:t>
          </a:r>
        </a:p>
      </dgm:t>
    </dgm:pt>
    <dgm:pt modelId="{FFD629EF-84F3-41F6-BDCE-13A19D3A86F8}" type="parTrans" cxnId="{90A91E02-0436-4093-BA45-8193140F8173}">
      <dgm:prSet/>
      <dgm:spPr/>
      <dgm:t>
        <a:bodyPr/>
        <a:lstStyle/>
        <a:p>
          <a:endParaRPr lang="tr-TR"/>
        </a:p>
      </dgm:t>
    </dgm:pt>
    <dgm:pt modelId="{3FDE0CB2-9507-47C8-8A52-332672A63BE5}" type="sibTrans" cxnId="{90A91E02-0436-4093-BA45-8193140F8173}">
      <dgm:prSet/>
      <dgm:spPr/>
      <dgm:t>
        <a:bodyPr/>
        <a:lstStyle/>
        <a:p>
          <a:endParaRPr lang="tr-TR"/>
        </a:p>
      </dgm:t>
    </dgm:pt>
    <dgm:pt modelId="{C28DF7B6-EDD4-4EF1-B274-7B8E673D4769}">
      <dgm:prSet phldrT="[Metin]"/>
      <dgm:spPr>
        <a:solidFill>
          <a:srgbClr val="C00000"/>
        </a:solidFill>
      </dgm:spPr>
      <dgm:t>
        <a:bodyPr/>
        <a:lstStyle/>
        <a:p>
          <a:pPr>
            <a:defRPr b="1"/>
          </a:pPr>
          <a:r>
            <a:rPr lang="tr-TR" dirty="0"/>
            <a:t>NE DEĞİLDİR?</a:t>
          </a:r>
        </a:p>
      </dgm:t>
    </dgm:pt>
    <dgm:pt modelId="{354955AA-2DD0-458C-8048-99BED6852C23}" type="parTrans" cxnId="{3E97B661-ED41-43FB-8509-33E55C6D7FF8}">
      <dgm:prSet/>
      <dgm:spPr/>
      <dgm:t>
        <a:bodyPr/>
        <a:lstStyle/>
        <a:p>
          <a:endParaRPr lang="tr-TR"/>
        </a:p>
      </dgm:t>
    </dgm:pt>
    <dgm:pt modelId="{CBDC098E-A767-4223-8FD7-FAB371D75BE0}" type="sibTrans" cxnId="{3E97B661-ED41-43FB-8509-33E55C6D7FF8}">
      <dgm:prSet/>
      <dgm:spPr/>
      <dgm:t>
        <a:bodyPr/>
        <a:lstStyle/>
        <a:p>
          <a:endParaRPr lang="tr-TR"/>
        </a:p>
      </dgm:t>
    </dgm:pt>
    <dgm:pt modelId="{61C95B69-43F6-43E4-A76F-7D0227515451}">
      <dgm:prSet custT="1"/>
      <dgm:spPr/>
      <dgm:t>
        <a:bodyPr/>
        <a:lstStyle/>
        <a:p>
          <a:r>
            <a:rPr lang="tr-TR" sz="1900" dirty="0"/>
            <a:t>Bireylerin kriz ya da travmatik bir olay sonrası ihtiyaçlarını ve endişelerini değerlendirir. </a:t>
          </a:r>
        </a:p>
      </dgm:t>
    </dgm:pt>
    <dgm:pt modelId="{C3455B0A-9A48-478E-A4A2-ACC2AFE35DD4}" type="parTrans" cxnId="{028A85C8-D8A2-4E49-BD03-5C54304DD102}">
      <dgm:prSet/>
      <dgm:spPr/>
      <dgm:t>
        <a:bodyPr/>
        <a:lstStyle/>
        <a:p>
          <a:endParaRPr lang="tr-TR"/>
        </a:p>
      </dgm:t>
    </dgm:pt>
    <dgm:pt modelId="{C0E02E7B-28F6-4728-B790-57B2141796D9}" type="sibTrans" cxnId="{028A85C8-D8A2-4E49-BD03-5C54304DD102}">
      <dgm:prSet/>
      <dgm:spPr/>
      <dgm:t>
        <a:bodyPr/>
        <a:lstStyle/>
        <a:p>
          <a:endParaRPr lang="tr-TR"/>
        </a:p>
      </dgm:t>
    </dgm:pt>
    <dgm:pt modelId="{BC8A947C-BA00-407E-97AC-CE6B2A8AD39C}">
      <dgm:prSet custT="1"/>
      <dgm:spPr/>
      <dgm:t>
        <a:bodyPr/>
        <a:lstStyle/>
        <a:p>
          <a:r>
            <a:rPr lang="tr-TR" sz="1900" dirty="0"/>
            <a:t>Bireyleri dinlemek ancak onları konuşmaya asla zorlamamaktır.</a:t>
          </a:r>
        </a:p>
      </dgm:t>
    </dgm:pt>
    <dgm:pt modelId="{5E0A0B0B-7BE6-410C-90D6-0E7F8E7FE2F0}" type="parTrans" cxnId="{2ECC974F-8CF0-46C6-BBA3-93F5E6C6AC5F}">
      <dgm:prSet/>
      <dgm:spPr/>
      <dgm:t>
        <a:bodyPr/>
        <a:lstStyle/>
        <a:p>
          <a:endParaRPr lang="tr-TR"/>
        </a:p>
      </dgm:t>
    </dgm:pt>
    <dgm:pt modelId="{50CB3B47-3627-44F5-B5E5-209F536BD452}" type="sibTrans" cxnId="{2ECC974F-8CF0-46C6-BBA3-93F5E6C6AC5F}">
      <dgm:prSet/>
      <dgm:spPr/>
      <dgm:t>
        <a:bodyPr/>
        <a:lstStyle/>
        <a:p>
          <a:endParaRPr lang="tr-TR"/>
        </a:p>
      </dgm:t>
    </dgm:pt>
    <dgm:pt modelId="{426A1199-BAAE-4478-B106-83FAA362E090}">
      <dgm:prSet custT="1"/>
      <dgm:spPr/>
      <dgm:t>
        <a:bodyPr/>
        <a:lstStyle/>
        <a:p>
          <a:r>
            <a:rPr lang="tr-TR" sz="1900" dirty="0"/>
            <a:t>İnsanları rahatlatmak ve sakin hissetmelerine yardımcı olmaktır.</a:t>
          </a:r>
        </a:p>
      </dgm:t>
    </dgm:pt>
    <dgm:pt modelId="{B33F3EDB-3AD9-4BDC-A0C6-B886A938B5C1}" type="parTrans" cxnId="{05F77B9A-6969-4054-995A-1433DD98BE18}">
      <dgm:prSet/>
      <dgm:spPr/>
      <dgm:t>
        <a:bodyPr/>
        <a:lstStyle/>
        <a:p>
          <a:endParaRPr lang="tr-TR"/>
        </a:p>
      </dgm:t>
    </dgm:pt>
    <dgm:pt modelId="{E94E987F-8414-4E0A-8022-1CBDA53F61A3}" type="sibTrans" cxnId="{05F77B9A-6969-4054-995A-1433DD98BE18}">
      <dgm:prSet/>
      <dgm:spPr/>
      <dgm:t>
        <a:bodyPr/>
        <a:lstStyle/>
        <a:p>
          <a:endParaRPr lang="tr-TR"/>
        </a:p>
      </dgm:t>
    </dgm:pt>
    <dgm:pt modelId="{2C61C4A5-A132-4E28-B794-044C189874B5}">
      <dgm:prSet custT="1"/>
      <dgm:spPr/>
      <dgm:t>
        <a:bodyPr/>
        <a:lstStyle/>
        <a:p>
          <a:r>
            <a:rPr lang="tr-TR" sz="1900" dirty="0"/>
            <a:t>İnsanların bilgi, hizmet ve sosyal destek sistemlerine ulaşmalarına yardımcı olmaktır.</a:t>
          </a:r>
        </a:p>
      </dgm:t>
    </dgm:pt>
    <dgm:pt modelId="{EE6AE1C5-A68B-4B3C-882C-3F054AA506E1}" type="parTrans" cxnId="{649ADEAE-90B9-4ECB-8EB6-653ABEF5DF93}">
      <dgm:prSet/>
      <dgm:spPr/>
      <dgm:t>
        <a:bodyPr/>
        <a:lstStyle/>
        <a:p>
          <a:endParaRPr lang="tr-TR"/>
        </a:p>
      </dgm:t>
    </dgm:pt>
    <dgm:pt modelId="{9A9EDF01-D921-4ECA-A39D-5F4BC64283FB}" type="sibTrans" cxnId="{649ADEAE-90B9-4ECB-8EB6-653ABEF5DF93}">
      <dgm:prSet/>
      <dgm:spPr/>
      <dgm:t>
        <a:bodyPr/>
        <a:lstStyle/>
        <a:p>
          <a:endParaRPr lang="tr-TR"/>
        </a:p>
      </dgm:t>
    </dgm:pt>
    <dgm:pt modelId="{5FB58CF0-99A3-4AE2-ACC1-B6ABBD4B6481}">
      <dgm:prSet custT="1"/>
      <dgm:spPr/>
      <dgm:t>
        <a:bodyPr/>
        <a:lstStyle/>
        <a:p>
          <a:r>
            <a:rPr lang="tr-TR" sz="1900" dirty="0"/>
            <a:t>İnsanları travma sonrası daha fazla zarar görmekten korumaktır.</a:t>
          </a:r>
        </a:p>
      </dgm:t>
    </dgm:pt>
    <dgm:pt modelId="{1FFCC8C0-12AD-4A9E-9AB5-9C591B1086A8}" type="parTrans" cxnId="{C8417CDB-CF6A-4F39-9566-196074C8A699}">
      <dgm:prSet/>
      <dgm:spPr/>
      <dgm:t>
        <a:bodyPr/>
        <a:lstStyle/>
        <a:p>
          <a:endParaRPr lang="tr-TR"/>
        </a:p>
      </dgm:t>
    </dgm:pt>
    <dgm:pt modelId="{23DC56B7-2810-4465-9CB3-5BD942E4E04C}" type="sibTrans" cxnId="{C8417CDB-CF6A-4F39-9566-196074C8A699}">
      <dgm:prSet/>
      <dgm:spPr/>
      <dgm:t>
        <a:bodyPr/>
        <a:lstStyle/>
        <a:p>
          <a:endParaRPr lang="tr-TR"/>
        </a:p>
      </dgm:t>
    </dgm:pt>
    <dgm:pt modelId="{0BF9BE39-D4E9-4873-9B7B-B853397210C8}">
      <dgm:prSet/>
      <dgm:spPr>
        <a:solidFill>
          <a:srgbClr val="C00000"/>
        </a:solidFill>
      </dgm:spPr>
      <dgm:t>
        <a:bodyPr/>
        <a:lstStyle/>
        <a:p>
          <a:r>
            <a:rPr lang="tr-TR" dirty="0"/>
            <a:t>Sadece profesyonellerin yapabileceği bir eylem değildir. </a:t>
          </a:r>
        </a:p>
      </dgm:t>
    </dgm:pt>
    <dgm:pt modelId="{1E1C49A3-D299-4E35-A043-1D61D8039F39}" type="parTrans" cxnId="{0DBA926F-F2C5-47EE-9CB4-0009472CC201}">
      <dgm:prSet/>
      <dgm:spPr/>
      <dgm:t>
        <a:bodyPr/>
        <a:lstStyle/>
        <a:p>
          <a:endParaRPr lang="tr-TR"/>
        </a:p>
      </dgm:t>
    </dgm:pt>
    <dgm:pt modelId="{CF80F456-8A12-4F85-8D44-0E4CD80CD09D}" type="sibTrans" cxnId="{0DBA926F-F2C5-47EE-9CB4-0009472CC201}">
      <dgm:prSet/>
      <dgm:spPr/>
      <dgm:t>
        <a:bodyPr/>
        <a:lstStyle/>
        <a:p>
          <a:endParaRPr lang="tr-TR"/>
        </a:p>
      </dgm:t>
    </dgm:pt>
    <dgm:pt modelId="{1DCE485A-B1BD-4720-B1D0-0F3AF1A9C9BE}">
      <dgm:prSet/>
      <dgm:spPr>
        <a:solidFill>
          <a:srgbClr val="C00000"/>
        </a:solidFill>
      </dgm:spPr>
      <dgm:t>
        <a:bodyPr/>
        <a:lstStyle/>
        <a:p>
          <a:r>
            <a:rPr lang="tr-TR" dirty="0"/>
            <a:t>Profesyonel psikolojik danışma uygulaması değildir.</a:t>
          </a:r>
        </a:p>
      </dgm:t>
    </dgm:pt>
    <dgm:pt modelId="{1F4DB507-A52D-4577-BF26-285F359AB607}" type="parTrans" cxnId="{E655DEA7-AB79-4A11-9EC4-C610DF3EE91D}">
      <dgm:prSet/>
      <dgm:spPr/>
      <dgm:t>
        <a:bodyPr/>
        <a:lstStyle/>
        <a:p>
          <a:endParaRPr lang="tr-TR"/>
        </a:p>
      </dgm:t>
    </dgm:pt>
    <dgm:pt modelId="{A6F00A39-272B-4DB8-A328-8989F8D1378A}" type="sibTrans" cxnId="{E655DEA7-AB79-4A11-9EC4-C610DF3EE91D}">
      <dgm:prSet/>
      <dgm:spPr/>
      <dgm:t>
        <a:bodyPr/>
        <a:lstStyle/>
        <a:p>
          <a:endParaRPr lang="tr-TR"/>
        </a:p>
      </dgm:t>
    </dgm:pt>
    <dgm:pt modelId="{BE6A2776-4E77-423B-98D2-7DA149072275}">
      <dgm:prSet/>
      <dgm:spPr>
        <a:solidFill>
          <a:srgbClr val="C00000"/>
        </a:solidFill>
      </dgm:spPr>
      <dgm:t>
        <a:bodyPr/>
        <a:lstStyle/>
        <a:p>
          <a:r>
            <a:rPr lang="tr-TR" dirty="0"/>
            <a:t>Strese neden olan olayın detaylı bir şekilde tartışılmasını içermez.</a:t>
          </a:r>
        </a:p>
      </dgm:t>
    </dgm:pt>
    <dgm:pt modelId="{919BB020-C0E3-4B2D-85FE-85FDCF4EB043}" type="parTrans" cxnId="{5ECCD15C-BDAB-4F2B-B686-9944BC6067AE}">
      <dgm:prSet/>
      <dgm:spPr/>
      <dgm:t>
        <a:bodyPr/>
        <a:lstStyle/>
        <a:p>
          <a:endParaRPr lang="tr-TR"/>
        </a:p>
      </dgm:t>
    </dgm:pt>
    <dgm:pt modelId="{849A9896-97E9-4F2F-A90C-106FF988845A}" type="sibTrans" cxnId="{5ECCD15C-BDAB-4F2B-B686-9944BC6067AE}">
      <dgm:prSet/>
      <dgm:spPr/>
      <dgm:t>
        <a:bodyPr/>
        <a:lstStyle/>
        <a:p>
          <a:endParaRPr lang="tr-TR"/>
        </a:p>
      </dgm:t>
    </dgm:pt>
    <dgm:pt modelId="{3012B1F1-9DA3-4675-AD91-22B41082AE7D}">
      <dgm:prSet/>
      <dgm:spPr>
        <a:solidFill>
          <a:srgbClr val="C00000"/>
        </a:solidFill>
      </dgm:spPr>
      <dgm:t>
        <a:bodyPr/>
        <a:lstStyle/>
        <a:p>
          <a:r>
            <a:rPr lang="tr-TR" dirty="0"/>
            <a:t>Psikolojik anlamlandırma değildir.</a:t>
          </a:r>
        </a:p>
      </dgm:t>
    </dgm:pt>
    <dgm:pt modelId="{234C9C8F-8D53-4BEE-8C48-5964AAEAEF25}" type="parTrans" cxnId="{CC7C4136-324F-4290-9AF8-32B2980BD466}">
      <dgm:prSet/>
      <dgm:spPr/>
      <dgm:t>
        <a:bodyPr/>
        <a:lstStyle/>
        <a:p>
          <a:endParaRPr lang="tr-TR"/>
        </a:p>
      </dgm:t>
    </dgm:pt>
    <dgm:pt modelId="{904E9266-F472-47D7-B1D6-FC72C8E450BC}" type="sibTrans" cxnId="{CC7C4136-324F-4290-9AF8-32B2980BD466}">
      <dgm:prSet/>
      <dgm:spPr/>
      <dgm:t>
        <a:bodyPr/>
        <a:lstStyle/>
        <a:p>
          <a:endParaRPr lang="tr-TR"/>
        </a:p>
      </dgm:t>
    </dgm:pt>
    <dgm:pt modelId="{F465E009-9BFE-40DF-A573-2692DE02D4A0}">
      <dgm:prSet/>
      <dgm:spPr>
        <a:solidFill>
          <a:srgbClr val="C00000"/>
        </a:solidFill>
      </dgm:spPr>
      <dgm:t>
        <a:bodyPr/>
        <a:lstStyle/>
        <a:p>
          <a:r>
            <a:rPr lang="tr-TR"/>
            <a:t>Psikolojik bilgilendirme değildir.</a:t>
          </a:r>
        </a:p>
      </dgm:t>
    </dgm:pt>
    <dgm:pt modelId="{BC5E2CC0-7A83-48BA-89E2-D99EEE802A7B}" type="parTrans" cxnId="{295D6A18-67CA-4C68-83DD-3E51A828FAAF}">
      <dgm:prSet/>
      <dgm:spPr/>
      <dgm:t>
        <a:bodyPr/>
        <a:lstStyle/>
        <a:p>
          <a:endParaRPr lang="tr-TR"/>
        </a:p>
      </dgm:t>
    </dgm:pt>
    <dgm:pt modelId="{1957C07A-5AE2-4623-97E7-00126F78E1FC}" type="sibTrans" cxnId="{295D6A18-67CA-4C68-83DD-3E51A828FAAF}">
      <dgm:prSet/>
      <dgm:spPr/>
      <dgm:t>
        <a:bodyPr/>
        <a:lstStyle/>
        <a:p>
          <a:endParaRPr lang="tr-TR"/>
        </a:p>
      </dgm:t>
    </dgm:pt>
    <dgm:pt modelId="{AD058C08-1BAD-44F5-873A-EA0818A9B2DF}">
      <dgm:prSet/>
      <dgm:spPr>
        <a:solidFill>
          <a:srgbClr val="C00000"/>
        </a:solidFill>
      </dgm:spPr>
      <dgm:t>
        <a:bodyPr/>
        <a:lstStyle/>
        <a:p>
          <a:r>
            <a:rPr lang="tr-TR" dirty="0"/>
            <a:t>Kişilere başlarına ne geldiğini analiz etmelerini ya da zaman ve olayları sıralamalarını istemek değildir.</a:t>
          </a:r>
        </a:p>
      </dgm:t>
    </dgm:pt>
    <dgm:pt modelId="{CDA0854F-448B-435F-A75D-EB3CF9DE64AA}" type="parTrans" cxnId="{B9B37EC4-2A52-473E-A305-213563E6478D}">
      <dgm:prSet/>
      <dgm:spPr/>
      <dgm:t>
        <a:bodyPr/>
        <a:lstStyle/>
        <a:p>
          <a:endParaRPr lang="tr-TR"/>
        </a:p>
      </dgm:t>
    </dgm:pt>
    <dgm:pt modelId="{03314E7D-F589-44C0-9427-AB983C8F7093}" type="sibTrans" cxnId="{B9B37EC4-2A52-473E-A305-213563E6478D}">
      <dgm:prSet/>
      <dgm:spPr/>
      <dgm:t>
        <a:bodyPr/>
        <a:lstStyle/>
        <a:p>
          <a:endParaRPr lang="tr-TR"/>
        </a:p>
      </dgm:t>
    </dgm:pt>
    <dgm:pt modelId="{C19CF042-69C7-415A-A83F-E4F0E0882E56}">
      <dgm:prSet/>
      <dgm:spPr>
        <a:solidFill>
          <a:srgbClr val="C00000"/>
        </a:solidFill>
      </dgm:spPr>
      <dgm:t>
        <a:bodyPr/>
        <a:lstStyle/>
        <a:p>
          <a:r>
            <a:rPr lang="tr-TR" dirty="0"/>
            <a:t>İnsanların hikayelerini dinlemek için hazır bulunmayı içermesine rağmen onlara olaydaki duygu ve tepkilerini anlatmaları için baskı yapmak değildir.</a:t>
          </a:r>
        </a:p>
      </dgm:t>
    </dgm:pt>
    <dgm:pt modelId="{DC806987-B5D6-4C35-BE46-B218E4A1225D}" type="parTrans" cxnId="{DD622CBA-F8FF-409D-A009-F8858BE0A356}">
      <dgm:prSet/>
      <dgm:spPr/>
      <dgm:t>
        <a:bodyPr/>
        <a:lstStyle/>
        <a:p>
          <a:endParaRPr lang="tr-TR"/>
        </a:p>
      </dgm:t>
    </dgm:pt>
    <dgm:pt modelId="{5260BB66-E1FB-484E-A403-0AEB2D2F48FD}" type="sibTrans" cxnId="{DD622CBA-F8FF-409D-A009-F8858BE0A356}">
      <dgm:prSet/>
      <dgm:spPr/>
      <dgm:t>
        <a:bodyPr/>
        <a:lstStyle/>
        <a:p>
          <a:endParaRPr lang="tr-TR"/>
        </a:p>
      </dgm:t>
    </dgm:pt>
    <dgm:pt modelId="{107AE22B-47D1-43BE-BC61-DC3F79582AC8}" type="pres">
      <dgm:prSet presAssocID="{C261204D-297F-439E-83BE-0402E5E4C3B3}" presName="cycle" presStyleCnt="0">
        <dgm:presLayoutVars>
          <dgm:dir/>
          <dgm:resizeHandles val="exact"/>
        </dgm:presLayoutVars>
      </dgm:prSet>
      <dgm:spPr/>
    </dgm:pt>
    <dgm:pt modelId="{BEC30B60-3E8F-494A-9FE6-0DE969F4672E}" type="pres">
      <dgm:prSet presAssocID="{2BFBC68E-4864-4B96-A4C5-E42312E85B73}" presName="arrow" presStyleLbl="node1" presStyleIdx="0" presStyleCnt="2" custScaleX="114114" custScaleY="108014">
        <dgm:presLayoutVars>
          <dgm:bulletEnabled val="1"/>
        </dgm:presLayoutVars>
      </dgm:prSet>
      <dgm:spPr/>
    </dgm:pt>
    <dgm:pt modelId="{3B42AB9B-1674-43AB-AAB9-9EC00635A7C6}" type="pres">
      <dgm:prSet presAssocID="{C28DF7B6-EDD4-4EF1-B274-7B8E673D4769}" presName="arrow" presStyleLbl="node1" presStyleIdx="1" presStyleCnt="2" custScaleX="112095" custScaleY="109012">
        <dgm:presLayoutVars>
          <dgm:bulletEnabled val="1"/>
        </dgm:presLayoutVars>
      </dgm:prSet>
      <dgm:spPr/>
    </dgm:pt>
  </dgm:ptLst>
  <dgm:cxnLst>
    <dgm:cxn modelId="{90A91E02-0436-4093-BA45-8193140F8173}" srcId="{2BFBC68E-4864-4B96-A4C5-E42312E85B73}" destId="{7E55757B-18E0-4409-8190-F2F54A3D18A5}" srcOrd="1" destOrd="0" parTransId="{FFD629EF-84F3-41F6-BDCE-13A19D3A86F8}" sibTransId="{3FDE0CB2-9507-47C8-8A52-332672A63BE5}"/>
    <dgm:cxn modelId="{59084205-E2FD-4ED9-B439-E97BE9D2F191}" srcId="{C261204D-297F-439E-83BE-0402E5E4C3B3}" destId="{2BFBC68E-4864-4B96-A4C5-E42312E85B73}" srcOrd="0" destOrd="0" parTransId="{6452477F-8FE2-49FE-912A-3A7CA01414BF}" sibTransId="{2755557F-C13B-43AE-BEDE-0D7B94BA711B}"/>
    <dgm:cxn modelId="{2C8AA508-35BE-415E-B013-37F0F04F23D1}" type="presOf" srcId="{C28DF7B6-EDD4-4EF1-B274-7B8E673D4769}" destId="{3B42AB9B-1674-43AB-AAB9-9EC00635A7C6}" srcOrd="0" destOrd="0" presId="urn:microsoft.com/office/officeart/2005/8/layout/arrow1"/>
    <dgm:cxn modelId="{84D11A15-3D2F-4530-B741-56FC13839BF5}" type="presOf" srcId="{708E82D0-85F1-4BFF-B09F-196546183CD9}" destId="{BEC30B60-3E8F-494A-9FE6-0DE969F4672E}" srcOrd="0" destOrd="1" presId="urn:microsoft.com/office/officeart/2005/8/layout/arrow1"/>
    <dgm:cxn modelId="{295D6A18-67CA-4C68-83DD-3E51A828FAAF}" srcId="{C28DF7B6-EDD4-4EF1-B274-7B8E673D4769}" destId="{F465E009-9BFE-40DF-A573-2692DE02D4A0}" srcOrd="4" destOrd="0" parTransId="{BC5E2CC0-7A83-48BA-89E2-D99EEE802A7B}" sibTransId="{1957C07A-5AE2-4623-97E7-00126F78E1FC}"/>
    <dgm:cxn modelId="{046A4822-F27E-4F75-A6E7-629670C2F217}" type="presOf" srcId="{C261204D-297F-439E-83BE-0402E5E4C3B3}" destId="{107AE22B-47D1-43BE-BC61-DC3F79582AC8}" srcOrd="0" destOrd="0" presId="urn:microsoft.com/office/officeart/2005/8/layout/arrow1"/>
    <dgm:cxn modelId="{99FB3B34-8A8D-492E-B2A1-33BC7BB9F3D8}" type="presOf" srcId="{7E55757B-18E0-4409-8190-F2F54A3D18A5}" destId="{BEC30B60-3E8F-494A-9FE6-0DE969F4672E}" srcOrd="0" destOrd="2" presId="urn:microsoft.com/office/officeart/2005/8/layout/arrow1"/>
    <dgm:cxn modelId="{CC7C4136-324F-4290-9AF8-32B2980BD466}" srcId="{C28DF7B6-EDD4-4EF1-B274-7B8E673D4769}" destId="{3012B1F1-9DA3-4675-AD91-22B41082AE7D}" srcOrd="3" destOrd="0" parTransId="{234C9C8F-8D53-4BEE-8C48-5964AAEAEF25}" sibTransId="{904E9266-F472-47D7-B1D6-FC72C8E450BC}"/>
    <dgm:cxn modelId="{4827E939-C239-4848-9F17-8A2BD6DACC66}" type="presOf" srcId="{F465E009-9BFE-40DF-A573-2692DE02D4A0}" destId="{3B42AB9B-1674-43AB-AAB9-9EC00635A7C6}" srcOrd="0" destOrd="5" presId="urn:microsoft.com/office/officeart/2005/8/layout/arrow1"/>
    <dgm:cxn modelId="{0E54A13A-BD06-44BB-899C-F357ED0D9716}" type="presOf" srcId="{C19CF042-69C7-415A-A83F-E4F0E0882E56}" destId="{3B42AB9B-1674-43AB-AAB9-9EC00635A7C6}" srcOrd="0" destOrd="7" presId="urn:microsoft.com/office/officeart/2005/8/layout/arrow1"/>
    <dgm:cxn modelId="{5ECCD15C-BDAB-4F2B-B686-9944BC6067AE}" srcId="{C28DF7B6-EDD4-4EF1-B274-7B8E673D4769}" destId="{BE6A2776-4E77-423B-98D2-7DA149072275}" srcOrd="2" destOrd="0" parTransId="{919BB020-C0E3-4B2D-85FE-85FDCF4EB043}" sibTransId="{849A9896-97E9-4F2F-A90C-106FF988845A}"/>
    <dgm:cxn modelId="{3E97B661-ED41-43FB-8509-33E55C6D7FF8}" srcId="{C261204D-297F-439E-83BE-0402E5E4C3B3}" destId="{C28DF7B6-EDD4-4EF1-B274-7B8E673D4769}" srcOrd="1" destOrd="0" parTransId="{354955AA-2DD0-458C-8048-99BED6852C23}" sibTransId="{CBDC098E-A767-4223-8FD7-FAB371D75BE0}"/>
    <dgm:cxn modelId="{0DBA926F-F2C5-47EE-9CB4-0009472CC201}" srcId="{C28DF7B6-EDD4-4EF1-B274-7B8E673D4769}" destId="{0BF9BE39-D4E9-4873-9B7B-B853397210C8}" srcOrd="0" destOrd="0" parTransId="{1E1C49A3-D299-4E35-A043-1D61D8039F39}" sibTransId="{CF80F456-8A12-4F85-8D44-0E4CD80CD09D}"/>
    <dgm:cxn modelId="{2ECC974F-8CF0-46C6-BBA3-93F5E6C6AC5F}" srcId="{2BFBC68E-4864-4B96-A4C5-E42312E85B73}" destId="{BC8A947C-BA00-407E-97AC-CE6B2A8AD39C}" srcOrd="6" destOrd="0" parTransId="{5E0A0B0B-7BE6-410C-90D6-0E7F8E7FE2F0}" sibTransId="{50CB3B47-3627-44F5-B5E5-209F536BD452}"/>
    <dgm:cxn modelId="{9DECF96F-3755-4E1B-8095-452F969F7417}" type="presOf" srcId="{0BF9BE39-D4E9-4873-9B7B-B853397210C8}" destId="{3B42AB9B-1674-43AB-AAB9-9EC00635A7C6}" srcOrd="0" destOrd="1" presId="urn:microsoft.com/office/officeart/2005/8/layout/arrow1"/>
    <dgm:cxn modelId="{BA1F528B-E143-4298-A73A-3035A14D7E34}" srcId="{2BFBC68E-4864-4B96-A4C5-E42312E85B73}" destId="{708E82D0-85F1-4BFF-B09F-196546183CD9}" srcOrd="0" destOrd="0" parTransId="{60DE8DDB-4633-45B8-9EA6-87684219E04E}" sibTransId="{0485FE46-D79F-42BA-988C-91B19CDFB892}"/>
    <dgm:cxn modelId="{81F80796-66EC-4FDA-A393-5E0455D1AFC0}" type="presOf" srcId="{BE6A2776-4E77-423B-98D2-7DA149072275}" destId="{3B42AB9B-1674-43AB-AAB9-9EC00635A7C6}" srcOrd="0" destOrd="3" presId="urn:microsoft.com/office/officeart/2005/8/layout/arrow1"/>
    <dgm:cxn modelId="{686C0C97-00A1-4EB9-B882-D16F776584EE}" type="presOf" srcId="{BC8A947C-BA00-407E-97AC-CE6B2A8AD39C}" destId="{BEC30B60-3E8F-494A-9FE6-0DE969F4672E}" srcOrd="0" destOrd="7" presId="urn:microsoft.com/office/officeart/2005/8/layout/arrow1"/>
    <dgm:cxn modelId="{D42DBD97-1D0C-4286-83F4-ABC91F60916B}" type="presOf" srcId="{61C95B69-43F6-43E4-A76F-7D0227515451}" destId="{BEC30B60-3E8F-494A-9FE6-0DE969F4672E}" srcOrd="0" destOrd="3" presId="urn:microsoft.com/office/officeart/2005/8/layout/arrow1"/>
    <dgm:cxn modelId="{05F77B9A-6969-4054-995A-1433DD98BE18}" srcId="{2BFBC68E-4864-4B96-A4C5-E42312E85B73}" destId="{426A1199-BAAE-4478-B106-83FAA362E090}" srcOrd="5" destOrd="0" parTransId="{B33F3EDB-3AD9-4BDC-A0C6-B886A938B5C1}" sibTransId="{E94E987F-8414-4E0A-8022-1CBDA53F61A3}"/>
    <dgm:cxn modelId="{E655DEA7-AB79-4A11-9EC4-C610DF3EE91D}" srcId="{C28DF7B6-EDD4-4EF1-B274-7B8E673D4769}" destId="{1DCE485A-B1BD-4720-B1D0-0F3AF1A9C9BE}" srcOrd="1" destOrd="0" parTransId="{1F4DB507-A52D-4577-BF26-285F359AB607}" sibTransId="{A6F00A39-272B-4DB8-A328-8989F8D1378A}"/>
    <dgm:cxn modelId="{649ADEAE-90B9-4ECB-8EB6-653ABEF5DF93}" srcId="{2BFBC68E-4864-4B96-A4C5-E42312E85B73}" destId="{2C61C4A5-A132-4E28-B794-044C189874B5}" srcOrd="4" destOrd="0" parTransId="{EE6AE1C5-A68B-4B3C-882C-3F054AA506E1}" sibTransId="{9A9EDF01-D921-4ECA-A39D-5F4BC64283FB}"/>
    <dgm:cxn modelId="{DD622CBA-F8FF-409D-A009-F8858BE0A356}" srcId="{C28DF7B6-EDD4-4EF1-B274-7B8E673D4769}" destId="{C19CF042-69C7-415A-A83F-E4F0E0882E56}" srcOrd="6" destOrd="0" parTransId="{DC806987-B5D6-4C35-BE46-B218E4A1225D}" sibTransId="{5260BB66-E1FB-484E-A403-0AEB2D2F48FD}"/>
    <dgm:cxn modelId="{B9B37EC4-2A52-473E-A305-213563E6478D}" srcId="{C28DF7B6-EDD4-4EF1-B274-7B8E673D4769}" destId="{AD058C08-1BAD-44F5-873A-EA0818A9B2DF}" srcOrd="5" destOrd="0" parTransId="{CDA0854F-448B-435F-A75D-EB3CF9DE64AA}" sibTransId="{03314E7D-F589-44C0-9427-AB983C8F7093}"/>
    <dgm:cxn modelId="{40942FC8-D18C-418C-8DC7-B058C78B4693}" type="presOf" srcId="{2C61C4A5-A132-4E28-B794-044C189874B5}" destId="{BEC30B60-3E8F-494A-9FE6-0DE969F4672E}" srcOrd="0" destOrd="5" presId="urn:microsoft.com/office/officeart/2005/8/layout/arrow1"/>
    <dgm:cxn modelId="{028A85C8-D8A2-4E49-BD03-5C54304DD102}" srcId="{2BFBC68E-4864-4B96-A4C5-E42312E85B73}" destId="{61C95B69-43F6-43E4-A76F-7D0227515451}" srcOrd="2" destOrd="0" parTransId="{C3455B0A-9A48-478E-A4A2-ACC2AFE35DD4}" sibTransId="{C0E02E7B-28F6-4728-B790-57B2141796D9}"/>
    <dgm:cxn modelId="{C95DD3C8-83C4-4A5E-A3B9-02B7AD40110C}" type="presOf" srcId="{3012B1F1-9DA3-4675-AD91-22B41082AE7D}" destId="{3B42AB9B-1674-43AB-AAB9-9EC00635A7C6}" srcOrd="0" destOrd="4" presId="urn:microsoft.com/office/officeart/2005/8/layout/arrow1"/>
    <dgm:cxn modelId="{4956C3CA-AE20-4753-92A3-71F6C9AA721B}" type="presOf" srcId="{AD058C08-1BAD-44F5-873A-EA0818A9B2DF}" destId="{3B42AB9B-1674-43AB-AAB9-9EC00635A7C6}" srcOrd="0" destOrd="6" presId="urn:microsoft.com/office/officeart/2005/8/layout/arrow1"/>
    <dgm:cxn modelId="{C8417CDB-CF6A-4F39-9566-196074C8A699}" srcId="{2BFBC68E-4864-4B96-A4C5-E42312E85B73}" destId="{5FB58CF0-99A3-4AE2-ACC1-B6ABBD4B6481}" srcOrd="3" destOrd="0" parTransId="{1FFCC8C0-12AD-4A9E-9AB5-9C591B1086A8}" sibTransId="{23DC56B7-2810-4465-9CB3-5BD942E4E04C}"/>
    <dgm:cxn modelId="{FDDEB7E7-26C9-49FC-A564-D946B29F68E1}" type="presOf" srcId="{5FB58CF0-99A3-4AE2-ACC1-B6ABBD4B6481}" destId="{BEC30B60-3E8F-494A-9FE6-0DE969F4672E}" srcOrd="0" destOrd="4" presId="urn:microsoft.com/office/officeart/2005/8/layout/arrow1"/>
    <dgm:cxn modelId="{AA9AD7F9-06C1-4F83-92A5-0B8540C60560}" type="presOf" srcId="{426A1199-BAAE-4478-B106-83FAA362E090}" destId="{BEC30B60-3E8F-494A-9FE6-0DE969F4672E}" srcOrd="0" destOrd="6" presId="urn:microsoft.com/office/officeart/2005/8/layout/arrow1"/>
    <dgm:cxn modelId="{D203A5FA-D39F-4D98-B96F-67DCB38660CF}" type="presOf" srcId="{2BFBC68E-4864-4B96-A4C5-E42312E85B73}" destId="{BEC30B60-3E8F-494A-9FE6-0DE969F4672E}" srcOrd="0" destOrd="0" presId="urn:microsoft.com/office/officeart/2005/8/layout/arrow1"/>
    <dgm:cxn modelId="{C8EB20FE-1FDF-41FC-A497-D725DE320660}" type="presOf" srcId="{1DCE485A-B1BD-4720-B1D0-0F3AF1A9C9BE}" destId="{3B42AB9B-1674-43AB-AAB9-9EC00635A7C6}" srcOrd="0" destOrd="2" presId="urn:microsoft.com/office/officeart/2005/8/layout/arrow1"/>
    <dgm:cxn modelId="{5A8E7556-3E37-4961-9FD0-78BBF10ECF84}" type="presParOf" srcId="{107AE22B-47D1-43BE-BC61-DC3F79582AC8}" destId="{BEC30B60-3E8F-494A-9FE6-0DE969F4672E}" srcOrd="0" destOrd="0" presId="urn:microsoft.com/office/officeart/2005/8/layout/arrow1"/>
    <dgm:cxn modelId="{56F20EC4-DC80-44E9-9207-4B2831D0AE6A}" type="presParOf" srcId="{107AE22B-47D1-43BE-BC61-DC3F79582AC8}" destId="{3B42AB9B-1674-43AB-AAB9-9EC00635A7C6}"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9D06D5-E6C3-4F5D-AB03-452AFBD55338}"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tr-TR"/>
        </a:p>
      </dgm:t>
    </dgm:pt>
    <dgm:pt modelId="{C7B3DEA6-0E9C-4B09-8B2F-ED2A1A0A5C72}">
      <dgm:prSet phldrT="[Metin]"/>
      <dgm:spPr/>
      <dgm:t>
        <a:bodyPr/>
        <a:lstStyle/>
        <a:p>
          <a:pPr algn="ctr"/>
          <a:r>
            <a:rPr lang="tr-TR" b="1" dirty="0">
              <a:solidFill>
                <a:srgbClr val="C00000"/>
              </a:solidFill>
            </a:rPr>
            <a:t>İZLE</a:t>
          </a:r>
        </a:p>
      </dgm:t>
    </dgm:pt>
    <dgm:pt modelId="{F03036DC-67BC-4390-9738-AA3EC3D2B75F}" type="parTrans" cxnId="{0AB59E6E-8C57-49BA-A276-7578F7F34140}">
      <dgm:prSet/>
      <dgm:spPr/>
      <dgm:t>
        <a:bodyPr/>
        <a:lstStyle/>
        <a:p>
          <a:endParaRPr lang="tr-TR"/>
        </a:p>
      </dgm:t>
    </dgm:pt>
    <dgm:pt modelId="{B9122C99-0F66-4745-9A7B-795BA5140E9A}" type="sibTrans" cxnId="{0AB59E6E-8C57-49BA-A276-7578F7F34140}">
      <dgm:prSet/>
      <dgm:spPr/>
      <dgm:t>
        <a:bodyPr/>
        <a:lstStyle/>
        <a:p>
          <a:endParaRPr lang="tr-TR"/>
        </a:p>
      </dgm:t>
    </dgm:pt>
    <dgm:pt modelId="{A181FB39-79A6-428B-912B-1DC3307F5814}">
      <dgm:prSet phldrT="[Metin]"/>
      <dgm:spPr/>
      <dgm:t>
        <a:bodyPr/>
        <a:lstStyle/>
        <a:p>
          <a:pPr algn="ctr">
            <a:buFontTx/>
            <a:buNone/>
          </a:pPr>
          <a:endParaRPr lang="tr-TR" dirty="0"/>
        </a:p>
      </dgm:t>
    </dgm:pt>
    <dgm:pt modelId="{8465A46D-BBBF-457B-9E63-1F41B91AC901}" type="parTrans" cxnId="{99E9D801-08F5-4A4F-8B49-4D029E3F9764}">
      <dgm:prSet/>
      <dgm:spPr/>
      <dgm:t>
        <a:bodyPr/>
        <a:lstStyle/>
        <a:p>
          <a:endParaRPr lang="tr-TR"/>
        </a:p>
      </dgm:t>
    </dgm:pt>
    <dgm:pt modelId="{CC6A3FDA-444F-4B80-AC0B-355FB9B739B5}" type="sibTrans" cxnId="{99E9D801-08F5-4A4F-8B49-4D029E3F9764}">
      <dgm:prSet/>
      <dgm:spPr/>
      <dgm:t>
        <a:bodyPr/>
        <a:lstStyle/>
        <a:p>
          <a:endParaRPr lang="tr-TR"/>
        </a:p>
      </dgm:t>
    </dgm:pt>
    <dgm:pt modelId="{828DB15B-D6AF-44C2-9D82-93AACBFB71A2}">
      <dgm:prSet phldrT="[Metin]"/>
      <dgm:spPr/>
      <dgm:t>
        <a:bodyPr/>
        <a:lstStyle/>
        <a:p>
          <a:pPr algn="l"/>
          <a:r>
            <a:rPr lang="tr-TR" dirty="0"/>
            <a:t>Yaşanan kriz durumuna dikkat et.</a:t>
          </a:r>
        </a:p>
      </dgm:t>
    </dgm:pt>
    <dgm:pt modelId="{8DF4973B-669B-4063-946D-EDAC72FA21B0}" type="parTrans" cxnId="{0E3000FA-516E-405E-BA7C-4C05AC46EB93}">
      <dgm:prSet/>
      <dgm:spPr/>
      <dgm:t>
        <a:bodyPr/>
        <a:lstStyle/>
        <a:p>
          <a:endParaRPr lang="tr-TR"/>
        </a:p>
      </dgm:t>
    </dgm:pt>
    <dgm:pt modelId="{3AAA11C0-0099-43C8-B4F7-A354D01AA53F}" type="sibTrans" cxnId="{0E3000FA-516E-405E-BA7C-4C05AC46EB93}">
      <dgm:prSet/>
      <dgm:spPr/>
      <dgm:t>
        <a:bodyPr/>
        <a:lstStyle/>
        <a:p>
          <a:endParaRPr lang="tr-TR"/>
        </a:p>
      </dgm:t>
    </dgm:pt>
    <dgm:pt modelId="{1DC5BBCD-369C-4746-B5A4-3ED440AB8C43}">
      <dgm:prSet phldrT="[Metin]"/>
      <dgm:spPr/>
      <dgm:t>
        <a:bodyPr/>
        <a:lstStyle/>
        <a:p>
          <a:pPr algn="ctr"/>
          <a:r>
            <a:rPr lang="tr-TR" b="1" dirty="0">
              <a:solidFill>
                <a:schemeClr val="accent3">
                  <a:lumMod val="75000"/>
                </a:schemeClr>
              </a:solidFill>
            </a:rPr>
            <a:t>DİNLE</a:t>
          </a:r>
        </a:p>
      </dgm:t>
    </dgm:pt>
    <dgm:pt modelId="{63C05C64-7E9E-4681-A614-185DB1375F9F}" type="parTrans" cxnId="{B59C39B7-13DC-496C-A66C-F49733AC37A0}">
      <dgm:prSet/>
      <dgm:spPr/>
      <dgm:t>
        <a:bodyPr/>
        <a:lstStyle/>
        <a:p>
          <a:endParaRPr lang="tr-TR"/>
        </a:p>
      </dgm:t>
    </dgm:pt>
    <dgm:pt modelId="{6DF67052-71FE-460D-B600-65440394683B}" type="sibTrans" cxnId="{B59C39B7-13DC-496C-A66C-F49733AC37A0}">
      <dgm:prSet/>
      <dgm:spPr/>
      <dgm:t>
        <a:bodyPr/>
        <a:lstStyle/>
        <a:p>
          <a:endParaRPr lang="tr-TR"/>
        </a:p>
      </dgm:t>
    </dgm:pt>
    <dgm:pt modelId="{E6EC77A5-FDB0-46A3-8461-14A9DBE696AC}">
      <dgm:prSet phldrT="[Metin]"/>
      <dgm:spPr/>
      <dgm:t>
        <a:bodyPr/>
        <a:lstStyle/>
        <a:p>
          <a:pPr algn="ctr">
            <a:buFont typeface="Arial" panose="020B0604020202020204" pitchFamily="34" charset="0"/>
            <a:buNone/>
          </a:pPr>
          <a:endParaRPr lang="tr-TR" dirty="0"/>
        </a:p>
      </dgm:t>
    </dgm:pt>
    <dgm:pt modelId="{A03C8358-C381-4E0B-9D6B-76DFC77B61C3}" type="parTrans" cxnId="{B6D44370-BD84-43B1-A07E-AFFC61443221}">
      <dgm:prSet/>
      <dgm:spPr/>
      <dgm:t>
        <a:bodyPr/>
        <a:lstStyle/>
        <a:p>
          <a:endParaRPr lang="tr-TR"/>
        </a:p>
      </dgm:t>
    </dgm:pt>
    <dgm:pt modelId="{6821BD98-9C61-47E3-B2BB-2BC54EEA9FD8}" type="sibTrans" cxnId="{B6D44370-BD84-43B1-A07E-AFFC61443221}">
      <dgm:prSet/>
      <dgm:spPr/>
      <dgm:t>
        <a:bodyPr/>
        <a:lstStyle/>
        <a:p>
          <a:endParaRPr lang="tr-TR"/>
        </a:p>
      </dgm:t>
    </dgm:pt>
    <dgm:pt modelId="{E9D9F7D3-A56A-4BB9-86C1-FB7309AFC63A}">
      <dgm:prSet phldrT="[Metin]"/>
      <dgm:spPr/>
      <dgm:t>
        <a:bodyPr/>
        <a:lstStyle/>
        <a:p>
          <a:pPr algn="l"/>
          <a:r>
            <a:rPr lang="tr-TR" dirty="0"/>
            <a:t>Travmaya maruz kalan kişilere dikkat et.</a:t>
          </a:r>
        </a:p>
      </dgm:t>
    </dgm:pt>
    <dgm:pt modelId="{98A5F424-682C-4702-B42F-B0077D481AA2}" type="parTrans" cxnId="{D502208B-A9E6-4348-9ABE-AA2F82A3665D}">
      <dgm:prSet/>
      <dgm:spPr/>
      <dgm:t>
        <a:bodyPr/>
        <a:lstStyle/>
        <a:p>
          <a:endParaRPr lang="tr-TR"/>
        </a:p>
      </dgm:t>
    </dgm:pt>
    <dgm:pt modelId="{FF803629-B495-4140-B440-E9DB926E3E34}" type="sibTrans" cxnId="{D502208B-A9E6-4348-9ABE-AA2F82A3665D}">
      <dgm:prSet/>
      <dgm:spPr/>
      <dgm:t>
        <a:bodyPr/>
        <a:lstStyle/>
        <a:p>
          <a:endParaRPr lang="tr-TR"/>
        </a:p>
      </dgm:t>
    </dgm:pt>
    <dgm:pt modelId="{A6BEAB50-6E2B-4EF0-AA6E-6364F4368750}">
      <dgm:prSet phldrT="[Metin]"/>
      <dgm:spPr/>
      <dgm:t>
        <a:bodyPr/>
        <a:lstStyle/>
        <a:p>
          <a:pPr algn="ctr"/>
          <a:r>
            <a:rPr lang="tr-TR" b="1" dirty="0">
              <a:solidFill>
                <a:srgbClr val="7030A0"/>
              </a:solidFill>
            </a:rPr>
            <a:t>BAĞ KUR</a:t>
          </a:r>
        </a:p>
      </dgm:t>
    </dgm:pt>
    <dgm:pt modelId="{C6E9E121-7581-480A-BA2E-6F5BECA0EF42}" type="parTrans" cxnId="{216F3491-E95F-4EA4-B5C1-1AAF51DD124D}">
      <dgm:prSet/>
      <dgm:spPr/>
      <dgm:t>
        <a:bodyPr/>
        <a:lstStyle/>
        <a:p>
          <a:endParaRPr lang="tr-TR"/>
        </a:p>
      </dgm:t>
    </dgm:pt>
    <dgm:pt modelId="{86E994C0-1A2D-4DE2-AAC5-D7FB946DEF3A}" type="sibTrans" cxnId="{216F3491-E95F-4EA4-B5C1-1AAF51DD124D}">
      <dgm:prSet/>
      <dgm:spPr/>
      <dgm:t>
        <a:bodyPr/>
        <a:lstStyle/>
        <a:p>
          <a:endParaRPr lang="tr-TR"/>
        </a:p>
      </dgm:t>
    </dgm:pt>
    <dgm:pt modelId="{9FB6936E-1592-4321-8F75-9A9A1471028B}">
      <dgm:prSet phldrT="[Metin]"/>
      <dgm:spPr/>
      <dgm:t>
        <a:bodyPr/>
        <a:lstStyle/>
        <a:p>
          <a:pPr algn="ctr">
            <a:buNone/>
          </a:pPr>
          <a:endParaRPr lang="tr-TR" dirty="0"/>
        </a:p>
      </dgm:t>
    </dgm:pt>
    <dgm:pt modelId="{50A293D8-CDC2-48F3-9F45-77EC7844D339}" type="parTrans" cxnId="{BB4F1CA1-287E-414A-92EF-E2E5E8858538}">
      <dgm:prSet/>
      <dgm:spPr/>
      <dgm:t>
        <a:bodyPr/>
        <a:lstStyle/>
        <a:p>
          <a:endParaRPr lang="tr-TR"/>
        </a:p>
      </dgm:t>
    </dgm:pt>
    <dgm:pt modelId="{519FE84C-D7FF-47C6-801C-4992557C65E7}" type="sibTrans" cxnId="{BB4F1CA1-287E-414A-92EF-E2E5E8858538}">
      <dgm:prSet/>
      <dgm:spPr/>
      <dgm:t>
        <a:bodyPr/>
        <a:lstStyle/>
        <a:p>
          <a:endParaRPr lang="tr-TR"/>
        </a:p>
      </dgm:t>
    </dgm:pt>
    <dgm:pt modelId="{5378EFCA-F3B6-4FA2-ABB1-ED2049BFD08E}">
      <dgm:prSet phldrT="[Metin]"/>
      <dgm:spPr/>
      <dgm:t>
        <a:bodyPr/>
        <a:lstStyle/>
        <a:p>
          <a:pPr algn="l"/>
          <a:r>
            <a:rPr lang="tr-TR" dirty="0"/>
            <a:t>Yardım etmek için harekete geç.</a:t>
          </a:r>
        </a:p>
      </dgm:t>
    </dgm:pt>
    <dgm:pt modelId="{C29B9CFB-3203-4009-A5E7-5BABC04BFCDC}" type="parTrans" cxnId="{E871B0A1-58E4-43B6-B9F8-B00BC101C952}">
      <dgm:prSet/>
      <dgm:spPr/>
      <dgm:t>
        <a:bodyPr/>
        <a:lstStyle/>
        <a:p>
          <a:endParaRPr lang="tr-TR"/>
        </a:p>
      </dgm:t>
    </dgm:pt>
    <dgm:pt modelId="{193FFC65-7286-42F5-B845-C1B5B94CF92F}" type="sibTrans" cxnId="{E871B0A1-58E4-43B6-B9F8-B00BC101C952}">
      <dgm:prSet/>
      <dgm:spPr/>
      <dgm:t>
        <a:bodyPr/>
        <a:lstStyle/>
        <a:p>
          <a:endParaRPr lang="tr-TR"/>
        </a:p>
      </dgm:t>
    </dgm:pt>
    <dgm:pt modelId="{3B55CA55-4A91-4B2B-8989-839962520847}">
      <dgm:prSet phldrT="[Metin]"/>
      <dgm:spPr/>
      <dgm:t>
        <a:bodyPr/>
        <a:lstStyle/>
        <a:p>
          <a:pPr algn="l">
            <a:buFont typeface="Wingdings" panose="05000000000000000000" pitchFamily="2" charset="2"/>
            <a:buChar char="Ø"/>
          </a:pPr>
          <a:r>
            <a:rPr lang="tr-TR" dirty="0"/>
            <a:t>Neler olup bittiğini belirleyin.</a:t>
          </a:r>
        </a:p>
      </dgm:t>
    </dgm:pt>
    <dgm:pt modelId="{69FAEB86-0D7D-4F8F-98ED-68AAC2C9F0D0}" type="parTrans" cxnId="{D7812BC4-7FC1-4113-8330-2A58BA2416A7}">
      <dgm:prSet/>
      <dgm:spPr/>
      <dgm:t>
        <a:bodyPr/>
        <a:lstStyle/>
        <a:p>
          <a:endParaRPr lang="tr-TR"/>
        </a:p>
      </dgm:t>
    </dgm:pt>
    <dgm:pt modelId="{AA59B001-8CD3-4EBA-94C6-71E691B9B185}" type="sibTrans" cxnId="{D7812BC4-7FC1-4113-8330-2A58BA2416A7}">
      <dgm:prSet/>
      <dgm:spPr/>
      <dgm:t>
        <a:bodyPr/>
        <a:lstStyle/>
        <a:p>
          <a:endParaRPr lang="tr-TR"/>
        </a:p>
      </dgm:t>
    </dgm:pt>
    <dgm:pt modelId="{2BE15D80-F156-4337-957F-C68ECE703A7E}">
      <dgm:prSet phldrT="[Metin]"/>
      <dgm:spPr/>
      <dgm:t>
        <a:bodyPr/>
        <a:lstStyle/>
        <a:p>
          <a:pPr algn="l">
            <a:buFont typeface="Wingdings" panose="05000000000000000000" pitchFamily="2" charset="2"/>
            <a:buChar char="Ø"/>
          </a:pPr>
          <a:endParaRPr lang="tr-TR" dirty="0"/>
        </a:p>
      </dgm:t>
    </dgm:pt>
    <dgm:pt modelId="{8829A70F-D894-45B7-89DE-0A76945EB7A0}" type="parTrans" cxnId="{ECE5BA08-320C-41AD-96F2-76072A8D5971}">
      <dgm:prSet/>
      <dgm:spPr/>
      <dgm:t>
        <a:bodyPr/>
        <a:lstStyle/>
        <a:p>
          <a:endParaRPr lang="tr-TR"/>
        </a:p>
      </dgm:t>
    </dgm:pt>
    <dgm:pt modelId="{8B86A0C8-130F-44B7-9B76-ED133B9E1A23}" type="sibTrans" cxnId="{ECE5BA08-320C-41AD-96F2-76072A8D5971}">
      <dgm:prSet/>
      <dgm:spPr/>
      <dgm:t>
        <a:bodyPr/>
        <a:lstStyle/>
        <a:p>
          <a:endParaRPr lang="tr-TR"/>
        </a:p>
      </dgm:t>
    </dgm:pt>
    <dgm:pt modelId="{CBF184E1-BD50-417A-A8E8-5B6952F4A8B9}">
      <dgm:prSet phldrT="[Metin]"/>
      <dgm:spPr/>
      <dgm:t>
        <a:bodyPr/>
        <a:lstStyle/>
        <a:p>
          <a:pPr algn="l">
            <a:buFont typeface="Wingdings" panose="05000000000000000000" pitchFamily="2" charset="2"/>
            <a:buChar char="Ø"/>
          </a:pPr>
          <a:r>
            <a:rPr lang="tr-TR" dirty="0"/>
            <a:t>Kimin yardıma ihtiyacı olduğu belirleyin.</a:t>
          </a:r>
        </a:p>
      </dgm:t>
    </dgm:pt>
    <dgm:pt modelId="{D1CA0003-E724-4493-A649-5B8D54888B3C}" type="parTrans" cxnId="{4BC849BC-6694-4019-A7A8-3043BCC697D6}">
      <dgm:prSet/>
      <dgm:spPr/>
      <dgm:t>
        <a:bodyPr/>
        <a:lstStyle/>
        <a:p>
          <a:endParaRPr lang="tr-TR"/>
        </a:p>
      </dgm:t>
    </dgm:pt>
    <dgm:pt modelId="{0746FE50-6A8F-461E-86EA-03561462D6B1}" type="sibTrans" cxnId="{4BC849BC-6694-4019-A7A8-3043BCC697D6}">
      <dgm:prSet/>
      <dgm:spPr/>
      <dgm:t>
        <a:bodyPr/>
        <a:lstStyle/>
        <a:p>
          <a:endParaRPr lang="tr-TR"/>
        </a:p>
      </dgm:t>
    </dgm:pt>
    <dgm:pt modelId="{A623D542-205C-487A-A26F-EB0A907A6F37}">
      <dgm:prSet phldrT="[Metin]"/>
      <dgm:spPr/>
      <dgm:t>
        <a:bodyPr/>
        <a:lstStyle/>
        <a:p>
          <a:pPr algn="l">
            <a:buFont typeface="Wingdings" panose="05000000000000000000" pitchFamily="2" charset="2"/>
            <a:buChar char="Ø"/>
          </a:pPr>
          <a:r>
            <a:rPr lang="tr-TR" dirty="0"/>
            <a:t>Emniyet risklerini belirleyin.</a:t>
          </a:r>
        </a:p>
      </dgm:t>
    </dgm:pt>
    <dgm:pt modelId="{0DA86DEB-03EE-498B-A739-414BE3791EA7}" type="parTrans" cxnId="{EC1FC5CA-58B9-406E-B146-51837CCE25AF}">
      <dgm:prSet/>
      <dgm:spPr/>
      <dgm:t>
        <a:bodyPr/>
        <a:lstStyle/>
        <a:p>
          <a:endParaRPr lang="tr-TR"/>
        </a:p>
      </dgm:t>
    </dgm:pt>
    <dgm:pt modelId="{6FFE4EB1-2E5C-4895-81C7-BCCFC3C44F11}" type="sibTrans" cxnId="{EC1FC5CA-58B9-406E-B146-51837CCE25AF}">
      <dgm:prSet/>
      <dgm:spPr/>
      <dgm:t>
        <a:bodyPr/>
        <a:lstStyle/>
        <a:p>
          <a:endParaRPr lang="tr-TR"/>
        </a:p>
      </dgm:t>
    </dgm:pt>
    <dgm:pt modelId="{7B26F94E-60E9-48AA-B4C8-C7E8627EA378}">
      <dgm:prSet phldrT="[Metin]"/>
      <dgm:spPr/>
      <dgm:t>
        <a:bodyPr/>
        <a:lstStyle/>
        <a:p>
          <a:pPr algn="l">
            <a:buFont typeface="Wingdings" panose="05000000000000000000" pitchFamily="2" charset="2"/>
            <a:buChar char="Ø"/>
          </a:pPr>
          <a:r>
            <a:rPr lang="tr-TR" dirty="0"/>
            <a:t>Fiziksel yaralanmaları tanımlayın.</a:t>
          </a:r>
        </a:p>
      </dgm:t>
    </dgm:pt>
    <dgm:pt modelId="{DB0411C2-70A7-4082-A5C2-24223E00CED8}" type="parTrans" cxnId="{4853613B-A042-4A49-88AF-03E6700F0AA9}">
      <dgm:prSet/>
      <dgm:spPr/>
      <dgm:t>
        <a:bodyPr/>
        <a:lstStyle/>
        <a:p>
          <a:endParaRPr lang="tr-TR"/>
        </a:p>
      </dgm:t>
    </dgm:pt>
    <dgm:pt modelId="{3F9AF1C1-0875-400A-9A02-2DF54A9499C0}" type="sibTrans" cxnId="{4853613B-A042-4A49-88AF-03E6700F0AA9}">
      <dgm:prSet/>
      <dgm:spPr/>
      <dgm:t>
        <a:bodyPr/>
        <a:lstStyle/>
        <a:p>
          <a:endParaRPr lang="tr-TR"/>
        </a:p>
      </dgm:t>
    </dgm:pt>
    <dgm:pt modelId="{9CD301FE-9DCD-46A1-822E-F84F937D0B7E}">
      <dgm:prSet phldrT="[Metin]"/>
      <dgm:spPr/>
      <dgm:t>
        <a:bodyPr/>
        <a:lstStyle/>
        <a:p>
          <a:pPr algn="l">
            <a:buFont typeface="Wingdings" panose="05000000000000000000" pitchFamily="2" charset="2"/>
            <a:buChar char="Ø"/>
          </a:pPr>
          <a:r>
            <a:rPr lang="tr-TR" dirty="0"/>
            <a:t>Acil, temel ve pratik ihtiyaçları belirleyin.</a:t>
          </a:r>
        </a:p>
      </dgm:t>
    </dgm:pt>
    <dgm:pt modelId="{E16AC5CE-A08A-4818-AB7F-1D351E5FF4DB}" type="parTrans" cxnId="{0C44069F-53B6-4061-83B8-4FA7310B3B96}">
      <dgm:prSet/>
      <dgm:spPr/>
      <dgm:t>
        <a:bodyPr/>
        <a:lstStyle/>
        <a:p>
          <a:endParaRPr lang="tr-TR"/>
        </a:p>
      </dgm:t>
    </dgm:pt>
    <dgm:pt modelId="{7CD5B9FA-E6B2-463E-91FB-516F337BF301}" type="sibTrans" cxnId="{0C44069F-53B6-4061-83B8-4FA7310B3B96}">
      <dgm:prSet/>
      <dgm:spPr/>
      <dgm:t>
        <a:bodyPr/>
        <a:lstStyle/>
        <a:p>
          <a:endParaRPr lang="tr-TR"/>
        </a:p>
      </dgm:t>
    </dgm:pt>
    <dgm:pt modelId="{C13CC9CD-44F0-4AD2-B8FE-6EA59727F5DB}">
      <dgm:prSet phldrT="[Metin]"/>
      <dgm:spPr/>
      <dgm:t>
        <a:bodyPr/>
        <a:lstStyle/>
        <a:p>
          <a:pPr algn="l">
            <a:buFont typeface="Wingdings" panose="05000000000000000000" pitchFamily="2" charset="2"/>
            <a:buChar char="Ø"/>
          </a:pPr>
          <a:r>
            <a:rPr lang="tr-TR" dirty="0"/>
            <a:t>Duygusal tepkileri gözlemleyin.</a:t>
          </a:r>
        </a:p>
      </dgm:t>
    </dgm:pt>
    <dgm:pt modelId="{38116AFD-3F28-44C1-B21F-B8ED4A7B9C29}" type="parTrans" cxnId="{650E6E35-B5FE-489F-BE0E-460BEBEADB50}">
      <dgm:prSet/>
      <dgm:spPr/>
      <dgm:t>
        <a:bodyPr/>
        <a:lstStyle/>
        <a:p>
          <a:endParaRPr lang="tr-TR"/>
        </a:p>
      </dgm:t>
    </dgm:pt>
    <dgm:pt modelId="{520B2085-A03B-449B-9321-8BAF2E029639}" type="sibTrans" cxnId="{650E6E35-B5FE-489F-BE0E-460BEBEADB50}">
      <dgm:prSet/>
      <dgm:spPr/>
      <dgm:t>
        <a:bodyPr/>
        <a:lstStyle/>
        <a:p>
          <a:endParaRPr lang="tr-TR"/>
        </a:p>
      </dgm:t>
    </dgm:pt>
    <dgm:pt modelId="{D7096532-FB8A-4E5E-B41D-4AB1CDA16681}">
      <dgm:prSet phldrT="[Metin]"/>
      <dgm:spPr/>
      <dgm:t>
        <a:bodyPr/>
        <a:lstStyle/>
        <a:p>
          <a:pPr algn="l">
            <a:buFont typeface="Wingdings" panose="05000000000000000000" pitchFamily="2" charset="2"/>
            <a:buChar char="Ø"/>
          </a:pPr>
          <a:r>
            <a:rPr lang="tr-TR" dirty="0"/>
            <a:t>Kendinizi tanıtın.</a:t>
          </a:r>
        </a:p>
      </dgm:t>
    </dgm:pt>
    <dgm:pt modelId="{11861F82-4275-442C-AAFF-3523D1F5DF0D}" type="parTrans" cxnId="{57233A07-356B-4420-82CE-3CE9F203CD67}">
      <dgm:prSet/>
      <dgm:spPr/>
      <dgm:t>
        <a:bodyPr/>
        <a:lstStyle/>
        <a:p>
          <a:endParaRPr lang="tr-TR"/>
        </a:p>
      </dgm:t>
    </dgm:pt>
    <dgm:pt modelId="{9478CF02-D54E-4836-AE8E-036FD4237CE7}" type="sibTrans" cxnId="{57233A07-356B-4420-82CE-3CE9F203CD67}">
      <dgm:prSet/>
      <dgm:spPr/>
      <dgm:t>
        <a:bodyPr/>
        <a:lstStyle/>
        <a:p>
          <a:endParaRPr lang="tr-TR"/>
        </a:p>
      </dgm:t>
    </dgm:pt>
    <dgm:pt modelId="{459F94CA-43F2-43F6-B5A0-09C2ADA4B9C3}">
      <dgm:prSet phldrT="[Metin]"/>
      <dgm:spPr/>
      <dgm:t>
        <a:bodyPr/>
        <a:lstStyle/>
        <a:p>
          <a:pPr algn="l">
            <a:buFont typeface="Wingdings" panose="05000000000000000000" pitchFamily="2" charset="2"/>
            <a:buChar char="Ø"/>
          </a:pPr>
          <a:r>
            <a:rPr lang="tr-TR" dirty="0"/>
            <a:t>Dikkatli ve aktif dinleyin.</a:t>
          </a:r>
        </a:p>
      </dgm:t>
    </dgm:pt>
    <dgm:pt modelId="{10F3AAEC-A360-4EB3-BA7E-34E2FB559B20}" type="parTrans" cxnId="{C44DD03C-4BE8-4685-BA7A-CF0EE636A664}">
      <dgm:prSet/>
      <dgm:spPr/>
      <dgm:t>
        <a:bodyPr/>
        <a:lstStyle/>
        <a:p>
          <a:endParaRPr lang="tr-TR"/>
        </a:p>
      </dgm:t>
    </dgm:pt>
    <dgm:pt modelId="{AC14872F-4F46-4140-8414-11B2B7486138}" type="sibTrans" cxnId="{C44DD03C-4BE8-4685-BA7A-CF0EE636A664}">
      <dgm:prSet/>
      <dgm:spPr/>
      <dgm:t>
        <a:bodyPr/>
        <a:lstStyle/>
        <a:p>
          <a:endParaRPr lang="tr-TR"/>
        </a:p>
      </dgm:t>
    </dgm:pt>
    <dgm:pt modelId="{54116252-14DD-4DE7-90EB-1BB1599CB5B8}">
      <dgm:prSet phldrT="[Metin]"/>
      <dgm:spPr/>
      <dgm:t>
        <a:bodyPr/>
        <a:lstStyle/>
        <a:p>
          <a:pPr algn="l">
            <a:buFont typeface="Wingdings" panose="05000000000000000000" pitchFamily="2" charset="2"/>
            <a:buChar char="Ø"/>
          </a:pPr>
          <a:r>
            <a:rPr lang="tr-TR" dirty="0"/>
            <a:t>Başkalarının duygularını kabul edin.</a:t>
          </a:r>
        </a:p>
      </dgm:t>
    </dgm:pt>
    <dgm:pt modelId="{F3FA55C5-9642-4B85-9C83-E744DE1C8261}" type="parTrans" cxnId="{28960FC5-7770-49DF-9A5D-D3A2DA06758D}">
      <dgm:prSet/>
      <dgm:spPr/>
      <dgm:t>
        <a:bodyPr/>
        <a:lstStyle/>
        <a:p>
          <a:endParaRPr lang="tr-TR"/>
        </a:p>
      </dgm:t>
    </dgm:pt>
    <dgm:pt modelId="{5D51AFDF-18A8-4A5E-9CE6-C379C14D3014}" type="sibTrans" cxnId="{28960FC5-7770-49DF-9A5D-D3A2DA06758D}">
      <dgm:prSet/>
      <dgm:spPr/>
      <dgm:t>
        <a:bodyPr/>
        <a:lstStyle/>
        <a:p>
          <a:endParaRPr lang="tr-TR"/>
        </a:p>
      </dgm:t>
    </dgm:pt>
    <dgm:pt modelId="{0A5E1B42-DDBD-4A48-9B38-CEECBA19B5A9}">
      <dgm:prSet phldrT="[Metin]"/>
      <dgm:spPr/>
      <dgm:t>
        <a:bodyPr/>
        <a:lstStyle/>
        <a:p>
          <a:pPr algn="l">
            <a:buFont typeface="Wingdings" panose="05000000000000000000" pitchFamily="2" charset="2"/>
            <a:buChar char="Ø"/>
          </a:pPr>
          <a:r>
            <a:rPr lang="tr-TR" dirty="0"/>
            <a:t>Tehlikede olan kişiyi sakinleştirin.</a:t>
          </a:r>
        </a:p>
      </dgm:t>
    </dgm:pt>
    <dgm:pt modelId="{AAD581F4-F908-48C6-A01F-A5C93E72F94C}" type="parTrans" cxnId="{5B39678A-9261-41CD-B65D-A91C7DEE9E3D}">
      <dgm:prSet/>
      <dgm:spPr/>
      <dgm:t>
        <a:bodyPr/>
        <a:lstStyle/>
        <a:p>
          <a:endParaRPr lang="tr-TR"/>
        </a:p>
      </dgm:t>
    </dgm:pt>
    <dgm:pt modelId="{EDC219B8-8A72-43CF-8A85-B73A3B820287}" type="sibTrans" cxnId="{5B39678A-9261-41CD-B65D-A91C7DEE9E3D}">
      <dgm:prSet/>
      <dgm:spPr/>
      <dgm:t>
        <a:bodyPr/>
        <a:lstStyle/>
        <a:p>
          <a:endParaRPr lang="tr-TR"/>
        </a:p>
      </dgm:t>
    </dgm:pt>
    <dgm:pt modelId="{7B1EF4AB-EBAB-4D1B-A8E7-E12F20DB157D}">
      <dgm:prSet phldrT="[Metin]"/>
      <dgm:spPr/>
      <dgm:t>
        <a:bodyPr/>
        <a:lstStyle/>
        <a:p>
          <a:pPr algn="l">
            <a:buFont typeface="Wingdings" panose="05000000000000000000" pitchFamily="2" charset="2"/>
            <a:buChar char="Ø"/>
          </a:pPr>
          <a:r>
            <a:rPr lang="tr-TR" dirty="0"/>
            <a:t>İhtiyaçlarını ve endişelerini sorun.</a:t>
          </a:r>
        </a:p>
      </dgm:t>
    </dgm:pt>
    <dgm:pt modelId="{6C53F09E-5299-488A-8066-657BA3F84403}" type="parTrans" cxnId="{ACC77AF6-8F15-4FAE-9FED-7028C4E9C143}">
      <dgm:prSet/>
      <dgm:spPr/>
      <dgm:t>
        <a:bodyPr/>
        <a:lstStyle/>
        <a:p>
          <a:endParaRPr lang="tr-TR"/>
        </a:p>
      </dgm:t>
    </dgm:pt>
    <dgm:pt modelId="{AAFECA19-9988-4B73-B5BF-DF7A32F2740A}" type="sibTrans" cxnId="{ACC77AF6-8F15-4FAE-9FED-7028C4E9C143}">
      <dgm:prSet/>
      <dgm:spPr/>
      <dgm:t>
        <a:bodyPr/>
        <a:lstStyle/>
        <a:p>
          <a:endParaRPr lang="tr-TR"/>
        </a:p>
      </dgm:t>
    </dgm:pt>
    <dgm:pt modelId="{E2B300E5-9B14-44CF-9A71-1019F673AC59}">
      <dgm:prSet phldrT="[Metin]"/>
      <dgm:spPr/>
      <dgm:t>
        <a:bodyPr/>
        <a:lstStyle/>
        <a:p>
          <a:pPr algn="l">
            <a:buFont typeface="Wingdings" panose="05000000000000000000" pitchFamily="2" charset="2"/>
            <a:buChar char="Ø"/>
          </a:pPr>
          <a:r>
            <a:rPr lang="tr-TR" dirty="0"/>
            <a:t>Zor durumdaki kişilere ihtiyaçlarına ve sorunlarına çözüm bulmaları için yardımcı olun.</a:t>
          </a:r>
        </a:p>
      </dgm:t>
    </dgm:pt>
    <dgm:pt modelId="{6E03D0F8-7B18-49EC-BCC3-6CE20F973900}" type="parTrans" cxnId="{2639CB33-42BD-4929-990C-EFF9E1CE3497}">
      <dgm:prSet/>
      <dgm:spPr/>
      <dgm:t>
        <a:bodyPr/>
        <a:lstStyle/>
        <a:p>
          <a:endParaRPr lang="tr-TR"/>
        </a:p>
      </dgm:t>
    </dgm:pt>
    <dgm:pt modelId="{714ABF6D-39B2-4CF1-9405-596D7DC5CC87}" type="sibTrans" cxnId="{2639CB33-42BD-4929-990C-EFF9E1CE3497}">
      <dgm:prSet/>
      <dgm:spPr/>
      <dgm:t>
        <a:bodyPr/>
        <a:lstStyle/>
        <a:p>
          <a:endParaRPr lang="tr-TR"/>
        </a:p>
      </dgm:t>
    </dgm:pt>
    <dgm:pt modelId="{89E7D605-7BD4-4D34-BEFE-269D3CDD4425}">
      <dgm:prSet phldrT="[Metin]"/>
      <dgm:spPr/>
      <dgm:t>
        <a:bodyPr/>
        <a:lstStyle/>
        <a:p>
          <a:pPr algn="l">
            <a:buFont typeface="Wingdings" panose="05000000000000000000" pitchFamily="2" charset="2"/>
            <a:buChar char="Ø"/>
          </a:pPr>
          <a:r>
            <a:rPr lang="tr-TR" dirty="0"/>
            <a:t>Bilgi sağlayın.</a:t>
          </a:r>
        </a:p>
      </dgm:t>
    </dgm:pt>
    <dgm:pt modelId="{83200A76-F084-4BC6-8F5B-92EFDE7CE8F2}" type="parTrans" cxnId="{00EF4FCE-621C-4D1F-ADCE-77B9D2B7C286}">
      <dgm:prSet/>
      <dgm:spPr/>
      <dgm:t>
        <a:bodyPr/>
        <a:lstStyle/>
        <a:p>
          <a:endParaRPr lang="tr-TR"/>
        </a:p>
      </dgm:t>
    </dgm:pt>
    <dgm:pt modelId="{57ED20E3-F049-4D37-BE93-51A0827A29B5}" type="sibTrans" cxnId="{00EF4FCE-621C-4D1F-ADCE-77B9D2B7C286}">
      <dgm:prSet/>
      <dgm:spPr/>
      <dgm:t>
        <a:bodyPr/>
        <a:lstStyle/>
        <a:p>
          <a:endParaRPr lang="tr-TR"/>
        </a:p>
      </dgm:t>
    </dgm:pt>
    <dgm:pt modelId="{766C366E-8E22-4A20-A5BF-E6C64B4FC93E}">
      <dgm:prSet phldrT="[Metin]"/>
      <dgm:spPr/>
      <dgm:t>
        <a:bodyPr/>
        <a:lstStyle/>
        <a:p>
          <a:pPr algn="l">
            <a:buFont typeface="Wingdings" panose="05000000000000000000" pitchFamily="2" charset="2"/>
            <a:buChar char="Ø"/>
          </a:pPr>
          <a:r>
            <a:rPr lang="tr-TR" dirty="0"/>
            <a:t>Kişinin yakınları ile bağlantı kurun.</a:t>
          </a:r>
        </a:p>
      </dgm:t>
    </dgm:pt>
    <dgm:pt modelId="{FAE15BCE-02EF-43EF-9844-B60CECDFE3B5}" type="parTrans" cxnId="{02F79739-1069-4FD0-9B49-AE5A29E55F25}">
      <dgm:prSet/>
      <dgm:spPr/>
      <dgm:t>
        <a:bodyPr/>
        <a:lstStyle/>
        <a:p>
          <a:endParaRPr lang="tr-TR"/>
        </a:p>
      </dgm:t>
    </dgm:pt>
    <dgm:pt modelId="{DC08BFE5-D07F-419A-9B7B-9FFE8DCA730B}" type="sibTrans" cxnId="{02F79739-1069-4FD0-9B49-AE5A29E55F25}">
      <dgm:prSet/>
      <dgm:spPr/>
      <dgm:t>
        <a:bodyPr/>
        <a:lstStyle/>
        <a:p>
          <a:endParaRPr lang="tr-TR"/>
        </a:p>
      </dgm:t>
    </dgm:pt>
    <dgm:pt modelId="{DF058D11-778B-4582-825D-990506CD07A4}">
      <dgm:prSet phldrT="[Metin]"/>
      <dgm:spPr/>
      <dgm:t>
        <a:bodyPr/>
        <a:lstStyle/>
        <a:p>
          <a:pPr algn="l">
            <a:buFont typeface="Wingdings" panose="05000000000000000000" pitchFamily="2" charset="2"/>
            <a:buChar char="Ø"/>
          </a:pPr>
          <a:r>
            <a:rPr lang="tr-TR" dirty="0"/>
            <a:t>Sorunlara pratik çözümler bulun.</a:t>
          </a:r>
        </a:p>
      </dgm:t>
    </dgm:pt>
    <dgm:pt modelId="{6A956283-28F3-404E-9ED3-2DA035671E2E}" type="parTrans" cxnId="{0A27EFBB-42CE-4104-9901-1948C1C011C5}">
      <dgm:prSet/>
      <dgm:spPr/>
      <dgm:t>
        <a:bodyPr/>
        <a:lstStyle/>
        <a:p>
          <a:endParaRPr lang="tr-TR"/>
        </a:p>
      </dgm:t>
    </dgm:pt>
    <dgm:pt modelId="{79B4F44B-6382-4C50-8DE3-9076E87DCF11}" type="sibTrans" cxnId="{0A27EFBB-42CE-4104-9901-1948C1C011C5}">
      <dgm:prSet/>
      <dgm:spPr/>
      <dgm:t>
        <a:bodyPr/>
        <a:lstStyle/>
        <a:p>
          <a:endParaRPr lang="tr-TR"/>
        </a:p>
      </dgm:t>
    </dgm:pt>
    <dgm:pt modelId="{7BEC804C-2060-435B-A2BA-586286BDD0F2}">
      <dgm:prSet phldrT="[Metin]"/>
      <dgm:spPr/>
      <dgm:t>
        <a:bodyPr/>
        <a:lstStyle/>
        <a:p>
          <a:pPr algn="l">
            <a:buFont typeface="Wingdings" panose="05000000000000000000" pitchFamily="2" charset="2"/>
            <a:buChar char="Ø"/>
          </a:pPr>
          <a:r>
            <a:rPr lang="tr-TR" dirty="0"/>
            <a:t>Hizmetlere ve diğer yardımlara ulaşın.</a:t>
          </a:r>
        </a:p>
      </dgm:t>
    </dgm:pt>
    <dgm:pt modelId="{1B5CE166-A0DE-4869-9572-044663E9E086}" type="parTrans" cxnId="{DA878650-C46C-4453-BED3-182FDCADAC17}">
      <dgm:prSet/>
      <dgm:spPr/>
      <dgm:t>
        <a:bodyPr/>
        <a:lstStyle/>
        <a:p>
          <a:endParaRPr lang="tr-TR"/>
        </a:p>
      </dgm:t>
    </dgm:pt>
    <dgm:pt modelId="{515C6268-716D-444E-9939-7DD8B8F61BEB}" type="sibTrans" cxnId="{DA878650-C46C-4453-BED3-182FDCADAC17}">
      <dgm:prSet/>
      <dgm:spPr/>
      <dgm:t>
        <a:bodyPr/>
        <a:lstStyle/>
        <a:p>
          <a:endParaRPr lang="tr-TR"/>
        </a:p>
      </dgm:t>
    </dgm:pt>
    <dgm:pt modelId="{E0D251FA-6C46-4FE4-A260-63925993E36A}" type="pres">
      <dgm:prSet presAssocID="{709D06D5-E6C3-4F5D-AB03-452AFBD55338}" presName="linearFlow" presStyleCnt="0">
        <dgm:presLayoutVars>
          <dgm:dir/>
          <dgm:animLvl val="lvl"/>
          <dgm:resizeHandles/>
        </dgm:presLayoutVars>
      </dgm:prSet>
      <dgm:spPr/>
    </dgm:pt>
    <dgm:pt modelId="{D16A76FB-9EC2-4783-BAFD-CB1249DF30F9}" type="pres">
      <dgm:prSet presAssocID="{C7B3DEA6-0E9C-4B09-8B2F-ED2A1A0A5C72}" presName="compositeNode" presStyleCnt="0">
        <dgm:presLayoutVars>
          <dgm:bulletEnabled val="1"/>
        </dgm:presLayoutVars>
      </dgm:prSet>
      <dgm:spPr/>
    </dgm:pt>
    <dgm:pt modelId="{DEA30432-B477-47CA-A420-A79811236E65}" type="pres">
      <dgm:prSet presAssocID="{C7B3DEA6-0E9C-4B09-8B2F-ED2A1A0A5C72}" presName="image" presStyleLbl="fgImgPlace1" presStyleIdx="0" presStyleCnt="3" custLinFactNeighborX="-18359" custLinFactNeighborY="-626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44F34994-A353-4140-9260-CB973E5D0C40}" type="pres">
      <dgm:prSet presAssocID="{C7B3DEA6-0E9C-4B09-8B2F-ED2A1A0A5C72}" presName="childNode" presStyleLbl="node1" presStyleIdx="0" presStyleCnt="3" custScaleX="96376" custScaleY="119989" custLinFactNeighborX="241" custLinFactNeighborY="-5577">
        <dgm:presLayoutVars>
          <dgm:bulletEnabled val="1"/>
        </dgm:presLayoutVars>
      </dgm:prSet>
      <dgm:spPr/>
    </dgm:pt>
    <dgm:pt modelId="{7E6844D9-7547-43B9-9A80-DFD25849E4ED}" type="pres">
      <dgm:prSet presAssocID="{C7B3DEA6-0E9C-4B09-8B2F-ED2A1A0A5C72}" presName="parentNode" presStyleLbl="revTx" presStyleIdx="0" presStyleCnt="3">
        <dgm:presLayoutVars>
          <dgm:chMax val="0"/>
          <dgm:bulletEnabled val="1"/>
        </dgm:presLayoutVars>
      </dgm:prSet>
      <dgm:spPr/>
    </dgm:pt>
    <dgm:pt modelId="{BDABA917-15FA-44D3-9175-4908195F1311}" type="pres">
      <dgm:prSet presAssocID="{B9122C99-0F66-4745-9A7B-795BA5140E9A}" presName="sibTrans" presStyleCnt="0"/>
      <dgm:spPr/>
    </dgm:pt>
    <dgm:pt modelId="{B88B01EF-B75E-4F3D-BFBE-70275A20CB9A}" type="pres">
      <dgm:prSet presAssocID="{1DC5BBCD-369C-4746-B5A4-3ED440AB8C43}" presName="compositeNode" presStyleCnt="0">
        <dgm:presLayoutVars>
          <dgm:bulletEnabled val="1"/>
        </dgm:presLayoutVars>
      </dgm:prSet>
      <dgm:spPr/>
    </dgm:pt>
    <dgm:pt modelId="{0A0C76BA-CA86-44CA-96C3-80C2255E37F8}" type="pres">
      <dgm:prSet presAssocID="{1DC5BBCD-369C-4746-B5A4-3ED440AB8C43}" presName="image" presStyleLbl="fgImgPlace1" presStyleIdx="1" presStyleCnt="3" custScaleX="111031" custScaleY="102068" custLinFactNeighborX="-16265" custLinFactNeighborY="617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ulak düz dolguyla"/>
        </a:ext>
      </dgm:extLst>
    </dgm:pt>
    <dgm:pt modelId="{0BD8B6C0-7FA9-4B58-A3FA-0C7F0DD95BBC}" type="pres">
      <dgm:prSet presAssocID="{1DC5BBCD-369C-4746-B5A4-3ED440AB8C43}" presName="childNode" presStyleLbl="node1" presStyleIdx="1" presStyleCnt="3" custScaleY="116043" custLinFactNeighborX="-1244" custLinFactNeighborY="-7359">
        <dgm:presLayoutVars>
          <dgm:bulletEnabled val="1"/>
        </dgm:presLayoutVars>
      </dgm:prSet>
      <dgm:spPr/>
    </dgm:pt>
    <dgm:pt modelId="{88213F62-5077-4590-A91E-177ED0CE189C}" type="pres">
      <dgm:prSet presAssocID="{1DC5BBCD-369C-4746-B5A4-3ED440AB8C43}" presName="parentNode" presStyleLbl="revTx" presStyleIdx="1" presStyleCnt="3">
        <dgm:presLayoutVars>
          <dgm:chMax val="0"/>
          <dgm:bulletEnabled val="1"/>
        </dgm:presLayoutVars>
      </dgm:prSet>
      <dgm:spPr/>
    </dgm:pt>
    <dgm:pt modelId="{0D8DE7FF-F1F9-41A4-928A-72667958A801}" type="pres">
      <dgm:prSet presAssocID="{6DF67052-71FE-460D-B600-65440394683B}" presName="sibTrans" presStyleCnt="0"/>
      <dgm:spPr/>
    </dgm:pt>
    <dgm:pt modelId="{D96EA47A-3E81-4C69-918D-E3388026D071}" type="pres">
      <dgm:prSet presAssocID="{A6BEAB50-6E2B-4EF0-AA6E-6364F4368750}" presName="compositeNode" presStyleCnt="0">
        <dgm:presLayoutVars>
          <dgm:bulletEnabled val="1"/>
        </dgm:presLayoutVars>
      </dgm:prSet>
      <dgm:spPr/>
    </dgm:pt>
    <dgm:pt modelId="{3D3B76B1-AEFC-4F4A-ABE2-DA9FADB73EE5}" type="pres">
      <dgm:prSet presAssocID="{A6BEAB50-6E2B-4EF0-AA6E-6364F4368750}" presName="image" presStyleLbl="fgImgPlace1" presStyleIdx="2" presStyleCnt="3" custLinFactNeighborX="6072" custLinFactNeighborY="-1525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ğlantı düz dolguyla"/>
        </a:ext>
      </dgm:extLst>
    </dgm:pt>
    <dgm:pt modelId="{EDE8B688-1D81-40CA-9C72-30C9AF740A3F}" type="pres">
      <dgm:prSet presAssocID="{A6BEAB50-6E2B-4EF0-AA6E-6364F4368750}" presName="childNode" presStyleLbl="node1" presStyleIdx="2" presStyleCnt="3" custScaleY="120215" custLinFactNeighborX="-1912" custLinFactNeighborY="-5388">
        <dgm:presLayoutVars>
          <dgm:bulletEnabled val="1"/>
        </dgm:presLayoutVars>
      </dgm:prSet>
      <dgm:spPr/>
    </dgm:pt>
    <dgm:pt modelId="{AB251F94-2AB0-444E-A9C7-CEACFAB8DF33}" type="pres">
      <dgm:prSet presAssocID="{A6BEAB50-6E2B-4EF0-AA6E-6364F4368750}" presName="parentNode" presStyleLbl="revTx" presStyleIdx="2" presStyleCnt="3">
        <dgm:presLayoutVars>
          <dgm:chMax val="0"/>
          <dgm:bulletEnabled val="1"/>
        </dgm:presLayoutVars>
      </dgm:prSet>
      <dgm:spPr/>
    </dgm:pt>
  </dgm:ptLst>
  <dgm:cxnLst>
    <dgm:cxn modelId="{99E9D801-08F5-4A4F-8B49-4D029E3F9764}" srcId="{C7B3DEA6-0E9C-4B09-8B2F-ED2A1A0A5C72}" destId="{A181FB39-79A6-428B-912B-1DC3307F5814}" srcOrd="0" destOrd="0" parTransId="{8465A46D-BBBF-457B-9E63-1F41B91AC901}" sibTransId="{CC6A3FDA-444F-4B80-AC0B-355FB9B739B5}"/>
    <dgm:cxn modelId="{53B5D103-F01D-4466-ACDA-5A40440C1658}" type="presOf" srcId="{E9D9F7D3-A56A-4BB9-86C1-FB7309AFC63A}" destId="{0BD8B6C0-7FA9-4B58-A3FA-0C7F0DD95BBC}" srcOrd="0" destOrd="1" presId="urn:microsoft.com/office/officeart/2005/8/layout/hList2"/>
    <dgm:cxn modelId="{C505E503-BE77-4EE6-9D59-A5405B489707}" type="presOf" srcId="{766C366E-8E22-4A20-A5BF-E6C64B4FC93E}" destId="{EDE8B688-1D81-40CA-9C72-30C9AF740A3F}" srcOrd="0" destOrd="3" presId="urn:microsoft.com/office/officeart/2005/8/layout/hList2"/>
    <dgm:cxn modelId="{57233A07-356B-4420-82CE-3CE9F203CD67}" srcId="{1DC5BBCD-369C-4746-B5A4-3ED440AB8C43}" destId="{D7096532-FB8A-4E5E-B41D-4AB1CDA16681}" srcOrd="2" destOrd="0" parTransId="{11861F82-4275-442C-AAFF-3523D1F5DF0D}" sibTransId="{9478CF02-D54E-4836-AE8E-036FD4237CE7}"/>
    <dgm:cxn modelId="{ECE5BA08-320C-41AD-96F2-76072A8D5971}" srcId="{C7B3DEA6-0E9C-4B09-8B2F-ED2A1A0A5C72}" destId="{2BE15D80-F156-4337-957F-C68ECE703A7E}" srcOrd="8" destOrd="0" parTransId="{8829A70F-D894-45B7-89DE-0A76945EB7A0}" sibTransId="{8B86A0C8-130F-44B7-9B76-ED133B9E1A23}"/>
    <dgm:cxn modelId="{E42FDE08-7B5A-499E-B1FB-79FD7974320E}" type="presOf" srcId="{9CD301FE-9DCD-46A1-822E-F84F937D0B7E}" destId="{44F34994-A353-4140-9260-CB973E5D0C40}" srcOrd="0" destOrd="6" presId="urn:microsoft.com/office/officeart/2005/8/layout/hList2"/>
    <dgm:cxn modelId="{F58EFA09-A3D1-45E8-A72E-FD62133FA8F4}" type="presOf" srcId="{5378EFCA-F3B6-4FA2-ABB1-ED2049BFD08E}" destId="{EDE8B688-1D81-40CA-9C72-30C9AF740A3F}" srcOrd="0" destOrd="1" presId="urn:microsoft.com/office/officeart/2005/8/layout/hList2"/>
    <dgm:cxn modelId="{3DEF3219-74CC-47D8-83CB-62E754BC7E74}" type="presOf" srcId="{89E7D605-7BD4-4D34-BEFE-269D3CDD4425}" destId="{EDE8B688-1D81-40CA-9C72-30C9AF740A3F}" srcOrd="0" destOrd="2" presId="urn:microsoft.com/office/officeart/2005/8/layout/hList2"/>
    <dgm:cxn modelId="{662C021E-FCCE-48C0-B43D-FE8C01CAB869}" type="presOf" srcId="{54116252-14DD-4DE7-90EB-1BB1599CB5B8}" destId="{0BD8B6C0-7FA9-4B58-A3FA-0C7F0DD95BBC}" srcOrd="0" destOrd="4" presId="urn:microsoft.com/office/officeart/2005/8/layout/hList2"/>
    <dgm:cxn modelId="{A3C7661E-A649-413A-A85A-80D5621B9A9E}" type="presOf" srcId="{9FB6936E-1592-4321-8F75-9A9A1471028B}" destId="{EDE8B688-1D81-40CA-9C72-30C9AF740A3F}" srcOrd="0" destOrd="0" presId="urn:microsoft.com/office/officeart/2005/8/layout/hList2"/>
    <dgm:cxn modelId="{597BE01E-255C-4EB8-96F4-E82A77FB1DAC}" type="presOf" srcId="{0A5E1B42-DDBD-4A48-9B38-CEECBA19B5A9}" destId="{0BD8B6C0-7FA9-4B58-A3FA-0C7F0DD95BBC}" srcOrd="0" destOrd="5" presId="urn:microsoft.com/office/officeart/2005/8/layout/hList2"/>
    <dgm:cxn modelId="{EEAD9B27-EFA1-4E57-B65F-B68605A62B98}" type="presOf" srcId="{1DC5BBCD-369C-4746-B5A4-3ED440AB8C43}" destId="{88213F62-5077-4590-A91E-177ED0CE189C}" srcOrd="0" destOrd="0" presId="urn:microsoft.com/office/officeart/2005/8/layout/hList2"/>
    <dgm:cxn modelId="{ED07182C-6891-4C50-BABA-002BCD260B32}" type="presOf" srcId="{2BE15D80-F156-4337-957F-C68ECE703A7E}" destId="{44F34994-A353-4140-9260-CB973E5D0C40}" srcOrd="0" destOrd="8" presId="urn:microsoft.com/office/officeart/2005/8/layout/hList2"/>
    <dgm:cxn modelId="{2639CB33-42BD-4929-990C-EFF9E1CE3497}" srcId="{1DC5BBCD-369C-4746-B5A4-3ED440AB8C43}" destId="{E2B300E5-9B14-44CF-9A71-1019F673AC59}" srcOrd="7" destOrd="0" parTransId="{6E03D0F8-7B18-49EC-BCC3-6CE20F973900}" sibTransId="{714ABF6D-39B2-4CF1-9405-596D7DC5CC87}"/>
    <dgm:cxn modelId="{650E6E35-B5FE-489F-BE0E-460BEBEADB50}" srcId="{C7B3DEA6-0E9C-4B09-8B2F-ED2A1A0A5C72}" destId="{C13CC9CD-44F0-4AD2-B8FE-6EA59727F5DB}" srcOrd="7" destOrd="0" parTransId="{38116AFD-3F28-44C1-B21F-B8ED4A7B9C29}" sibTransId="{520B2085-A03B-449B-9321-8BAF2E029639}"/>
    <dgm:cxn modelId="{02F79739-1069-4FD0-9B49-AE5A29E55F25}" srcId="{A6BEAB50-6E2B-4EF0-AA6E-6364F4368750}" destId="{766C366E-8E22-4A20-A5BF-E6C64B4FC93E}" srcOrd="3" destOrd="0" parTransId="{FAE15BCE-02EF-43EF-9844-B60CECDFE3B5}" sibTransId="{DC08BFE5-D07F-419A-9B7B-9FFE8DCA730B}"/>
    <dgm:cxn modelId="{4853613B-A042-4A49-88AF-03E6700F0AA9}" srcId="{C7B3DEA6-0E9C-4B09-8B2F-ED2A1A0A5C72}" destId="{7B26F94E-60E9-48AA-B4C8-C7E8627EA378}" srcOrd="5" destOrd="0" parTransId="{DB0411C2-70A7-4082-A5C2-24223E00CED8}" sibTransId="{3F9AF1C1-0875-400A-9A02-2DF54A9499C0}"/>
    <dgm:cxn modelId="{C44DD03C-4BE8-4685-BA7A-CF0EE636A664}" srcId="{1DC5BBCD-369C-4746-B5A4-3ED440AB8C43}" destId="{459F94CA-43F2-43F6-B5A0-09C2ADA4B9C3}" srcOrd="3" destOrd="0" parTransId="{10F3AAEC-A360-4EB3-BA7E-34E2FB559B20}" sibTransId="{AC14872F-4F46-4140-8414-11B2B7486138}"/>
    <dgm:cxn modelId="{EF0FB961-12CF-4909-B33D-D6C440FB3F28}" type="presOf" srcId="{7B26F94E-60E9-48AA-B4C8-C7E8627EA378}" destId="{44F34994-A353-4140-9260-CB973E5D0C40}" srcOrd="0" destOrd="5" presId="urn:microsoft.com/office/officeart/2005/8/layout/hList2"/>
    <dgm:cxn modelId="{0598116D-2FC9-420E-AA31-4D26B954C2C5}" type="presOf" srcId="{459F94CA-43F2-43F6-B5A0-09C2ADA4B9C3}" destId="{0BD8B6C0-7FA9-4B58-A3FA-0C7F0DD95BBC}" srcOrd="0" destOrd="3" presId="urn:microsoft.com/office/officeart/2005/8/layout/hList2"/>
    <dgm:cxn modelId="{0AB59E6E-8C57-49BA-A276-7578F7F34140}" srcId="{709D06D5-E6C3-4F5D-AB03-452AFBD55338}" destId="{C7B3DEA6-0E9C-4B09-8B2F-ED2A1A0A5C72}" srcOrd="0" destOrd="0" parTransId="{F03036DC-67BC-4390-9738-AA3EC3D2B75F}" sibTransId="{B9122C99-0F66-4745-9A7B-795BA5140E9A}"/>
    <dgm:cxn modelId="{B6D44370-BD84-43B1-A07E-AFFC61443221}" srcId="{1DC5BBCD-369C-4746-B5A4-3ED440AB8C43}" destId="{E6EC77A5-FDB0-46A3-8461-14A9DBE696AC}" srcOrd="0" destOrd="0" parTransId="{A03C8358-C381-4E0B-9D6B-76DFC77B61C3}" sibTransId="{6821BD98-9C61-47E3-B2BB-2BC54EEA9FD8}"/>
    <dgm:cxn modelId="{DA878650-C46C-4453-BED3-182FDCADAC17}" srcId="{A6BEAB50-6E2B-4EF0-AA6E-6364F4368750}" destId="{7BEC804C-2060-435B-A2BA-586286BDD0F2}" srcOrd="5" destOrd="0" parTransId="{1B5CE166-A0DE-4869-9572-044663E9E086}" sibTransId="{515C6268-716D-444E-9939-7DD8B8F61BEB}"/>
    <dgm:cxn modelId="{29366177-B9D1-4414-8B7E-800773B77887}" type="presOf" srcId="{709D06D5-E6C3-4F5D-AB03-452AFBD55338}" destId="{E0D251FA-6C46-4FE4-A260-63925993E36A}" srcOrd="0" destOrd="0" presId="urn:microsoft.com/office/officeart/2005/8/layout/hList2"/>
    <dgm:cxn modelId="{FF92B17E-7CA8-4AF4-A1F6-0DDC22856818}" type="presOf" srcId="{828DB15B-D6AF-44C2-9D82-93AACBFB71A2}" destId="{44F34994-A353-4140-9260-CB973E5D0C40}" srcOrd="0" destOrd="1" presId="urn:microsoft.com/office/officeart/2005/8/layout/hList2"/>
    <dgm:cxn modelId="{C5B70982-5D46-4933-9DCB-F335895B5970}" type="presOf" srcId="{D7096532-FB8A-4E5E-B41D-4AB1CDA16681}" destId="{0BD8B6C0-7FA9-4B58-A3FA-0C7F0DD95BBC}" srcOrd="0" destOrd="2" presId="urn:microsoft.com/office/officeart/2005/8/layout/hList2"/>
    <dgm:cxn modelId="{16CF2082-1C88-4AC7-B3AE-D3EC29530E40}" type="presOf" srcId="{DF058D11-778B-4582-825D-990506CD07A4}" destId="{EDE8B688-1D81-40CA-9C72-30C9AF740A3F}" srcOrd="0" destOrd="4" presId="urn:microsoft.com/office/officeart/2005/8/layout/hList2"/>
    <dgm:cxn modelId="{5B39678A-9261-41CD-B65D-A91C7DEE9E3D}" srcId="{1DC5BBCD-369C-4746-B5A4-3ED440AB8C43}" destId="{0A5E1B42-DDBD-4A48-9B38-CEECBA19B5A9}" srcOrd="5" destOrd="0" parTransId="{AAD581F4-F908-48C6-A01F-A5C93E72F94C}" sibTransId="{EDC219B8-8A72-43CF-8A85-B73A3B820287}"/>
    <dgm:cxn modelId="{D502208B-A9E6-4348-9ABE-AA2F82A3665D}" srcId="{1DC5BBCD-369C-4746-B5A4-3ED440AB8C43}" destId="{E9D9F7D3-A56A-4BB9-86C1-FB7309AFC63A}" srcOrd="1" destOrd="0" parTransId="{98A5F424-682C-4702-B42F-B0077D481AA2}" sibTransId="{FF803629-B495-4140-B440-E9DB926E3E34}"/>
    <dgm:cxn modelId="{216F3491-E95F-4EA4-B5C1-1AAF51DD124D}" srcId="{709D06D5-E6C3-4F5D-AB03-452AFBD55338}" destId="{A6BEAB50-6E2B-4EF0-AA6E-6364F4368750}" srcOrd="2" destOrd="0" parTransId="{C6E9E121-7581-480A-BA2E-6F5BECA0EF42}" sibTransId="{86E994C0-1A2D-4DE2-AAC5-D7FB946DEF3A}"/>
    <dgm:cxn modelId="{6227D392-EAEA-4423-9D09-066500094B77}" type="presOf" srcId="{3B55CA55-4A91-4B2B-8989-839962520847}" destId="{44F34994-A353-4140-9260-CB973E5D0C40}" srcOrd="0" destOrd="2" presId="urn:microsoft.com/office/officeart/2005/8/layout/hList2"/>
    <dgm:cxn modelId="{24D07096-A171-4DFD-8D42-CD64BC203C39}" type="presOf" srcId="{A181FB39-79A6-428B-912B-1DC3307F5814}" destId="{44F34994-A353-4140-9260-CB973E5D0C40}" srcOrd="0" destOrd="0" presId="urn:microsoft.com/office/officeart/2005/8/layout/hList2"/>
    <dgm:cxn modelId="{0C44069F-53B6-4061-83B8-4FA7310B3B96}" srcId="{C7B3DEA6-0E9C-4B09-8B2F-ED2A1A0A5C72}" destId="{9CD301FE-9DCD-46A1-822E-F84F937D0B7E}" srcOrd="6" destOrd="0" parTransId="{E16AC5CE-A08A-4818-AB7F-1D351E5FF4DB}" sibTransId="{7CD5B9FA-E6B2-463E-91FB-516F337BF301}"/>
    <dgm:cxn modelId="{BB4F1CA1-287E-414A-92EF-E2E5E8858538}" srcId="{A6BEAB50-6E2B-4EF0-AA6E-6364F4368750}" destId="{9FB6936E-1592-4321-8F75-9A9A1471028B}" srcOrd="0" destOrd="0" parTransId="{50A293D8-CDC2-48F3-9F45-77EC7844D339}" sibTransId="{519FE84C-D7FF-47C6-801C-4992557C65E7}"/>
    <dgm:cxn modelId="{E871B0A1-58E4-43B6-B9F8-B00BC101C952}" srcId="{A6BEAB50-6E2B-4EF0-AA6E-6364F4368750}" destId="{5378EFCA-F3B6-4FA2-ABB1-ED2049BFD08E}" srcOrd="1" destOrd="0" parTransId="{C29B9CFB-3203-4009-A5E7-5BABC04BFCDC}" sibTransId="{193FFC65-7286-42F5-B845-C1B5B94CF92F}"/>
    <dgm:cxn modelId="{178729A4-263A-4FEF-B986-DC75939867C6}" type="presOf" srcId="{7B1EF4AB-EBAB-4D1B-A8E7-E12F20DB157D}" destId="{0BD8B6C0-7FA9-4B58-A3FA-0C7F0DD95BBC}" srcOrd="0" destOrd="6" presId="urn:microsoft.com/office/officeart/2005/8/layout/hList2"/>
    <dgm:cxn modelId="{2A9004B4-8395-4576-9C87-223261F6EE51}" type="presOf" srcId="{CBF184E1-BD50-417A-A8E8-5B6952F4A8B9}" destId="{44F34994-A353-4140-9260-CB973E5D0C40}" srcOrd="0" destOrd="3" presId="urn:microsoft.com/office/officeart/2005/8/layout/hList2"/>
    <dgm:cxn modelId="{193C7EB5-1101-479C-9246-51BA741AA7EF}" type="presOf" srcId="{C7B3DEA6-0E9C-4B09-8B2F-ED2A1A0A5C72}" destId="{7E6844D9-7547-43B9-9A80-DFD25849E4ED}" srcOrd="0" destOrd="0" presId="urn:microsoft.com/office/officeart/2005/8/layout/hList2"/>
    <dgm:cxn modelId="{B59C39B7-13DC-496C-A66C-F49733AC37A0}" srcId="{709D06D5-E6C3-4F5D-AB03-452AFBD55338}" destId="{1DC5BBCD-369C-4746-B5A4-3ED440AB8C43}" srcOrd="1" destOrd="0" parTransId="{63C05C64-7E9E-4681-A614-185DB1375F9F}" sibTransId="{6DF67052-71FE-460D-B600-65440394683B}"/>
    <dgm:cxn modelId="{0A27EFBB-42CE-4104-9901-1948C1C011C5}" srcId="{A6BEAB50-6E2B-4EF0-AA6E-6364F4368750}" destId="{DF058D11-778B-4582-825D-990506CD07A4}" srcOrd="4" destOrd="0" parTransId="{6A956283-28F3-404E-9ED3-2DA035671E2E}" sibTransId="{79B4F44B-6382-4C50-8DE3-9076E87DCF11}"/>
    <dgm:cxn modelId="{4BC849BC-6694-4019-A7A8-3043BCC697D6}" srcId="{C7B3DEA6-0E9C-4B09-8B2F-ED2A1A0A5C72}" destId="{CBF184E1-BD50-417A-A8E8-5B6952F4A8B9}" srcOrd="3" destOrd="0" parTransId="{D1CA0003-E724-4493-A649-5B8D54888B3C}" sibTransId="{0746FE50-6A8F-461E-86EA-03561462D6B1}"/>
    <dgm:cxn modelId="{D7812BC4-7FC1-4113-8330-2A58BA2416A7}" srcId="{C7B3DEA6-0E9C-4B09-8B2F-ED2A1A0A5C72}" destId="{3B55CA55-4A91-4B2B-8989-839962520847}" srcOrd="2" destOrd="0" parTransId="{69FAEB86-0D7D-4F8F-98ED-68AAC2C9F0D0}" sibTransId="{AA59B001-8CD3-4EBA-94C6-71E691B9B185}"/>
    <dgm:cxn modelId="{28960FC5-7770-49DF-9A5D-D3A2DA06758D}" srcId="{1DC5BBCD-369C-4746-B5A4-3ED440AB8C43}" destId="{54116252-14DD-4DE7-90EB-1BB1599CB5B8}" srcOrd="4" destOrd="0" parTransId="{F3FA55C5-9642-4B85-9C83-E744DE1C8261}" sibTransId="{5D51AFDF-18A8-4A5E-9CE6-C379C14D3014}"/>
    <dgm:cxn modelId="{EC1FC5CA-58B9-406E-B146-51837CCE25AF}" srcId="{C7B3DEA6-0E9C-4B09-8B2F-ED2A1A0A5C72}" destId="{A623D542-205C-487A-A26F-EB0A907A6F37}" srcOrd="4" destOrd="0" parTransId="{0DA86DEB-03EE-498B-A739-414BE3791EA7}" sibTransId="{6FFE4EB1-2E5C-4895-81C7-BCCFC3C44F11}"/>
    <dgm:cxn modelId="{00EF4FCE-621C-4D1F-ADCE-77B9D2B7C286}" srcId="{A6BEAB50-6E2B-4EF0-AA6E-6364F4368750}" destId="{89E7D605-7BD4-4D34-BEFE-269D3CDD4425}" srcOrd="2" destOrd="0" parTransId="{83200A76-F084-4BC6-8F5B-92EFDE7CE8F2}" sibTransId="{57ED20E3-F049-4D37-BE93-51A0827A29B5}"/>
    <dgm:cxn modelId="{FD39EFCE-1B36-436C-8D4A-9EB9941379EB}" type="presOf" srcId="{C13CC9CD-44F0-4AD2-B8FE-6EA59727F5DB}" destId="{44F34994-A353-4140-9260-CB973E5D0C40}" srcOrd="0" destOrd="7" presId="urn:microsoft.com/office/officeart/2005/8/layout/hList2"/>
    <dgm:cxn modelId="{9A4C82CF-E514-4730-956B-BEDAB71DAD38}" type="presOf" srcId="{7BEC804C-2060-435B-A2BA-586286BDD0F2}" destId="{EDE8B688-1D81-40CA-9C72-30C9AF740A3F}" srcOrd="0" destOrd="5" presId="urn:microsoft.com/office/officeart/2005/8/layout/hList2"/>
    <dgm:cxn modelId="{F71C22D7-9D79-4AA8-9F83-7BF1A1FD8D2E}" type="presOf" srcId="{A6BEAB50-6E2B-4EF0-AA6E-6364F4368750}" destId="{AB251F94-2AB0-444E-A9C7-CEACFAB8DF33}" srcOrd="0" destOrd="0" presId="urn:microsoft.com/office/officeart/2005/8/layout/hList2"/>
    <dgm:cxn modelId="{C87476EC-D2FC-48E7-9D0E-DBD1406C3CDE}" type="presOf" srcId="{A623D542-205C-487A-A26F-EB0A907A6F37}" destId="{44F34994-A353-4140-9260-CB973E5D0C40}" srcOrd="0" destOrd="4" presId="urn:microsoft.com/office/officeart/2005/8/layout/hList2"/>
    <dgm:cxn modelId="{F9C4C7EC-A19D-46F0-A807-F6B501FD5FC7}" type="presOf" srcId="{E6EC77A5-FDB0-46A3-8461-14A9DBE696AC}" destId="{0BD8B6C0-7FA9-4B58-A3FA-0C7F0DD95BBC}" srcOrd="0" destOrd="0" presId="urn:microsoft.com/office/officeart/2005/8/layout/hList2"/>
    <dgm:cxn modelId="{1710D8F5-B8D6-422B-BB18-576A097AF49E}" type="presOf" srcId="{E2B300E5-9B14-44CF-9A71-1019F673AC59}" destId="{0BD8B6C0-7FA9-4B58-A3FA-0C7F0DD95BBC}" srcOrd="0" destOrd="7" presId="urn:microsoft.com/office/officeart/2005/8/layout/hList2"/>
    <dgm:cxn modelId="{ACC77AF6-8F15-4FAE-9FED-7028C4E9C143}" srcId="{1DC5BBCD-369C-4746-B5A4-3ED440AB8C43}" destId="{7B1EF4AB-EBAB-4D1B-A8E7-E12F20DB157D}" srcOrd="6" destOrd="0" parTransId="{6C53F09E-5299-488A-8066-657BA3F84403}" sibTransId="{AAFECA19-9988-4B73-B5BF-DF7A32F2740A}"/>
    <dgm:cxn modelId="{0E3000FA-516E-405E-BA7C-4C05AC46EB93}" srcId="{C7B3DEA6-0E9C-4B09-8B2F-ED2A1A0A5C72}" destId="{828DB15B-D6AF-44C2-9D82-93AACBFB71A2}" srcOrd="1" destOrd="0" parTransId="{8DF4973B-669B-4063-946D-EDAC72FA21B0}" sibTransId="{3AAA11C0-0099-43C8-B4F7-A354D01AA53F}"/>
    <dgm:cxn modelId="{1A9079CE-F8E5-4110-973E-69CE62EBAD27}" type="presParOf" srcId="{E0D251FA-6C46-4FE4-A260-63925993E36A}" destId="{D16A76FB-9EC2-4783-BAFD-CB1249DF30F9}" srcOrd="0" destOrd="0" presId="urn:microsoft.com/office/officeart/2005/8/layout/hList2"/>
    <dgm:cxn modelId="{D8481F0C-E71C-46C9-B508-6EE3AA3DDA15}" type="presParOf" srcId="{D16A76FB-9EC2-4783-BAFD-CB1249DF30F9}" destId="{DEA30432-B477-47CA-A420-A79811236E65}" srcOrd="0" destOrd="0" presId="urn:microsoft.com/office/officeart/2005/8/layout/hList2"/>
    <dgm:cxn modelId="{8FB19CDF-F9D5-4242-841F-1BE9C3FBD473}" type="presParOf" srcId="{D16A76FB-9EC2-4783-BAFD-CB1249DF30F9}" destId="{44F34994-A353-4140-9260-CB973E5D0C40}" srcOrd="1" destOrd="0" presId="urn:microsoft.com/office/officeart/2005/8/layout/hList2"/>
    <dgm:cxn modelId="{90F02BD7-687A-43B1-80BE-5FF9FD094976}" type="presParOf" srcId="{D16A76FB-9EC2-4783-BAFD-CB1249DF30F9}" destId="{7E6844D9-7547-43B9-9A80-DFD25849E4ED}" srcOrd="2" destOrd="0" presId="urn:microsoft.com/office/officeart/2005/8/layout/hList2"/>
    <dgm:cxn modelId="{2D4A6F29-36B9-419A-8819-DF3B932FEABB}" type="presParOf" srcId="{E0D251FA-6C46-4FE4-A260-63925993E36A}" destId="{BDABA917-15FA-44D3-9175-4908195F1311}" srcOrd="1" destOrd="0" presId="urn:microsoft.com/office/officeart/2005/8/layout/hList2"/>
    <dgm:cxn modelId="{4A16F52A-816C-4510-BE90-E5E6D556B169}" type="presParOf" srcId="{E0D251FA-6C46-4FE4-A260-63925993E36A}" destId="{B88B01EF-B75E-4F3D-BFBE-70275A20CB9A}" srcOrd="2" destOrd="0" presId="urn:microsoft.com/office/officeart/2005/8/layout/hList2"/>
    <dgm:cxn modelId="{7A344EAD-6F4F-4DB7-95C8-E4C330DC970D}" type="presParOf" srcId="{B88B01EF-B75E-4F3D-BFBE-70275A20CB9A}" destId="{0A0C76BA-CA86-44CA-96C3-80C2255E37F8}" srcOrd="0" destOrd="0" presId="urn:microsoft.com/office/officeart/2005/8/layout/hList2"/>
    <dgm:cxn modelId="{FE23BF0B-8B43-4116-8541-CFAAE1E26B1A}" type="presParOf" srcId="{B88B01EF-B75E-4F3D-BFBE-70275A20CB9A}" destId="{0BD8B6C0-7FA9-4B58-A3FA-0C7F0DD95BBC}" srcOrd="1" destOrd="0" presId="urn:microsoft.com/office/officeart/2005/8/layout/hList2"/>
    <dgm:cxn modelId="{E391D534-26E0-4F7D-ACBB-D1BEF22A52F2}" type="presParOf" srcId="{B88B01EF-B75E-4F3D-BFBE-70275A20CB9A}" destId="{88213F62-5077-4590-A91E-177ED0CE189C}" srcOrd="2" destOrd="0" presId="urn:microsoft.com/office/officeart/2005/8/layout/hList2"/>
    <dgm:cxn modelId="{D30DC034-455F-47E3-B24F-81804B3FDCFA}" type="presParOf" srcId="{E0D251FA-6C46-4FE4-A260-63925993E36A}" destId="{0D8DE7FF-F1F9-41A4-928A-72667958A801}" srcOrd="3" destOrd="0" presId="urn:microsoft.com/office/officeart/2005/8/layout/hList2"/>
    <dgm:cxn modelId="{314A35F0-D404-463F-89A7-5270279DB36C}" type="presParOf" srcId="{E0D251FA-6C46-4FE4-A260-63925993E36A}" destId="{D96EA47A-3E81-4C69-918D-E3388026D071}" srcOrd="4" destOrd="0" presId="urn:microsoft.com/office/officeart/2005/8/layout/hList2"/>
    <dgm:cxn modelId="{300C8FC1-1508-4A39-B67B-533B50A9BC7A}" type="presParOf" srcId="{D96EA47A-3E81-4C69-918D-E3388026D071}" destId="{3D3B76B1-AEFC-4F4A-ABE2-DA9FADB73EE5}" srcOrd="0" destOrd="0" presId="urn:microsoft.com/office/officeart/2005/8/layout/hList2"/>
    <dgm:cxn modelId="{52A65BC0-51B0-4636-96AB-B75E14459C9E}" type="presParOf" srcId="{D96EA47A-3E81-4C69-918D-E3388026D071}" destId="{EDE8B688-1D81-40CA-9C72-30C9AF740A3F}" srcOrd="1" destOrd="0" presId="urn:microsoft.com/office/officeart/2005/8/layout/hList2"/>
    <dgm:cxn modelId="{4DF39C44-5808-49B0-9D60-F66B5342A081}" type="presParOf" srcId="{D96EA47A-3E81-4C69-918D-E3388026D071}" destId="{AB251F94-2AB0-444E-A9C7-CEACFAB8DF33}" srcOrd="2" destOrd="0" presId="urn:microsoft.com/office/officeart/2005/8/layout/h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3DB3F-A4E2-4708-BB62-55B675F03421}"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D84414D3-CEB0-40BF-B14C-F447145CDB94}">
      <dgm:prSet custT="1"/>
      <dgm:spPr/>
      <dgm:t>
        <a:bodyPr/>
        <a:lstStyle/>
        <a:p>
          <a:pPr>
            <a:lnSpc>
              <a:spcPct val="100000"/>
            </a:lnSpc>
          </a:pPr>
          <a:r>
            <a:rPr lang="en-US" sz="3600" dirty="0" err="1"/>
            <a:t>Psikolojik</a:t>
          </a:r>
          <a:r>
            <a:rPr lang="en-US" sz="3600" dirty="0"/>
            <a:t> </a:t>
          </a:r>
          <a:r>
            <a:rPr lang="en-US" sz="3600" dirty="0" err="1"/>
            <a:t>denge</a:t>
          </a:r>
          <a:r>
            <a:rPr lang="en-US" sz="3600" dirty="0"/>
            <a:t> (homeostasis) </a:t>
          </a:r>
          <a:r>
            <a:rPr lang="en-US" sz="3600" dirty="0" err="1"/>
            <a:t>bozulmuştur</a:t>
          </a:r>
          <a:r>
            <a:rPr lang="en-US" sz="3600" dirty="0"/>
            <a:t>.</a:t>
          </a:r>
        </a:p>
      </dgm:t>
    </dgm:pt>
    <dgm:pt modelId="{41901EB1-3DF2-491E-9D7E-3031BFACCF52}" type="parTrans" cxnId="{EF2DFCB3-16B3-4E06-9C35-AC8018390AB5}">
      <dgm:prSet/>
      <dgm:spPr/>
      <dgm:t>
        <a:bodyPr/>
        <a:lstStyle/>
        <a:p>
          <a:endParaRPr lang="en-US"/>
        </a:p>
      </dgm:t>
    </dgm:pt>
    <dgm:pt modelId="{8329AFE4-CE4F-408A-945B-7B033BC77908}" type="sibTrans" cxnId="{EF2DFCB3-16B3-4E06-9C35-AC8018390AB5}">
      <dgm:prSet/>
      <dgm:spPr/>
      <dgm:t>
        <a:bodyPr/>
        <a:lstStyle/>
        <a:p>
          <a:endParaRPr lang="en-US"/>
        </a:p>
      </dgm:t>
    </dgm:pt>
    <dgm:pt modelId="{FF71E0CC-EF0D-4C0D-B115-B25453951040}">
      <dgm:prSet custT="1"/>
      <dgm:spPr/>
      <dgm:t>
        <a:bodyPr/>
        <a:lstStyle/>
        <a:p>
          <a:pPr>
            <a:lnSpc>
              <a:spcPct val="100000"/>
            </a:lnSpc>
          </a:pPr>
          <a:r>
            <a:rPr lang="en-US" sz="3600" dirty="0" err="1"/>
            <a:t>Bireyin</a:t>
          </a:r>
          <a:r>
            <a:rPr lang="en-US" sz="3600" dirty="0"/>
            <a:t> </a:t>
          </a:r>
          <a:r>
            <a:rPr lang="en-US" sz="3600" dirty="0" err="1"/>
            <a:t>varolan</a:t>
          </a:r>
          <a:r>
            <a:rPr lang="en-US" sz="3600" dirty="0"/>
            <a:t> </a:t>
          </a:r>
          <a:r>
            <a:rPr lang="en-US" sz="3600" dirty="0" err="1"/>
            <a:t>baş</a:t>
          </a:r>
          <a:r>
            <a:rPr lang="en-US" sz="3600" dirty="0"/>
            <a:t> </a:t>
          </a:r>
          <a:r>
            <a:rPr lang="en-US" sz="3600" dirty="0" err="1"/>
            <a:t>etme</a:t>
          </a:r>
          <a:r>
            <a:rPr lang="en-US" sz="3600" dirty="0"/>
            <a:t> </a:t>
          </a:r>
          <a:r>
            <a:rPr lang="en-US" sz="3600" dirty="0" err="1"/>
            <a:t>mekanizmaları</a:t>
          </a:r>
          <a:r>
            <a:rPr lang="en-US" sz="3600" dirty="0"/>
            <a:t> </a:t>
          </a:r>
          <a:r>
            <a:rPr lang="en-US" sz="3600" dirty="0" err="1"/>
            <a:t>bozulan</a:t>
          </a:r>
          <a:r>
            <a:rPr lang="en-US" sz="3600" dirty="0"/>
            <a:t> </a:t>
          </a:r>
          <a:r>
            <a:rPr lang="en-US" sz="3600" dirty="0" err="1"/>
            <a:t>dengeyi</a:t>
          </a:r>
          <a:r>
            <a:rPr lang="en-US" sz="3600" dirty="0"/>
            <a:t> </a:t>
          </a:r>
          <a:r>
            <a:rPr lang="en-US" sz="3600" dirty="0" err="1"/>
            <a:t>yeniden</a:t>
          </a:r>
          <a:r>
            <a:rPr lang="en-US" sz="3600" dirty="0"/>
            <a:t> </a:t>
          </a:r>
          <a:r>
            <a:rPr lang="en-US" sz="3600" dirty="0" err="1"/>
            <a:t>oluşturma</a:t>
          </a:r>
          <a:r>
            <a:rPr lang="en-US" sz="3600" dirty="0"/>
            <a:t> </a:t>
          </a:r>
          <a:r>
            <a:rPr lang="en-US" sz="3600" dirty="0" err="1"/>
            <a:t>konusunda</a:t>
          </a:r>
          <a:r>
            <a:rPr lang="en-US" sz="3600" dirty="0"/>
            <a:t> </a:t>
          </a:r>
          <a:r>
            <a:rPr lang="en-US" sz="3600" dirty="0" err="1"/>
            <a:t>yetersiz</a:t>
          </a:r>
          <a:r>
            <a:rPr lang="en-US" sz="3600" dirty="0"/>
            <a:t> </a:t>
          </a:r>
          <a:r>
            <a:rPr lang="en-US" sz="3600" dirty="0" err="1"/>
            <a:t>ya</a:t>
          </a:r>
          <a:r>
            <a:rPr lang="en-US" sz="3600" dirty="0"/>
            <a:t> da </a:t>
          </a:r>
          <a:r>
            <a:rPr lang="en-US" sz="3600" dirty="0" err="1"/>
            <a:t>etkisiz</a:t>
          </a:r>
          <a:r>
            <a:rPr lang="en-US" sz="3600" dirty="0"/>
            <a:t> </a:t>
          </a:r>
          <a:r>
            <a:rPr lang="en-US" sz="3600" dirty="0" err="1"/>
            <a:t>kalmaktadır</a:t>
          </a:r>
          <a:r>
            <a:rPr lang="en-US" sz="3600" dirty="0"/>
            <a:t>.</a:t>
          </a:r>
        </a:p>
      </dgm:t>
    </dgm:pt>
    <dgm:pt modelId="{F8794C91-68C0-4DA7-9985-7BCFC5120762}" type="parTrans" cxnId="{549B3EDE-9712-4A5D-97B6-74127123B345}">
      <dgm:prSet/>
      <dgm:spPr/>
      <dgm:t>
        <a:bodyPr/>
        <a:lstStyle/>
        <a:p>
          <a:endParaRPr lang="en-US"/>
        </a:p>
      </dgm:t>
    </dgm:pt>
    <dgm:pt modelId="{1115662D-E4DA-487F-AAC8-1DCABCC68E20}" type="sibTrans" cxnId="{549B3EDE-9712-4A5D-97B6-74127123B345}">
      <dgm:prSet/>
      <dgm:spPr/>
      <dgm:t>
        <a:bodyPr/>
        <a:lstStyle/>
        <a:p>
          <a:endParaRPr lang="en-US"/>
        </a:p>
      </dgm:t>
    </dgm:pt>
    <dgm:pt modelId="{097E9F24-BD3E-4858-9767-F1F5282FC913}">
      <dgm:prSet custT="1"/>
      <dgm:spPr/>
      <dgm:t>
        <a:bodyPr/>
        <a:lstStyle/>
        <a:p>
          <a:pPr>
            <a:lnSpc>
              <a:spcPct val="100000"/>
            </a:lnSpc>
          </a:pPr>
          <a:r>
            <a:rPr lang="en-US" sz="3600" dirty="0"/>
            <a:t>Kriz </a:t>
          </a:r>
          <a:r>
            <a:rPr lang="en-US" sz="3600" dirty="0" err="1"/>
            <a:t>sürecinde</a:t>
          </a:r>
          <a:r>
            <a:rPr lang="en-US" sz="3600" dirty="0"/>
            <a:t> </a:t>
          </a:r>
          <a:r>
            <a:rPr lang="en-US" sz="3600" dirty="0" err="1"/>
            <a:t>oluşan</a:t>
          </a:r>
          <a:r>
            <a:rPr lang="en-US" sz="3600" dirty="0"/>
            <a:t> </a:t>
          </a:r>
          <a:r>
            <a:rPr lang="en-US" sz="3600" dirty="0" err="1"/>
            <a:t>yoğun</a:t>
          </a:r>
          <a:r>
            <a:rPr lang="en-US" sz="3600" dirty="0"/>
            <a:t> </a:t>
          </a:r>
          <a:r>
            <a:rPr lang="en-US" sz="3600" dirty="0" err="1"/>
            <a:t>kaygı</a:t>
          </a:r>
          <a:r>
            <a:rPr lang="en-US" sz="3600" dirty="0"/>
            <a:t>, </a:t>
          </a:r>
          <a:r>
            <a:rPr lang="en-US" sz="3600" dirty="0" err="1"/>
            <a:t>kişisel</a:t>
          </a:r>
          <a:r>
            <a:rPr lang="en-US" sz="3600" dirty="0"/>
            <a:t> </a:t>
          </a:r>
          <a:r>
            <a:rPr lang="en-US" sz="3600" dirty="0" err="1"/>
            <a:t>iyilik</a:t>
          </a:r>
          <a:r>
            <a:rPr lang="en-US" sz="3600" dirty="0"/>
            <a:t> </a:t>
          </a:r>
          <a:r>
            <a:rPr lang="en-US" sz="3600" dirty="0" err="1"/>
            <a:t>halinin</a:t>
          </a:r>
          <a:r>
            <a:rPr lang="en-US" sz="3600" dirty="0"/>
            <a:t> </a:t>
          </a:r>
          <a:r>
            <a:rPr lang="en-US" sz="3600" dirty="0" err="1"/>
            <a:t>bozulmasına</a:t>
          </a:r>
          <a:r>
            <a:rPr lang="en-US" sz="3600" dirty="0"/>
            <a:t> </a:t>
          </a:r>
          <a:r>
            <a:rPr lang="en-US" sz="3600" dirty="0" err="1"/>
            <a:t>ve</a:t>
          </a:r>
          <a:r>
            <a:rPr lang="en-US" sz="3600" dirty="0"/>
            <a:t> </a:t>
          </a:r>
          <a:r>
            <a:rPr lang="en-US" sz="3600" dirty="0" err="1"/>
            <a:t>işlevsel</a:t>
          </a:r>
          <a:r>
            <a:rPr lang="en-US" sz="3600" dirty="0"/>
            <a:t> </a:t>
          </a:r>
          <a:r>
            <a:rPr lang="en-US" sz="3600" dirty="0" err="1"/>
            <a:t>bozukluklara</a:t>
          </a:r>
          <a:r>
            <a:rPr lang="en-US" sz="3600" dirty="0"/>
            <a:t> </a:t>
          </a:r>
          <a:r>
            <a:rPr lang="en-US" sz="3600" dirty="0" err="1"/>
            <a:t>yol</a:t>
          </a:r>
          <a:r>
            <a:rPr lang="en-US" sz="3600" dirty="0"/>
            <a:t> </a:t>
          </a:r>
          <a:r>
            <a:rPr lang="en-US" sz="3600" dirty="0" err="1"/>
            <a:t>açar</a:t>
          </a:r>
          <a:r>
            <a:rPr lang="en-US" sz="3600" dirty="0"/>
            <a:t>.</a:t>
          </a:r>
        </a:p>
      </dgm:t>
    </dgm:pt>
    <dgm:pt modelId="{10F29510-8D48-46C0-B38D-0E80F9E400A6}" type="parTrans" cxnId="{CC049A3B-3BD8-4E31-A94C-162CC2C6857F}">
      <dgm:prSet/>
      <dgm:spPr/>
      <dgm:t>
        <a:bodyPr/>
        <a:lstStyle/>
        <a:p>
          <a:endParaRPr lang="en-US"/>
        </a:p>
      </dgm:t>
    </dgm:pt>
    <dgm:pt modelId="{F05F8A31-6E71-40D9-AD48-9A37E257DB8F}" type="sibTrans" cxnId="{CC049A3B-3BD8-4E31-A94C-162CC2C6857F}">
      <dgm:prSet/>
      <dgm:spPr/>
      <dgm:t>
        <a:bodyPr/>
        <a:lstStyle/>
        <a:p>
          <a:endParaRPr lang="en-US"/>
        </a:p>
      </dgm:t>
    </dgm:pt>
    <dgm:pt modelId="{42F5CAB4-AE18-4EB1-BBA6-E21680ED55E4}" type="pres">
      <dgm:prSet presAssocID="{3693DB3F-A4E2-4708-BB62-55B675F03421}" presName="root" presStyleCnt="0">
        <dgm:presLayoutVars>
          <dgm:dir/>
          <dgm:resizeHandles val="exact"/>
        </dgm:presLayoutVars>
      </dgm:prSet>
      <dgm:spPr/>
    </dgm:pt>
    <dgm:pt modelId="{AC6560D4-56AF-4E86-8842-96F6D7B9BDAE}" type="pres">
      <dgm:prSet presAssocID="{D84414D3-CEB0-40BF-B14C-F447145CDB94}" presName="compNode" presStyleCnt="0"/>
      <dgm:spPr/>
    </dgm:pt>
    <dgm:pt modelId="{C0D65133-60E5-4072-8C19-E2FD6E834448}" type="pres">
      <dgm:prSet presAssocID="{D84414D3-CEB0-40BF-B14C-F447145CDB94}" presName="bgRect" presStyleLbl="bgShp" presStyleIdx="0" presStyleCnt="3"/>
      <dgm:spPr/>
    </dgm:pt>
    <dgm:pt modelId="{C24F23C2-9D63-40B5-831C-14D94DDE86E5}" type="pres">
      <dgm:prSet presAssocID="{D84414D3-CEB0-40BF-B14C-F447145CDB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AA13D4E8-64E3-48C7-8E66-BAB4D1BF5C34}" type="pres">
      <dgm:prSet presAssocID="{D84414D3-CEB0-40BF-B14C-F447145CDB94}" presName="spaceRect" presStyleCnt="0"/>
      <dgm:spPr/>
    </dgm:pt>
    <dgm:pt modelId="{704F13F4-8C8A-461A-90F6-CF0EC25FAD3A}" type="pres">
      <dgm:prSet presAssocID="{D84414D3-CEB0-40BF-B14C-F447145CDB94}" presName="parTx" presStyleLbl="revTx" presStyleIdx="0" presStyleCnt="3">
        <dgm:presLayoutVars>
          <dgm:chMax val="0"/>
          <dgm:chPref val="0"/>
        </dgm:presLayoutVars>
      </dgm:prSet>
      <dgm:spPr/>
    </dgm:pt>
    <dgm:pt modelId="{75662EA7-BB1F-44DA-BFEF-42181251E832}" type="pres">
      <dgm:prSet presAssocID="{8329AFE4-CE4F-408A-945B-7B033BC77908}" presName="sibTrans" presStyleCnt="0"/>
      <dgm:spPr/>
    </dgm:pt>
    <dgm:pt modelId="{0E922DFE-3CF0-4E4C-B982-14F13E842F39}" type="pres">
      <dgm:prSet presAssocID="{FF71E0CC-EF0D-4C0D-B115-B25453951040}" presName="compNode" presStyleCnt="0"/>
      <dgm:spPr/>
    </dgm:pt>
    <dgm:pt modelId="{77C6D2DD-440E-493A-91C1-E42894101517}" type="pres">
      <dgm:prSet presAssocID="{FF71E0CC-EF0D-4C0D-B115-B25453951040}" presName="bgRect" presStyleLbl="bgShp" presStyleIdx="1" presStyleCnt="3"/>
      <dgm:spPr/>
    </dgm:pt>
    <dgm:pt modelId="{8578F76B-6766-4A89-821F-F3C7154EF13F}" type="pres">
      <dgm:prSet presAssocID="{FF71E0CC-EF0D-4C0D-B115-B254539510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ğlı değil"/>
        </a:ext>
      </dgm:extLst>
    </dgm:pt>
    <dgm:pt modelId="{B0A60335-BA2C-4436-88D9-FD52D0630786}" type="pres">
      <dgm:prSet presAssocID="{FF71E0CC-EF0D-4C0D-B115-B25453951040}" presName="spaceRect" presStyleCnt="0"/>
      <dgm:spPr/>
    </dgm:pt>
    <dgm:pt modelId="{DD3809BE-910B-4D19-B470-636F8300B29C}" type="pres">
      <dgm:prSet presAssocID="{FF71E0CC-EF0D-4C0D-B115-B25453951040}" presName="parTx" presStyleLbl="revTx" presStyleIdx="1" presStyleCnt="3">
        <dgm:presLayoutVars>
          <dgm:chMax val="0"/>
          <dgm:chPref val="0"/>
        </dgm:presLayoutVars>
      </dgm:prSet>
      <dgm:spPr/>
    </dgm:pt>
    <dgm:pt modelId="{AD4E3AC6-DF39-449F-94C7-8E1998CE3A18}" type="pres">
      <dgm:prSet presAssocID="{1115662D-E4DA-487F-AAC8-1DCABCC68E20}" presName="sibTrans" presStyleCnt="0"/>
      <dgm:spPr/>
    </dgm:pt>
    <dgm:pt modelId="{DA171522-6984-40F9-B171-9A9D3FDB97FD}" type="pres">
      <dgm:prSet presAssocID="{097E9F24-BD3E-4858-9767-F1F5282FC913}" presName="compNode" presStyleCnt="0"/>
      <dgm:spPr/>
    </dgm:pt>
    <dgm:pt modelId="{0A2DED81-7078-4B5D-85FF-190E1882BEA0}" type="pres">
      <dgm:prSet presAssocID="{097E9F24-BD3E-4858-9767-F1F5282FC913}" presName="bgRect" presStyleLbl="bgShp" presStyleIdx="2" presStyleCnt="3"/>
      <dgm:spPr/>
    </dgm:pt>
    <dgm:pt modelId="{E7E75B69-81B0-4F78-9EEE-ACCE647168BF}" type="pres">
      <dgm:prSet presAssocID="{097E9F24-BD3E-4858-9767-F1F5282FC9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rular"/>
        </a:ext>
      </dgm:extLst>
    </dgm:pt>
    <dgm:pt modelId="{0ADBAFF7-3CF2-4341-913B-B0A7BB69E62B}" type="pres">
      <dgm:prSet presAssocID="{097E9F24-BD3E-4858-9767-F1F5282FC913}" presName="spaceRect" presStyleCnt="0"/>
      <dgm:spPr/>
    </dgm:pt>
    <dgm:pt modelId="{4E23B243-E04A-40D1-B39D-426CEFCAE927}" type="pres">
      <dgm:prSet presAssocID="{097E9F24-BD3E-4858-9767-F1F5282FC913}" presName="parTx" presStyleLbl="revTx" presStyleIdx="2" presStyleCnt="3">
        <dgm:presLayoutVars>
          <dgm:chMax val="0"/>
          <dgm:chPref val="0"/>
        </dgm:presLayoutVars>
      </dgm:prSet>
      <dgm:spPr/>
    </dgm:pt>
  </dgm:ptLst>
  <dgm:cxnLst>
    <dgm:cxn modelId="{6A0C5605-F069-4785-8AA9-BBC0D101668C}" type="presOf" srcId="{097E9F24-BD3E-4858-9767-F1F5282FC913}" destId="{4E23B243-E04A-40D1-B39D-426CEFCAE927}" srcOrd="0" destOrd="0" presId="urn:microsoft.com/office/officeart/2018/2/layout/IconVerticalSolidList"/>
    <dgm:cxn modelId="{CC049A3B-3BD8-4E31-A94C-162CC2C6857F}" srcId="{3693DB3F-A4E2-4708-BB62-55B675F03421}" destId="{097E9F24-BD3E-4858-9767-F1F5282FC913}" srcOrd="2" destOrd="0" parTransId="{10F29510-8D48-46C0-B38D-0E80F9E400A6}" sibTransId="{F05F8A31-6E71-40D9-AD48-9A37E257DB8F}"/>
    <dgm:cxn modelId="{D6FCEF66-6C58-4883-82BC-43C9A658DEC5}" type="presOf" srcId="{3693DB3F-A4E2-4708-BB62-55B675F03421}" destId="{42F5CAB4-AE18-4EB1-BBA6-E21680ED55E4}" srcOrd="0" destOrd="0" presId="urn:microsoft.com/office/officeart/2018/2/layout/IconVerticalSolidList"/>
    <dgm:cxn modelId="{EF2DFCB3-16B3-4E06-9C35-AC8018390AB5}" srcId="{3693DB3F-A4E2-4708-BB62-55B675F03421}" destId="{D84414D3-CEB0-40BF-B14C-F447145CDB94}" srcOrd="0" destOrd="0" parTransId="{41901EB1-3DF2-491E-9D7E-3031BFACCF52}" sibTransId="{8329AFE4-CE4F-408A-945B-7B033BC77908}"/>
    <dgm:cxn modelId="{26373CB4-373B-4421-9B51-AFEAD5B1079D}" type="presOf" srcId="{FF71E0CC-EF0D-4C0D-B115-B25453951040}" destId="{DD3809BE-910B-4D19-B470-636F8300B29C}" srcOrd="0" destOrd="0" presId="urn:microsoft.com/office/officeart/2018/2/layout/IconVerticalSolidList"/>
    <dgm:cxn modelId="{EFB550CD-E4CC-46C4-BE4B-D548D7AC1CFD}" type="presOf" srcId="{D84414D3-CEB0-40BF-B14C-F447145CDB94}" destId="{704F13F4-8C8A-461A-90F6-CF0EC25FAD3A}" srcOrd="0" destOrd="0" presId="urn:microsoft.com/office/officeart/2018/2/layout/IconVerticalSolidList"/>
    <dgm:cxn modelId="{549B3EDE-9712-4A5D-97B6-74127123B345}" srcId="{3693DB3F-A4E2-4708-BB62-55B675F03421}" destId="{FF71E0CC-EF0D-4C0D-B115-B25453951040}" srcOrd="1" destOrd="0" parTransId="{F8794C91-68C0-4DA7-9985-7BCFC5120762}" sibTransId="{1115662D-E4DA-487F-AAC8-1DCABCC68E20}"/>
    <dgm:cxn modelId="{AE172223-7346-430F-9F9F-31028C61D550}" type="presParOf" srcId="{42F5CAB4-AE18-4EB1-BBA6-E21680ED55E4}" destId="{AC6560D4-56AF-4E86-8842-96F6D7B9BDAE}" srcOrd="0" destOrd="0" presId="urn:microsoft.com/office/officeart/2018/2/layout/IconVerticalSolidList"/>
    <dgm:cxn modelId="{797C30AD-9C3C-48B3-98FD-4B5AAAFB4E94}" type="presParOf" srcId="{AC6560D4-56AF-4E86-8842-96F6D7B9BDAE}" destId="{C0D65133-60E5-4072-8C19-E2FD6E834448}" srcOrd="0" destOrd="0" presId="urn:microsoft.com/office/officeart/2018/2/layout/IconVerticalSolidList"/>
    <dgm:cxn modelId="{24FF23C1-7200-4904-A575-953E27A12C2F}" type="presParOf" srcId="{AC6560D4-56AF-4E86-8842-96F6D7B9BDAE}" destId="{C24F23C2-9D63-40B5-831C-14D94DDE86E5}" srcOrd="1" destOrd="0" presId="urn:microsoft.com/office/officeart/2018/2/layout/IconVerticalSolidList"/>
    <dgm:cxn modelId="{75BEA8EC-4D59-44F6-A878-C874774E7E0B}" type="presParOf" srcId="{AC6560D4-56AF-4E86-8842-96F6D7B9BDAE}" destId="{AA13D4E8-64E3-48C7-8E66-BAB4D1BF5C34}" srcOrd="2" destOrd="0" presId="urn:microsoft.com/office/officeart/2018/2/layout/IconVerticalSolidList"/>
    <dgm:cxn modelId="{518202E8-864D-4F8A-ACDD-8994F1D4C7D6}" type="presParOf" srcId="{AC6560D4-56AF-4E86-8842-96F6D7B9BDAE}" destId="{704F13F4-8C8A-461A-90F6-CF0EC25FAD3A}" srcOrd="3" destOrd="0" presId="urn:microsoft.com/office/officeart/2018/2/layout/IconVerticalSolidList"/>
    <dgm:cxn modelId="{CD6FC179-7DFC-46F3-87D8-FF7EB40E20B5}" type="presParOf" srcId="{42F5CAB4-AE18-4EB1-BBA6-E21680ED55E4}" destId="{75662EA7-BB1F-44DA-BFEF-42181251E832}" srcOrd="1" destOrd="0" presId="urn:microsoft.com/office/officeart/2018/2/layout/IconVerticalSolidList"/>
    <dgm:cxn modelId="{FFA7E0EC-DB1B-4AB1-A7E6-A4BD254E102D}" type="presParOf" srcId="{42F5CAB4-AE18-4EB1-BBA6-E21680ED55E4}" destId="{0E922DFE-3CF0-4E4C-B982-14F13E842F39}" srcOrd="2" destOrd="0" presId="urn:microsoft.com/office/officeart/2018/2/layout/IconVerticalSolidList"/>
    <dgm:cxn modelId="{C64BBC9C-C53E-4704-98B6-779C9A01D02C}" type="presParOf" srcId="{0E922DFE-3CF0-4E4C-B982-14F13E842F39}" destId="{77C6D2DD-440E-493A-91C1-E42894101517}" srcOrd="0" destOrd="0" presId="urn:microsoft.com/office/officeart/2018/2/layout/IconVerticalSolidList"/>
    <dgm:cxn modelId="{6F6E3E31-36B2-440F-8D62-C8557CE35631}" type="presParOf" srcId="{0E922DFE-3CF0-4E4C-B982-14F13E842F39}" destId="{8578F76B-6766-4A89-821F-F3C7154EF13F}" srcOrd="1" destOrd="0" presId="urn:microsoft.com/office/officeart/2018/2/layout/IconVerticalSolidList"/>
    <dgm:cxn modelId="{A80189CD-F1B3-4406-A1C6-18BA935D7C2A}" type="presParOf" srcId="{0E922DFE-3CF0-4E4C-B982-14F13E842F39}" destId="{B0A60335-BA2C-4436-88D9-FD52D0630786}" srcOrd="2" destOrd="0" presId="urn:microsoft.com/office/officeart/2018/2/layout/IconVerticalSolidList"/>
    <dgm:cxn modelId="{80DD46FA-2736-427D-83B2-83AD756D3B98}" type="presParOf" srcId="{0E922DFE-3CF0-4E4C-B982-14F13E842F39}" destId="{DD3809BE-910B-4D19-B470-636F8300B29C}" srcOrd="3" destOrd="0" presId="urn:microsoft.com/office/officeart/2018/2/layout/IconVerticalSolidList"/>
    <dgm:cxn modelId="{99C30149-CBA7-49A6-B36E-1AAA375FA55C}" type="presParOf" srcId="{42F5CAB4-AE18-4EB1-BBA6-E21680ED55E4}" destId="{AD4E3AC6-DF39-449F-94C7-8E1998CE3A18}" srcOrd="3" destOrd="0" presId="urn:microsoft.com/office/officeart/2018/2/layout/IconVerticalSolidList"/>
    <dgm:cxn modelId="{087F0E22-644A-4F28-9B22-C1AB5A5C4D05}" type="presParOf" srcId="{42F5CAB4-AE18-4EB1-BBA6-E21680ED55E4}" destId="{DA171522-6984-40F9-B171-9A9D3FDB97FD}" srcOrd="4" destOrd="0" presId="urn:microsoft.com/office/officeart/2018/2/layout/IconVerticalSolidList"/>
    <dgm:cxn modelId="{BBEFFBB2-99F8-4BE8-A810-C1CF478A8BA8}" type="presParOf" srcId="{DA171522-6984-40F9-B171-9A9D3FDB97FD}" destId="{0A2DED81-7078-4B5D-85FF-190E1882BEA0}" srcOrd="0" destOrd="0" presId="urn:microsoft.com/office/officeart/2018/2/layout/IconVerticalSolidList"/>
    <dgm:cxn modelId="{3D619922-57C9-4366-AC45-DCCE338A4810}" type="presParOf" srcId="{DA171522-6984-40F9-B171-9A9D3FDB97FD}" destId="{E7E75B69-81B0-4F78-9EEE-ACCE647168BF}" srcOrd="1" destOrd="0" presId="urn:microsoft.com/office/officeart/2018/2/layout/IconVerticalSolidList"/>
    <dgm:cxn modelId="{3B2E84B7-681D-42DC-A02B-227AF684C4BE}" type="presParOf" srcId="{DA171522-6984-40F9-B171-9A9D3FDB97FD}" destId="{0ADBAFF7-3CF2-4341-913B-B0A7BB69E62B}" srcOrd="2" destOrd="0" presId="urn:microsoft.com/office/officeart/2018/2/layout/IconVerticalSolidList"/>
    <dgm:cxn modelId="{FF758D47-C206-4478-B131-1E48D29F2CED}" type="presParOf" srcId="{DA171522-6984-40F9-B171-9A9D3FDB97FD}" destId="{4E23B243-E04A-40D1-B39D-426CEFCAE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650A0E-BB5F-4C4A-9F6A-FD5475D63C98}"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tr-TR"/>
        </a:p>
      </dgm:t>
    </dgm:pt>
    <dgm:pt modelId="{91814C2B-31BC-4CBF-997F-CBF1DAF4D43B}">
      <dgm:prSet phldrT="[Metin]"/>
      <dgm:spPr/>
      <dgm:t>
        <a:bodyPr/>
        <a:lstStyle/>
        <a:p>
          <a:r>
            <a:rPr lang="tr-TR" dirty="0"/>
            <a:t>Okul İdaresi</a:t>
          </a:r>
        </a:p>
      </dgm:t>
    </dgm:pt>
    <dgm:pt modelId="{B914742C-995D-4679-A536-292131E1F1E9}" type="parTrans" cxnId="{55F6B7D0-95BC-4768-8F44-93E5BC65A102}">
      <dgm:prSet/>
      <dgm:spPr/>
      <dgm:t>
        <a:bodyPr/>
        <a:lstStyle/>
        <a:p>
          <a:endParaRPr lang="tr-TR"/>
        </a:p>
      </dgm:t>
    </dgm:pt>
    <dgm:pt modelId="{F9CF6F14-BB8D-4B38-9609-EE3060AF090A}" type="sibTrans" cxnId="{55F6B7D0-95BC-4768-8F44-93E5BC65A102}">
      <dgm:prSet/>
      <dgm:spPr/>
      <dgm:t>
        <a:bodyPr/>
        <a:lstStyle/>
        <a:p>
          <a:endParaRPr lang="tr-TR"/>
        </a:p>
      </dgm:t>
    </dgm:pt>
    <dgm:pt modelId="{870D44CD-5435-412D-B002-49E8D7AC07EE}">
      <dgm:prSet phldrT="[Metin]"/>
      <dgm:spPr/>
      <dgm:t>
        <a:bodyPr/>
        <a:lstStyle/>
        <a:p>
          <a:r>
            <a:rPr lang="tr-TR" dirty="0"/>
            <a:t>PDR Servisi</a:t>
          </a:r>
        </a:p>
      </dgm:t>
    </dgm:pt>
    <dgm:pt modelId="{1AE108AB-E8B5-48D8-A384-C5A5B942C6AD}" type="parTrans" cxnId="{F92EE634-492F-47D5-8B2D-EA7313D60BCC}">
      <dgm:prSet/>
      <dgm:spPr/>
      <dgm:t>
        <a:bodyPr/>
        <a:lstStyle/>
        <a:p>
          <a:endParaRPr lang="tr-TR"/>
        </a:p>
      </dgm:t>
    </dgm:pt>
    <dgm:pt modelId="{2A9BA191-B887-40D4-94EF-A52587BB75FC}" type="sibTrans" cxnId="{F92EE634-492F-47D5-8B2D-EA7313D60BCC}">
      <dgm:prSet/>
      <dgm:spPr/>
      <dgm:t>
        <a:bodyPr/>
        <a:lstStyle/>
        <a:p>
          <a:endParaRPr lang="tr-TR"/>
        </a:p>
      </dgm:t>
    </dgm:pt>
    <dgm:pt modelId="{11FA83A6-9D17-4173-B8A5-B468D5818B1B}">
      <dgm:prSet phldrT="[Metin]"/>
      <dgm:spPr/>
      <dgm:t>
        <a:bodyPr/>
        <a:lstStyle/>
        <a:p>
          <a:r>
            <a:rPr lang="tr-TR" dirty="0"/>
            <a:t>Veli </a:t>
          </a:r>
        </a:p>
      </dgm:t>
    </dgm:pt>
    <dgm:pt modelId="{64ACFC80-3F69-4171-99C9-9DEFA3F53588}" type="parTrans" cxnId="{CB46168F-D7C7-4F6B-BD2C-4184BA02CDF4}">
      <dgm:prSet/>
      <dgm:spPr/>
      <dgm:t>
        <a:bodyPr/>
        <a:lstStyle/>
        <a:p>
          <a:endParaRPr lang="tr-TR"/>
        </a:p>
      </dgm:t>
    </dgm:pt>
    <dgm:pt modelId="{FB6D00BA-0241-4F14-B79F-F99FFD230B0F}" type="sibTrans" cxnId="{CB46168F-D7C7-4F6B-BD2C-4184BA02CDF4}">
      <dgm:prSet/>
      <dgm:spPr/>
      <dgm:t>
        <a:bodyPr/>
        <a:lstStyle/>
        <a:p>
          <a:endParaRPr lang="tr-TR"/>
        </a:p>
      </dgm:t>
    </dgm:pt>
    <dgm:pt modelId="{5188ABD4-B8FC-4677-A5B2-93F0D6F57871}">
      <dgm:prSet phldrT="[Metin]"/>
      <dgm:spPr/>
      <dgm:t>
        <a:bodyPr/>
        <a:lstStyle/>
        <a:p>
          <a:r>
            <a:rPr lang="tr-TR" dirty="0"/>
            <a:t>Öğretmen</a:t>
          </a:r>
        </a:p>
      </dgm:t>
    </dgm:pt>
    <dgm:pt modelId="{22109419-9597-40AA-B536-2C4407D6E3E0}" type="parTrans" cxnId="{8EF1E421-DFA0-4644-8CA4-F1CC2F845A0A}">
      <dgm:prSet/>
      <dgm:spPr/>
      <dgm:t>
        <a:bodyPr/>
        <a:lstStyle/>
        <a:p>
          <a:endParaRPr lang="tr-TR"/>
        </a:p>
      </dgm:t>
    </dgm:pt>
    <dgm:pt modelId="{059AC526-F15C-4A0A-9D4D-B26A9C168E27}" type="sibTrans" cxnId="{8EF1E421-DFA0-4644-8CA4-F1CC2F845A0A}">
      <dgm:prSet/>
      <dgm:spPr/>
      <dgm:t>
        <a:bodyPr/>
        <a:lstStyle/>
        <a:p>
          <a:endParaRPr lang="tr-TR"/>
        </a:p>
      </dgm:t>
    </dgm:pt>
    <dgm:pt modelId="{E819DD52-138D-42C8-BE9C-7871031E7731}" type="pres">
      <dgm:prSet presAssocID="{73650A0E-BB5F-4C4A-9F6A-FD5475D63C98}" presName="cycleMatrixDiagram" presStyleCnt="0">
        <dgm:presLayoutVars>
          <dgm:chMax val="1"/>
          <dgm:dir/>
          <dgm:animLvl val="lvl"/>
          <dgm:resizeHandles val="exact"/>
        </dgm:presLayoutVars>
      </dgm:prSet>
      <dgm:spPr/>
    </dgm:pt>
    <dgm:pt modelId="{7F956D1C-E44E-4625-B90D-8FFE5571605A}" type="pres">
      <dgm:prSet presAssocID="{73650A0E-BB5F-4C4A-9F6A-FD5475D63C98}" presName="children" presStyleCnt="0"/>
      <dgm:spPr/>
    </dgm:pt>
    <dgm:pt modelId="{D7F3D990-3D77-496C-9539-4F07ACBBD64E}" type="pres">
      <dgm:prSet presAssocID="{73650A0E-BB5F-4C4A-9F6A-FD5475D63C98}" presName="childPlaceholder" presStyleCnt="0"/>
      <dgm:spPr/>
    </dgm:pt>
    <dgm:pt modelId="{7F6EF80F-1F3E-4640-9C61-C4569C71F356}" type="pres">
      <dgm:prSet presAssocID="{73650A0E-BB5F-4C4A-9F6A-FD5475D63C98}" presName="circle" presStyleCnt="0"/>
      <dgm:spPr/>
    </dgm:pt>
    <dgm:pt modelId="{4DAB1408-34D5-4578-A37F-EFFF95A42CF2}" type="pres">
      <dgm:prSet presAssocID="{73650A0E-BB5F-4C4A-9F6A-FD5475D63C98}" presName="quadrant1" presStyleLbl="node1" presStyleIdx="0" presStyleCnt="4">
        <dgm:presLayoutVars>
          <dgm:chMax val="1"/>
          <dgm:bulletEnabled val="1"/>
        </dgm:presLayoutVars>
      </dgm:prSet>
      <dgm:spPr/>
    </dgm:pt>
    <dgm:pt modelId="{B20179AF-BF75-407B-91FF-352BAB011705}" type="pres">
      <dgm:prSet presAssocID="{73650A0E-BB5F-4C4A-9F6A-FD5475D63C98}" presName="quadrant2" presStyleLbl="node1" presStyleIdx="1" presStyleCnt="4">
        <dgm:presLayoutVars>
          <dgm:chMax val="1"/>
          <dgm:bulletEnabled val="1"/>
        </dgm:presLayoutVars>
      </dgm:prSet>
      <dgm:spPr/>
    </dgm:pt>
    <dgm:pt modelId="{C7B1F7D8-6DA8-4289-9093-2708ED83C751}" type="pres">
      <dgm:prSet presAssocID="{73650A0E-BB5F-4C4A-9F6A-FD5475D63C98}" presName="quadrant3" presStyleLbl="node1" presStyleIdx="2" presStyleCnt="4">
        <dgm:presLayoutVars>
          <dgm:chMax val="1"/>
          <dgm:bulletEnabled val="1"/>
        </dgm:presLayoutVars>
      </dgm:prSet>
      <dgm:spPr/>
    </dgm:pt>
    <dgm:pt modelId="{7EDB8A33-9679-4888-AF40-C4CBA3CFEFBC}" type="pres">
      <dgm:prSet presAssocID="{73650A0E-BB5F-4C4A-9F6A-FD5475D63C98}" presName="quadrant4" presStyleLbl="node1" presStyleIdx="3" presStyleCnt="4">
        <dgm:presLayoutVars>
          <dgm:chMax val="1"/>
          <dgm:bulletEnabled val="1"/>
        </dgm:presLayoutVars>
      </dgm:prSet>
      <dgm:spPr/>
    </dgm:pt>
    <dgm:pt modelId="{734B72E1-3AA6-41D1-822E-339084C44F4A}" type="pres">
      <dgm:prSet presAssocID="{73650A0E-BB5F-4C4A-9F6A-FD5475D63C98}" presName="quadrantPlaceholder" presStyleCnt="0"/>
      <dgm:spPr/>
    </dgm:pt>
    <dgm:pt modelId="{5EE43BA6-8D1A-4E8A-BBA5-4480A06EDF14}" type="pres">
      <dgm:prSet presAssocID="{73650A0E-BB5F-4C4A-9F6A-FD5475D63C98}" presName="center1" presStyleLbl="fgShp" presStyleIdx="0" presStyleCnt="2"/>
      <dgm:spPr/>
    </dgm:pt>
    <dgm:pt modelId="{2EE6913C-9F6A-4686-B6FE-E6A9EEAD94DA}" type="pres">
      <dgm:prSet presAssocID="{73650A0E-BB5F-4C4A-9F6A-FD5475D63C98}" presName="center2" presStyleLbl="fgShp" presStyleIdx="1" presStyleCnt="2"/>
      <dgm:spPr/>
    </dgm:pt>
  </dgm:ptLst>
  <dgm:cxnLst>
    <dgm:cxn modelId="{8EF1E421-DFA0-4644-8CA4-F1CC2F845A0A}" srcId="{73650A0E-BB5F-4C4A-9F6A-FD5475D63C98}" destId="{5188ABD4-B8FC-4677-A5B2-93F0D6F57871}" srcOrd="3" destOrd="0" parTransId="{22109419-9597-40AA-B536-2C4407D6E3E0}" sibTransId="{059AC526-F15C-4A0A-9D4D-B26A9C168E27}"/>
    <dgm:cxn modelId="{F92EE634-492F-47D5-8B2D-EA7313D60BCC}" srcId="{73650A0E-BB5F-4C4A-9F6A-FD5475D63C98}" destId="{870D44CD-5435-412D-B002-49E8D7AC07EE}" srcOrd="1" destOrd="0" parTransId="{1AE108AB-E8B5-48D8-A384-C5A5B942C6AD}" sibTransId="{2A9BA191-B887-40D4-94EF-A52587BB75FC}"/>
    <dgm:cxn modelId="{01C2505E-6E9B-4DF7-BDE8-6B000E2A2E5D}" type="presOf" srcId="{91814C2B-31BC-4CBF-997F-CBF1DAF4D43B}" destId="{4DAB1408-34D5-4578-A37F-EFFF95A42CF2}" srcOrd="0" destOrd="0" presId="urn:microsoft.com/office/officeart/2005/8/layout/cycle4"/>
    <dgm:cxn modelId="{225F796C-C479-455F-AF58-2998288DCFA8}" type="presOf" srcId="{11FA83A6-9D17-4173-B8A5-B468D5818B1B}" destId="{C7B1F7D8-6DA8-4289-9093-2708ED83C751}" srcOrd="0" destOrd="0" presId="urn:microsoft.com/office/officeart/2005/8/layout/cycle4"/>
    <dgm:cxn modelId="{CFA3F273-C864-425B-AFAE-1A9F62B92A03}" type="presOf" srcId="{73650A0E-BB5F-4C4A-9F6A-FD5475D63C98}" destId="{E819DD52-138D-42C8-BE9C-7871031E7731}" srcOrd="0" destOrd="0" presId="urn:microsoft.com/office/officeart/2005/8/layout/cycle4"/>
    <dgm:cxn modelId="{CB46168F-D7C7-4F6B-BD2C-4184BA02CDF4}" srcId="{73650A0E-BB5F-4C4A-9F6A-FD5475D63C98}" destId="{11FA83A6-9D17-4173-B8A5-B468D5818B1B}" srcOrd="2" destOrd="0" parTransId="{64ACFC80-3F69-4171-99C9-9DEFA3F53588}" sibTransId="{FB6D00BA-0241-4F14-B79F-F99FFD230B0F}"/>
    <dgm:cxn modelId="{75FC31AD-C8CC-4213-A3B9-FC25054724AF}" type="presOf" srcId="{5188ABD4-B8FC-4677-A5B2-93F0D6F57871}" destId="{7EDB8A33-9679-4888-AF40-C4CBA3CFEFBC}" srcOrd="0" destOrd="0" presId="urn:microsoft.com/office/officeart/2005/8/layout/cycle4"/>
    <dgm:cxn modelId="{5E0642C8-445A-4F35-BBAA-FDD55F6F1ECA}" type="presOf" srcId="{870D44CD-5435-412D-B002-49E8D7AC07EE}" destId="{B20179AF-BF75-407B-91FF-352BAB011705}" srcOrd="0" destOrd="0" presId="urn:microsoft.com/office/officeart/2005/8/layout/cycle4"/>
    <dgm:cxn modelId="{55F6B7D0-95BC-4768-8F44-93E5BC65A102}" srcId="{73650A0E-BB5F-4C4A-9F6A-FD5475D63C98}" destId="{91814C2B-31BC-4CBF-997F-CBF1DAF4D43B}" srcOrd="0" destOrd="0" parTransId="{B914742C-995D-4679-A536-292131E1F1E9}" sibTransId="{F9CF6F14-BB8D-4B38-9609-EE3060AF090A}"/>
    <dgm:cxn modelId="{94A1658D-B7E9-40DB-B443-9B7153669AD9}" type="presParOf" srcId="{E819DD52-138D-42C8-BE9C-7871031E7731}" destId="{7F956D1C-E44E-4625-B90D-8FFE5571605A}" srcOrd="0" destOrd="0" presId="urn:microsoft.com/office/officeart/2005/8/layout/cycle4"/>
    <dgm:cxn modelId="{4A6F4A4D-DB1D-465C-91B7-1859A1350F5F}" type="presParOf" srcId="{7F956D1C-E44E-4625-B90D-8FFE5571605A}" destId="{D7F3D990-3D77-496C-9539-4F07ACBBD64E}" srcOrd="0" destOrd="0" presId="urn:microsoft.com/office/officeart/2005/8/layout/cycle4"/>
    <dgm:cxn modelId="{7D5859D2-CB5A-403B-8C85-B5240BFEB797}" type="presParOf" srcId="{E819DD52-138D-42C8-BE9C-7871031E7731}" destId="{7F6EF80F-1F3E-4640-9C61-C4569C71F356}" srcOrd="1" destOrd="0" presId="urn:microsoft.com/office/officeart/2005/8/layout/cycle4"/>
    <dgm:cxn modelId="{8720C58A-F58A-4BF9-9A38-31D5E8139A11}" type="presParOf" srcId="{7F6EF80F-1F3E-4640-9C61-C4569C71F356}" destId="{4DAB1408-34D5-4578-A37F-EFFF95A42CF2}" srcOrd="0" destOrd="0" presId="urn:microsoft.com/office/officeart/2005/8/layout/cycle4"/>
    <dgm:cxn modelId="{E4C7AB73-01B6-446E-AC09-24AF5B4B7F0D}" type="presParOf" srcId="{7F6EF80F-1F3E-4640-9C61-C4569C71F356}" destId="{B20179AF-BF75-407B-91FF-352BAB011705}" srcOrd="1" destOrd="0" presId="urn:microsoft.com/office/officeart/2005/8/layout/cycle4"/>
    <dgm:cxn modelId="{12DFC6CF-C78E-4ED8-BF17-88F07D28A567}" type="presParOf" srcId="{7F6EF80F-1F3E-4640-9C61-C4569C71F356}" destId="{C7B1F7D8-6DA8-4289-9093-2708ED83C751}" srcOrd="2" destOrd="0" presId="urn:microsoft.com/office/officeart/2005/8/layout/cycle4"/>
    <dgm:cxn modelId="{BCD8E0EF-45E8-41CC-B5A8-9F63C640727E}" type="presParOf" srcId="{7F6EF80F-1F3E-4640-9C61-C4569C71F356}" destId="{7EDB8A33-9679-4888-AF40-C4CBA3CFEFBC}" srcOrd="3" destOrd="0" presId="urn:microsoft.com/office/officeart/2005/8/layout/cycle4"/>
    <dgm:cxn modelId="{3154ED45-7280-400B-B10F-07B6649C7CFF}" type="presParOf" srcId="{7F6EF80F-1F3E-4640-9C61-C4569C71F356}" destId="{734B72E1-3AA6-41D1-822E-339084C44F4A}" srcOrd="4" destOrd="0" presId="urn:microsoft.com/office/officeart/2005/8/layout/cycle4"/>
    <dgm:cxn modelId="{A211C95C-2ABC-4928-A7A4-9EAD27FCCEBD}" type="presParOf" srcId="{E819DD52-138D-42C8-BE9C-7871031E7731}" destId="{5EE43BA6-8D1A-4E8A-BBA5-4480A06EDF14}" srcOrd="2" destOrd="0" presId="urn:microsoft.com/office/officeart/2005/8/layout/cycle4"/>
    <dgm:cxn modelId="{FCD4EC45-911F-42FD-896B-9AECD3D24EBF}" type="presParOf" srcId="{E819DD52-138D-42C8-BE9C-7871031E7731}" destId="{2EE6913C-9F6A-4686-B6FE-E6A9EEAD94DA}"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9CF92B-8AC9-4807-9540-9929C6F6868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5603D66-4B53-4B08-9579-2582E9B7C4B7}">
      <dgm:prSet phldrT="[Metin]"/>
      <dgm:spPr/>
      <dgm:t>
        <a:bodyPr/>
        <a:lstStyle/>
        <a:p>
          <a:r>
            <a:rPr lang="tr-TR" dirty="0"/>
            <a:t>Bilimsel, somut ve gerçekçi bilgiler edinmek</a:t>
          </a:r>
        </a:p>
      </dgm:t>
    </dgm:pt>
    <dgm:pt modelId="{2F3A82C8-29CD-4A94-8587-28B7F6FB2240}" type="parTrans" cxnId="{4C3734C4-8CDA-4A49-98F4-202D0B0CA149}">
      <dgm:prSet/>
      <dgm:spPr/>
      <dgm:t>
        <a:bodyPr/>
        <a:lstStyle/>
        <a:p>
          <a:endParaRPr lang="tr-TR"/>
        </a:p>
      </dgm:t>
    </dgm:pt>
    <dgm:pt modelId="{0D631B70-0003-4E60-9629-FABC5A022F5E}" type="sibTrans" cxnId="{4C3734C4-8CDA-4A49-98F4-202D0B0CA149}">
      <dgm:prSet/>
      <dgm:spPr/>
      <dgm:t>
        <a:bodyPr/>
        <a:lstStyle/>
        <a:p>
          <a:endParaRPr lang="tr-TR"/>
        </a:p>
      </dgm:t>
    </dgm:pt>
    <dgm:pt modelId="{C0AB1B53-5529-4C10-BA56-D6A1D7F87353}">
      <dgm:prSet phldrT="[Metin]"/>
      <dgm:spPr>
        <a:solidFill>
          <a:schemeClr val="accent2"/>
        </a:solidFill>
      </dgm:spPr>
      <dgm:t>
        <a:bodyPr/>
        <a:lstStyle/>
        <a:p>
          <a:r>
            <a:rPr lang="tr-TR" dirty="0"/>
            <a:t>Travmatik yaşantılara duyarlı bir okul iklimi oluşturmak</a:t>
          </a:r>
        </a:p>
      </dgm:t>
    </dgm:pt>
    <dgm:pt modelId="{382A93E1-C689-4A90-9E8C-15ED97508694}" type="parTrans" cxnId="{6460C60B-9777-4125-934C-6CD271ABBF56}">
      <dgm:prSet/>
      <dgm:spPr/>
      <dgm:t>
        <a:bodyPr/>
        <a:lstStyle/>
        <a:p>
          <a:endParaRPr lang="tr-TR"/>
        </a:p>
      </dgm:t>
    </dgm:pt>
    <dgm:pt modelId="{A9996A6C-8B1D-4942-95CC-3A51AD6815C6}" type="sibTrans" cxnId="{6460C60B-9777-4125-934C-6CD271ABBF56}">
      <dgm:prSet/>
      <dgm:spPr/>
      <dgm:t>
        <a:bodyPr/>
        <a:lstStyle/>
        <a:p>
          <a:endParaRPr lang="tr-TR"/>
        </a:p>
      </dgm:t>
    </dgm:pt>
    <dgm:pt modelId="{346D9D86-D206-41C1-B80F-5B2E7E3CC2F9}">
      <dgm:prSet/>
      <dgm:spPr>
        <a:solidFill>
          <a:schemeClr val="accent2"/>
        </a:solidFill>
      </dgm:spPr>
      <dgm:t>
        <a:bodyPr/>
        <a:lstStyle/>
        <a:p>
          <a:r>
            <a:rPr lang="tr-TR" dirty="0"/>
            <a:t>Psikolojik travmayı öğrencilerin bakış açısıyla ele almak</a:t>
          </a:r>
          <a:endParaRPr lang="en-US" dirty="0"/>
        </a:p>
      </dgm:t>
    </dgm:pt>
    <dgm:pt modelId="{91E69B92-DF25-4F02-B1D6-9BBAA69FC66F}" type="parTrans" cxnId="{7C6DAB4D-69DF-4BDB-A5E9-47CB6BFF59AD}">
      <dgm:prSet/>
      <dgm:spPr/>
      <dgm:t>
        <a:bodyPr/>
        <a:lstStyle/>
        <a:p>
          <a:endParaRPr lang="tr-TR"/>
        </a:p>
      </dgm:t>
    </dgm:pt>
    <dgm:pt modelId="{36D32760-B8E6-41FC-86A1-F272E1E54EC4}" type="sibTrans" cxnId="{7C6DAB4D-69DF-4BDB-A5E9-47CB6BFF59AD}">
      <dgm:prSet/>
      <dgm:spPr/>
      <dgm:t>
        <a:bodyPr/>
        <a:lstStyle/>
        <a:p>
          <a:endParaRPr lang="tr-TR"/>
        </a:p>
      </dgm:t>
    </dgm:pt>
    <dgm:pt modelId="{116B32A2-F2F3-4EFD-BBA3-D1200E33D2CF}">
      <dgm:prSet/>
      <dgm:spPr>
        <a:solidFill>
          <a:schemeClr val="accent2"/>
        </a:solidFill>
      </dgm:spPr>
      <dgm:t>
        <a:bodyPr/>
        <a:lstStyle/>
        <a:p>
          <a:r>
            <a:rPr lang="tr-TR" dirty="0"/>
            <a:t>Müşavirlik ve uzman desteği almak</a:t>
          </a:r>
          <a:endParaRPr lang="en-US" dirty="0"/>
        </a:p>
      </dgm:t>
    </dgm:pt>
    <dgm:pt modelId="{9E9DA336-1680-4291-AC09-DBA12C623B1E}" type="parTrans" cxnId="{8963CEE9-8513-4ABE-9801-D13BE09F401C}">
      <dgm:prSet/>
      <dgm:spPr/>
      <dgm:t>
        <a:bodyPr/>
        <a:lstStyle/>
        <a:p>
          <a:endParaRPr lang="tr-TR"/>
        </a:p>
      </dgm:t>
    </dgm:pt>
    <dgm:pt modelId="{6612635A-AB77-4391-9F48-2C566EBCF284}" type="sibTrans" cxnId="{8963CEE9-8513-4ABE-9801-D13BE09F401C}">
      <dgm:prSet/>
      <dgm:spPr/>
      <dgm:t>
        <a:bodyPr/>
        <a:lstStyle/>
        <a:p>
          <a:endParaRPr lang="tr-TR"/>
        </a:p>
      </dgm:t>
    </dgm:pt>
    <dgm:pt modelId="{BD178B1C-E5E8-4130-92C2-C773976D3191}">
      <dgm:prSet/>
      <dgm:spPr/>
      <dgm:t>
        <a:bodyPr/>
        <a:lstStyle/>
        <a:p>
          <a:r>
            <a:rPr lang="tr-TR" dirty="0"/>
            <a:t>Aile katılımını sağlamak</a:t>
          </a:r>
          <a:endParaRPr lang="en-US" dirty="0"/>
        </a:p>
      </dgm:t>
    </dgm:pt>
    <dgm:pt modelId="{46EBF6D2-1617-4665-AB9B-90CAC5441214}" type="parTrans" cxnId="{BAFCE9A8-C3BC-46D9-8ABB-F273BC76400B}">
      <dgm:prSet/>
      <dgm:spPr/>
      <dgm:t>
        <a:bodyPr/>
        <a:lstStyle/>
        <a:p>
          <a:endParaRPr lang="tr-TR"/>
        </a:p>
      </dgm:t>
    </dgm:pt>
    <dgm:pt modelId="{59163A35-4691-4301-A1A6-822028107908}" type="sibTrans" cxnId="{BAFCE9A8-C3BC-46D9-8ABB-F273BC76400B}">
      <dgm:prSet/>
      <dgm:spPr/>
      <dgm:t>
        <a:bodyPr/>
        <a:lstStyle/>
        <a:p>
          <a:endParaRPr lang="tr-TR"/>
        </a:p>
      </dgm:t>
    </dgm:pt>
    <dgm:pt modelId="{FA83EC8E-C375-4540-893E-0D83E769E030}">
      <dgm:prSet/>
      <dgm:spPr>
        <a:solidFill>
          <a:schemeClr val="accent2"/>
        </a:solidFill>
      </dgm:spPr>
      <dgm:t>
        <a:bodyPr/>
        <a:lstStyle/>
        <a:p>
          <a:r>
            <a:rPr lang="tr-TR" dirty="0"/>
            <a:t>Öğrencilere model olmak</a:t>
          </a:r>
          <a:endParaRPr lang="en-US" dirty="0"/>
        </a:p>
      </dgm:t>
    </dgm:pt>
    <dgm:pt modelId="{F7B3ED05-9D04-43D1-90D4-286425AFFDC0}" type="parTrans" cxnId="{8722A645-A3B0-4E79-92AA-769E8C5AC0B8}">
      <dgm:prSet/>
      <dgm:spPr/>
      <dgm:t>
        <a:bodyPr/>
        <a:lstStyle/>
        <a:p>
          <a:endParaRPr lang="tr-TR"/>
        </a:p>
      </dgm:t>
    </dgm:pt>
    <dgm:pt modelId="{F229E003-0DC1-46A0-9DC4-AE86E45589D8}" type="sibTrans" cxnId="{8722A645-A3B0-4E79-92AA-769E8C5AC0B8}">
      <dgm:prSet/>
      <dgm:spPr/>
      <dgm:t>
        <a:bodyPr/>
        <a:lstStyle/>
        <a:p>
          <a:endParaRPr lang="tr-TR"/>
        </a:p>
      </dgm:t>
    </dgm:pt>
    <dgm:pt modelId="{207ACED0-85C1-4F0E-94BF-74A9A82B6FF3}" type="pres">
      <dgm:prSet presAssocID="{FE9CF92B-8AC9-4807-9540-9929C6F68687}" presName="linear" presStyleCnt="0">
        <dgm:presLayoutVars>
          <dgm:animLvl val="lvl"/>
          <dgm:resizeHandles val="exact"/>
        </dgm:presLayoutVars>
      </dgm:prSet>
      <dgm:spPr/>
    </dgm:pt>
    <dgm:pt modelId="{CF49616C-3A86-4998-BA6F-B34D74A00F13}" type="pres">
      <dgm:prSet presAssocID="{05603D66-4B53-4B08-9579-2582E9B7C4B7}" presName="parentText" presStyleLbl="node1" presStyleIdx="0" presStyleCnt="6" custLinFactNeighborX="-2000" custLinFactNeighborY="38039">
        <dgm:presLayoutVars>
          <dgm:chMax val="0"/>
          <dgm:bulletEnabled val="1"/>
        </dgm:presLayoutVars>
      </dgm:prSet>
      <dgm:spPr/>
    </dgm:pt>
    <dgm:pt modelId="{AEB45A61-A8DE-4A35-A88C-47A74426F801}" type="pres">
      <dgm:prSet presAssocID="{0D631B70-0003-4E60-9629-FABC5A022F5E}" presName="spacer" presStyleCnt="0"/>
      <dgm:spPr/>
    </dgm:pt>
    <dgm:pt modelId="{960480B9-2A58-4FDB-B2E2-5AACFEEED9FF}" type="pres">
      <dgm:prSet presAssocID="{C0AB1B53-5529-4C10-BA56-D6A1D7F87353}" presName="parentText" presStyleLbl="node1" presStyleIdx="1" presStyleCnt="6">
        <dgm:presLayoutVars>
          <dgm:chMax val="0"/>
          <dgm:bulletEnabled val="1"/>
        </dgm:presLayoutVars>
      </dgm:prSet>
      <dgm:spPr/>
    </dgm:pt>
    <dgm:pt modelId="{55F5F076-620A-4A0F-81D9-8EE37A6264D3}" type="pres">
      <dgm:prSet presAssocID="{A9996A6C-8B1D-4942-95CC-3A51AD6815C6}" presName="spacer" presStyleCnt="0"/>
      <dgm:spPr/>
    </dgm:pt>
    <dgm:pt modelId="{D417CA8F-2AF3-4DA6-A8DB-78C23E391D32}" type="pres">
      <dgm:prSet presAssocID="{116B32A2-F2F3-4EFD-BBA3-D1200E33D2CF}" presName="parentText" presStyleLbl="node1" presStyleIdx="2" presStyleCnt="6">
        <dgm:presLayoutVars>
          <dgm:chMax val="0"/>
          <dgm:bulletEnabled val="1"/>
        </dgm:presLayoutVars>
      </dgm:prSet>
      <dgm:spPr/>
    </dgm:pt>
    <dgm:pt modelId="{AEE1FA76-E782-4406-BA26-83D74E1D788E}" type="pres">
      <dgm:prSet presAssocID="{6612635A-AB77-4391-9F48-2C566EBCF284}" presName="spacer" presStyleCnt="0"/>
      <dgm:spPr/>
    </dgm:pt>
    <dgm:pt modelId="{F1509C55-E5AD-41C8-B75B-6AF306FD9DE8}" type="pres">
      <dgm:prSet presAssocID="{346D9D86-D206-41C1-B80F-5B2E7E3CC2F9}" presName="parentText" presStyleLbl="node1" presStyleIdx="3" presStyleCnt="6">
        <dgm:presLayoutVars>
          <dgm:chMax val="0"/>
          <dgm:bulletEnabled val="1"/>
        </dgm:presLayoutVars>
      </dgm:prSet>
      <dgm:spPr/>
    </dgm:pt>
    <dgm:pt modelId="{AED8CD44-0400-46C0-AA44-611DB2B045B1}" type="pres">
      <dgm:prSet presAssocID="{36D32760-B8E6-41FC-86A1-F272E1E54EC4}" presName="spacer" presStyleCnt="0"/>
      <dgm:spPr/>
    </dgm:pt>
    <dgm:pt modelId="{9DB9C4BC-D3AA-4CC8-A72D-FC997DD43221}" type="pres">
      <dgm:prSet presAssocID="{FA83EC8E-C375-4540-893E-0D83E769E030}" presName="parentText" presStyleLbl="node1" presStyleIdx="4" presStyleCnt="6">
        <dgm:presLayoutVars>
          <dgm:chMax val="0"/>
          <dgm:bulletEnabled val="1"/>
        </dgm:presLayoutVars>
      </dgm:prSet>
      <dgm:spPr/>
    </dgm:pt>
    <dgm:pt modelId="{61ADA1EB-C760-4D46-9E9B-21BF7C97B68D}" type="pres">
      <dgm:prSet presAssocID="{F229E003-0DC1-46A0-9DC4-AE86E45589D8}" presName="spacer" presStyleCnt="0"/>
      <dgm:spPr/>
    </dgm:pt>
    <dgm:pt modelId="{7510DA56-6FE4-4634-88F8-2BD8939D48C0}" type="pres">
      <dgm:prSet presAssocID="{BD178B1C-E5E8-4130-92C2-C773976D3191}" presName="parentText" presStyleLbl="node1" presStyleIdx="5" presStyleCnt="6">
        <dgm:presLayoutVars>
          <dgm:chMax val="0"/>
          <dgm:bulletEnabled val="1"/>
        </dgm:presLayoutVars>
      </dgm:prSet>
      <dgm:spPr/>
    </dgm:pt>
  </dgm:ptLst>
  <dgm:cxnLst>
    <dgm:cxn modelId="{6460C60B-9777-4125-934C-6CD271ABBF56}" srcId="{FE9CF92B-8AC9-4807-9540-9929C6F68687}" destId="{C0AB1B53-5529-4C10-BA56-D6A1D7F87353}" srcOrd="1" destOrd="0" parTransId="{382A93E1-C689-4A90-9E8C-15ED97508694}" sibTransId="{A9996A6C-8B1D-4942-95CC-3A51AD6815C6}"/>
    <dgm:cxn modelId="{6984B22B-7A09-4007-B334-A31ECDF3AB4C}" type="presOf" srcId="{C0AB1B53-5529-4C10-BA56-D6A1D7F87353}" destId="{960480B9-2A58-4FDB-B2E2-5AACFEEED9FF}" srcOrd="0" destOrd="0" presId="urn:microsoft.com/office/officeart/2005/8/layout/vList2"/>
    <dgm:cxn modelId="{A846AC2C-5998-4185-90B4-C3B315C4064A}" type="presOf" srcId="{05603D66-4B53-4B08-9579-2582E9B7C4B7}" destId="{CF49616C-3A86-4998-BA6F-B34D74A00F13}" srcOrd="0" destOrd="0" presId="urn:microsoft.com/office/officeart/2005/8/layout/vList2"/>
    <dgm:cxn modelId="{EB9F675C-5454-43A9-B591-A162E3D83257}" type="presOf" srcId="{116B32A2-F2F3-4EFD-BBA3-D1200E33D2CF}" destId="{D417CA8F-2AF3-4DA6-A8DB-78C23E391D32}" srcOrd="0" destOrd="0" presId="urn:microsoft.com/office/officeart/2005/8/layout/vList2"/>
    <dgm:cxn modelId="{3A905F62-28C6-49CF-8D4C-1E4B912E2D12}" type="presOf" srcId="{FA83EC8E-C375-4540-893E-0D83E769E030}" destId="{9DB9C4BC-D3AA-4CC8-A72D-FC997DD43221}" srcOrd="0" destOrd="0" presId="urn:microsoft.com/office/officeart/2005/8/layout/vList2"/>
    <dgm:cxn modelId="{8722A645-A3B0-4E79-92AA-769E8C5AC0B8}" srcId="{FE9CF92B-8AC9-4807-9540-9929C6F68687}" destId="{FA83EC8E-C375-4540-893E-0D83E769E030}" srcOrd="4" destOrd="0" parTransId="{F7B3ED05-9D04-43D1-90D4-286425AFFDC0}" sibTransId="{F229E003-0DC1-46A0-9DC4-AE86E45589D8}"/>
    <dgm:cxn modelId="{7C6DAB4D-69DF-4BDB-A5E9-47CB6BFF59AD}" srcId="{FE9CF92B-8AC9-4807-9540-9929C6F68687}" destId="{346D9D86-D206-41C1-B80F-5B2E7E3CC2F9}" srcOrd="3" destOrd="0" parTransId="{91E69B92-DF25-4F02-B1D6-9BBAA69FC66F}" sibTransId="{36D32760-B8E6-41FC-86A1-F272E1E54EC4}"/>
    <dgm:cxn modelId="{B2B29353-D2A1-4CF4-BD6F-DE91E25FEDE8}" type="presOf" srcId="{346D9D86-D206-41C1-B80F-5B2E7E3CC2F9}" destId="{F1509C55-E5AD-41C8-B75B-6AF306FD9DE8}" srcOrd="0" destOrd="0" presId="urn:microsoft.com/office/officeart/2005/8/layout/vList2"/>
    <dgm:cxn modelId="{BAFCE9A8-C3BC-46D9-8ABB-F273BC76400B}" srcId="{FE9CF92B-8AC9-4807-9540-9929C6F68687}" destId="{BD178B1C-E5E8-4130-92C2-C773976D3191}" srcOrd="5" destOrd="0" parTransId="{46EBF6D2-1617-4665-AB9B-90CAC5441214}" sibTransId="{59163A35-4691-4301-A1A6-822028107908}"/>
    <dgm:cxn modelId="{4C3734C4-8CDA-4A49-98F4-202D0B0CA149}" srcId="{FE9CF92B-8AC9-4807-9540-9929C6F68687}" destId="{05603D66-4B53-4B08-9579-2582E9B7C4B7}" srcOrd="0" destOrd="0" parTransId="{2F3A82C8-29CD-4A94-8587-28B7F6FB2240}" sibTransId="{0D631B70-0003-4E60-9629-FABC5A022F5E}"/>
    <dgm:cxn modelId="{B2694EE4-141A-41D2-BD3A-518AC6130145}" type="presOf" srcId="{BD178B1C-E5E8-4130-92C2-C773976D3191}" destId="{7510DA56-6FE4-4634-88F8-2BD8939D48C0}" srcOrd="0" destOrd="0" presId="urn:microsoft.com/office/officeart/2005/8/layout/vList2"/>
    <dgm:cxn modelId="{8963CEE9-8513-4ABE-9801-D13BE09F401C}" srcId="{FE9CF92B-8AC9-4807-9540-9929C6F68687}" destId="{116B32A2-F2F3-4EFD-BBA3-D1200E33D2CF}" srcOrd="2" destOrd="0" parTransId="{9E9DA336-1680-4291-AC09-DBA12C623B1E}" sibTransId="{6612635A-AB77-4391-9F48-2C566EBCF284}"/>
    <dgm:cxn modelId="{36FCEFF6-3409-459E-AC19-56051302D611}" type="presOf" srcId="{FE9CF92B-8AC9-4807-9540-9929C6F68687}" destId="{207ACED0-85C1-4F0E-94BF-74A9A82B6FF3}" srcOrd="0" destOrd="0" presId="urn:microsoft.com/office/officeart/2005/8/layout/vList2"/>
    <dgm:cxn modelId="{B4E91DB4-511C-477D-B530-8A59208BA023}" type="presParOf" srcId="{207ACED0-85C1-4F0E-94BF-74A9A82B6FF3}" destId="{CF49616C-3A86-4998-BA6F-B34D74A00F13}" srcOrd="0" destOrd="0" presId="urn:microsoft.com/office/officeart/2005/8/layout/vList2"/>
    <dgm:cxn modelId="{3D9ED983-3EE3-44E4-951A-FB3170CCC270}" type="presParOf" srcId="{207ACED0-85C1-4F0E-94BF-74A9A82B6FF3}" destId="{AEB45A61-A8DE-4A35-A88C-47A74426F801}" srcOrd="1" destOrd="0" presId="urn:microsoft.com/office/officeart/2005/8/layout/vList2"/>
    <dgm:cxn modelId="{93B7E68D-F38B-4200-B488-D35CF4D4B943}" type="presParOf" srcId="{207ACED0-85C1-4F0E-94BF-74A9A82B6FF3}" destId="{960480B9-2A58-4FDB-B2E2-5AACFEEED9FF}" srcOrd="2" destOrd="0" presId="urn:microsoft.com/office/officeart/2005/8/layout/vList2"/>
    <dgm:cxn modelId="{1108D5BE-39AE-462D-A248-ACB90BEF5454}" type="presParOf" srcId="{207ACED0-85C1-4F0E-94BF-74A9A82B6FF3}" destId="{55F5F076-620A-4A0F-81D9-8EE37A6264D3}" srcOrd="3" destOrd="0" presId="urn:microsoft.com/office/officeart/2005/8/layout/vList2"/>
    <dgm:cxn modelId="{B6E15FC8-9CA4-43B5-9E1B-EA5BB6BF2490}" type="presParOf" srcId="{207ACED0-85C1-4F0E-94BF-74A9A82B6FF3}" destId="{D417CA8F-2AF3-4DA6-A8DB-78C23E391D32}" srcOrd="4" destOrd="0" presId="urn:microsoft.com/office/officeart/2005/8/layout/vList2"/>
    <dgm:cxn modelId="{FCAD0E6B-D1DE-43BA-961B-FC990F4D2143}" type="presParOf" srcId="{207ACED0-85C1-4F0E-94BF-74A9A82B6FF3}" destId="{AEE1FA76-E782-4406-BA26-83D74E1D788E}" srcOrd="5" destOrd="0" presId="urn:microsoft.com/office/officeart/2005/8/layout/vList2"/>
    <dgm:cxn modelId="{1E5622DA-E93C-4874-8886-E8537EECDD4A}" type="presParOf" srcId="{207ACED0-85C1-4F0E-94BF-74A9A82B6FF3}" destId="{F1509C55-E5AD-41C8-B75B-6AF306FD9DE8}" srcOrd="6" destOrd="0" presId="urn:microsoft.com/office/officeart/2005/8/layout/vList2"/>
    <dgm:cxn modelId="{C6597968-A149-4BB5-944D-F7D22DD8A333}" type="presParOf" srcId="{207ACED0-85C1-4F0E-94BF-74A9A82B6FF3}" destId="{AED8CD44-0400-46C0-AA44-611DB2B045B1}" srcOrd="7" destOrd="0" presId="urn:microsoft.com/office/officeart/2005/8/layout/vList2"/>
    <dgm:cxn modelId="{9BCC8B2A-A48B-4BC1-B8F0-1E4872EFE51D}" type="presParOf" srcId="{207ACED0-85C1-4F0E-94BF-74A9A82B6FF3}" destId="{9DB9C4BC-D3AA-4CC8-A72D-FC997DD43221}" srcOrd="8" destOrd="0" presId="urn:microsoft.com/office/officeart/2005/8/layout/vList2"/>
    <dgm:cxn modelId="{1182DBE7-339B-414D-846B-FB30C7235EAD}" type="presParOf" srcId="{207ACED0-85C1-4F0E-94BF-74A9A82B6FF3}" destId="{61ADA1EB-C760-4D46-9E9B-21BF7C97B68D}" srcOrd="9" destOrd="0" presId="urn:microsoft.com/office/officeart/2005/8/layout/vList2"/>
    <dgm:cxn modelId="{89AC3675-4743-433E-8949-DA3A0C026772}" type="presParOf" srcId="{207ACED0-85C1-4F0E-94BF-74A9A82B6FF3}" destId="{7510DA56-6FE4-4634-88F8-2BD8939D48C0}"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B4488F-03D5-409F-A1BB-DFE0CF5839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573D5B1B-B01E-442E-814A-4C683EFE53DD}">
      <dgm:prSet phldrT="[Metin]"/>
      <dgm:spPr>
        <a:solidFill>
          <a:schemeClr val="accent3"/>
        </a:solidFill>
      </dgm:spPr>
      <dgm:t>
        <a:bodyPr/>
        <a:lstStyle/>
        <a:p>
          <a:r>
            <a:rPr lang="tr-TR" dirty="0"/>
            <a:t>Gelişimsel özelliklerini göz önünde bulundurmak</a:t>
          </a:r>
        </a:p>
      </dgm:t>
    </dgm:pt>
    <dgm:pt modelId="{B12FC36F-1070-4315-ABC0-3F9A859BCF07}" type="parTrans" cxnId="{973A90AF-76C9-4139-9986-1E37A1008FD5}">
      <dgm:prSet/>
      <dgm:spPr/>
      <dgm:t>
        <a:bodyPr/>
        <a:lstStyle/>
        <a:p>
          <a:endParaRPr lang="tr-TR"/>
        </a:p>
      </dgm:t>
    </dgm:pt>
    <dgm:pt modelId="{20B1E63C-8822-493A-8AC4-7B688C0D24C9}" type="sibTrans" cxnId="{973A90AF-76C9-4139-9986-1E37A1008FD5}">
      <dgm:prSet/>
      <dgm:spPr/>
      <dgm:t>
        <a:bodyPr/>
        <a:lstStyle/>
        <a:p>
          <a:endParaRPr lang="tr-TR"/>
        </a:p>
      </dgm:t>
    </dgm:pt>
    <dgm:pt modelId="{ECE2F9F7-CA6F-4D6D-BEE7-6B7C27B53F77}">
      <dgm:prSet/>
      <dgm:spPr/>
      <dgm:t>
        <a:bodyPr/>
        <a:lstStyle/>
        <a:p>
          <a:r>
            <a:rPr lang="tr-TR" dirty="0"/>
            <a:t>Yeniden travma yaşamasını önlemek amacıyla kendilerini güvende hissetmelerine destek olmak</a:t>
          </a:r>
        </a:p>
      </dgm:t>
    </dgm:pt>
    <dgm:pt modelId="{8466179B-19AA-4977-9EEE-40B0EC03BD15}" type="parTrans" cxnId="{0D8E40FE-E72A-482B-AAA2-5133747502AA}">
      <dgm:prSet/>
      <dgm:spPr/>
      <dgm:t>
        <a:bodyPr/>
        <a:lstStyle/>
        <a:p>
          <a:endParaRPr lang="tr-TR"/>
        </a:p>
      </dgm:t>
    </dgm:pt>
    <dgm:pt modelId="{392F8D36-2C5A-4FC6-992F-67FB0EB8DB74}" type="sibTrans" cxnId="{0D8E40FE-E72A-482B-AAA2-5133747502AA}">
      <dgm:prSet/>
      <dgm:spPr/>
      <dgm:t>
        <a:bodyPr/>
        <a:lstStyle/>
        <a:p>
          <a:endParaRPr lang="tr-TR"/>
        </a:p>
      </dgm:t>
    </dgm:pt>
    <dgm:pt modelId="{220E032A-57C1-4FAE-B16B-A9D795234534}">
      <dgm:prSet/>
      <dgm:spPr>
        <a:solidFill>
          <a:schemeClr val="accent3"/>
        </a:solidFill>
      </dgm:spPr>
      <dgm:t>
        <a:bodyPr/>
        <a:lstStyle/>
        <a:p>
          <a:r>
            <a:rPr lang="tr-TR" dirty="0"/>
            <a:t>Duygusal ve sosyal gelişimine öncelik vermek</a:t>
          </a:r>
        </a:p>
      </dgm:t>
    </dgm:pt>
    <dgm:pt modelId="{B2AD814A-73CF-4FE2-9747-84F84A2843BA}" type="parTrans" cxnId="{7A0700CF-C6F8-4994-B464-1CFFD10C7801}">
      <dgm:prSet/>
      <dgm:spPr/>
      <dgm:t>
        <a:bodyPr/>
        <a:lstStyle/>
        <a:p>
          <a:endParaRPr lang="tr-TR"/>
        </a:p>
      </dgm:t>
    </dgm:pt>
    <dgm:pt modelId="{554A226C-98FF-498B-AC3D-CAB35348A8AF}" type="sibTrans" cxnId="{7A0700CF-C6F8-4994-B464-1CFFD10C7801}">
      <dgm:prSet/>
      <dgm:spPr/>
      <dgm:t>
        <a:bodyPr/>
        <a:lstStyle/>
        <a:p>
          <a:endParaRPr lang="tr-TR"/>
        </a:p>
      </dgm:t>
    </dgm:pt>
    <dgm:pt modelId="{DA291187-764D-45F0-A65C-9541CE0DB4B4}">
      <dgm:prSet/>
      <dgm:spPr>
        <a:solidFill>
          <a:schemeClr val="accent3"/>
        </a:solidFill>
      </dgm:spPr>
      <dgm:t>
        <a:bodyPr/>
        <a:lstStyle/>
        <a:p>
          <a:r>
            <a:rPr lang="tr-TR" dirty="0"/>
            <a:t>Sosyal destek vermek</a:t>
          </a:r>
        </a:p>
      </dgm:t>
    </dgm:pt>
    <dgm:pt modelId="{9BB94335-78AD-4B5E-890B-C73B52B99BD7}" type="parTrans" cxnId="{9F818403-6991-48C3-915C-357277FC5704}">
      <dgm:prSet/>
      <dgm:spPr/>
      <dgm:t>
        <a:bodyPr/>
        <a:lstStyle/>
        <a:p>
          <a:endParaRPr lang="tr-TR"/>
        </a:p>
      </dgm:t>
    </dgm:pt>
    <dgm:pt modelId="{609FB79F-2391-4410-8345-00258B2CAA2C}" type="sibTrans" cxnId="{9F818403-6991-48C3-915C-357277FC5704}">
      <dgm:prSet/>
      <dgm:spPr/>
      <dgm:t>
        <a:bodyPr/>
        <a:lstStyle/>
        <a:p>
          <a:endParaRPr lang="tr-TR"/>
        </a:p>
      </dgm:t>
    </dgm:pt>
    <dgm:pt modelId="{F5D76BB4-48C1-405A-888F-0B625B7D94B0}">
      <dgm:prSet/>
      <dgm:spPr>
        <a:solidFill>
          <a:schemeClr val="accent3"/>
        </a:solidFill>
      </dgm:spPr>
      <dgm:t>
        <a:bodyPr/>
        <a:lstStyle/>
        <a:p>
          <a:r>
            <a:rPr lang="tr-TR" dirty="0"/>
            <a:t>Kendilerini ifade etmelerine yardımcı olmak</a:t>
          </a:r>
        </a:p>
      </dgm:t>
    </dgm:pt>
    <dgm:pt modelId="{83CA1E18-3CCC-48A8-8E25-9ADEF1281B90}" type="parTrans" cxnId="{5D3D48F5-292A-45EE-BD27-64519308514B}">
      <dgm:prSet/>
      <dgm:spPr/>
      <dgm:t>
        <a:bodyPr/>
        <a:lstStyle/>
        <a:p>
          <a:endParaRPr lang="tr-TR"/>
        </a:p>
      </dgm:t>
    </dgm:pt>
    <dgm:pt modelId="{80E5A649-6B5A-4225-B7C9-BC23B3BA5E35}" type="sibTrans" cxnId="{5D3D48F5-292A-45EE-BD27-64519308514B}">
      <dgm:prSet/>
      <dgm:spPr/>
      <dgm:t>
        <a:bodyPr/>
        <a:lstStyle/>
        <a:p>
          <a:endParaRPr lang="tr-TR"/>
        </a:p>
      </dgm:t>
    </dgm:pt>
    <dgm:pt modelId="{FA3231A2-28AF-4785-A532-F3FCDA1B43E6}">
      <dgm:prSet/>
      <dgm:spPr>
        <a:solidFill>
          <a:schemeClr val="accent3"/>
        </a:solidFill>
      </dgm:spPr>
      <dgm:t>
        <a:bodyPr/>
        <a:lstStyle/>
        <a:p>
          <a:r>
            <a:rPr lang="tr-TR" dirty="0"/>
            <a:t>Yaşam anlamı ve amacı oluşturmalarını desteklemek</a:t>
          </a:r>
        </a:p>
      </dgm:t>
    </dgm:pt>
    <dgm:pt modelId="{A0FA5A58-3C00-490B-BD8D-24885D65CF79}" type="parTrans" cxnId="{E2D1FC35-6785-482F-97E1-751C73DDCBFA}">
      <dgm:prSet/>
      <dgm:spPr/>
      <dgm:t>
        <a:bodyPr/>
        <a:lstStyle/>
        <a:p>
          <a:endParaRPr lang="tr-TR"/>
        </a:p>
      </dgm:t>
    </dgm:pt>
    <dgm:pt modelId="{881D5899-FC55-4D85-B5CF-345D90BA7A12}" type="sibTrans" cxnId="{E2D1FC35-6785-482F-97E1-751C73DDCBFA}">
      <dgm:prSet/>
      <dgm:spPr/>
      <dgm:t>
        <a:bodyPr/>
        <a:lstStyle/>
        <a:p>
          <a:endParaRPr lang="tr-TR"/>
        </a:p>
      </dgm:t>
    </dgm:pt>
    <dgm:pt modelId="{BE80589D-4E1F-466B-920D-40627D140BCD}" type="pres">
      <dgm:prSet presAssocID="{E6B4488F-03D5-409F-A1BB-DFE0CF58397F}" presName="linear" presStyleCnt="0">
        <dgm:presLayoutVars>
          <dgm:animLvl val="lvl"/>
          <dgm:resizeHandles val="exact"/>
        </dgm:presLayoutVars>
      </dgm:prSet>
      <dgm:spPr/>
    </dgm:pt>
    <dgm:pt modelId="{4B4C0028-8F44-462C-82D7-BF9E505035C6}" type="pres">
      <dgm:prSet presAssocID="{573D5B1B-B01E-442E-814A-4C683EFE53DD}" presName="parentText" presStyleLbl="node1" presStyleIdx="0" presStyleCnt="6">
        <dgm:presLayoutVars>
          <dgm:chMax val="0"/>
          <dgm:bulletEnabled val="1"/>
        </dgm:presLayoutVars>
      </dgm:prSet>
      <dgm:spPr/>
    </dgm:pt>
    <dgm:pt modelId="{37853B45-CD4E-410E-B3F9-576DF7DCBF70}" type="pres">
      <dgm:prSet presAssocID="{20B1E63C-8822-493A-8AC4-7B688C0D24C9}" presName="spacer" presStyleCnt="0"/>
      <dgm:spPr/>
    </dgm:pt>
    <dgm:pt modelId="{E7AA2EBA-95EC-4068-B54C-FED138CE7EC3}" type="pres">
      <dgm:prSet presAssocID="{ECE2F9F7-CA6F-4D6D-BEE7-6B7C27B53F77}" presName="parentText" presStyleLbl="node1" presStyleIdx="1" presStyleCnt="6">
        <dgm:presLayoutVars>
          <dgm:chMax val="0"/>
          <dgm:bulletEnabled val="1"/>
        </dgm:presLayoutVars>
      </dgm:prSet>
      <dgm:spPr/>
    </dgm:pt>
    <dgm:pt modelId="{E4048705-B56B-42B3-9214-16C9B2325A12}" type="pres">
      <dgm:prSet presAssocID="{392F8D36-2C5A-4FC6-992F-67FB0EB8DB74}" presName="spacer" presStyleCnt="0"/>
      <dgm:spPr/>
    </dgm:pt>
    <dgm:pt modelId="{631D810F-8E35-4EA4-A9DC-7BDC51486547}" type="pres">
      <dgm:prSet presAssocID="{220E032A-57C1-4FAE-B16B-A9D795234534}" presName="parentText" presStyleLbl="node1" presStyleIdx="2" presStyleCnt="6">
        <dgm:presLayoutVars>
          <dgm:chMax val="0"/>
          <dgm:bulletEnabled val="1"/>
        </dgm:presLayoutVars>
      </dgm:prSet>
      <dgm:spPr/>
    </dgm:pt>
    <dgm:pt modelId="{9F65010E-E951-4F4F-B178-C548A9B5C20B}" type="pres">
      <dgm:prSet presAssocID="{554A226C-98FF-498B-AC3D-CAB35348A8AF}" presName="spacer" presStyleCnt="0"/>
      <dgm:spPr/>
    </dgm:pt>
    <dgm:pt modelId="{9F9D11B8-1E4E-48FB-BA66-6D7AE3AD7E6D}" type="pres">
      <dgm:prSet presAssocID="{F5D76BB4-48C1-405A-888F-0B625B7D94B0}" presName="parentText" presStyleLbl="node1" presStyleIdx="3" presStyleCnt="6">
        <dgm:presLayoutVars>
          <dgm:chMax val="0"/>
          <dgm:bulletEnabled val="1"/>
        </dgm:presLayoutVars>
      </dgm:prSet>
      <dgm:spPr/>
    </dgm:pt>
    <dgm:pt modelId="{101C342A-495D-46FF-A63E-A24F2B07D2FA}" type="pres">
      <dgm:prSet presAssocID="{80E5A649-6B5A-4225-B7C9-BC23B3BA5E35}" presName="spacer" presStyleCnt="0"/>
      <dgm:spPr/>
    </dgm:pt>
    <dgm:pt modelId="{2F0CF2C4-6893-46A9-BF65-1A9BE68B3164}" type="pres">
      <dgm:prSet presAssocID="{DA291187-764D-45F0-A65C-9541CE0DB4B4}" presName="parentText" presStyleLbl="node1" presStyleIdx="4" presStyleCnt="6">
        <dgm:presLayoutVars>
          <dgm:chMax val="0"/>
          <dgm:bulletEnabled val="1"/>
        </dgm:presLayoutVars>
      </dgm:prSet>
      <dgm:spPr/>
    </dgm:pt>
    <dgm:pt modelId="{F0E434FE-1F5A-4090-B8FB-E4318870AC82}" type="pres">
      <dgm:prSet presAssocID="{609FB79F-2391-4410-8345-00258B2CAA2C}" presName="spacer" presStyleCnt="0"/>
      <dgm:spPr/>
    </dgm:pt>
    <dgm:pt modelId="{87CA8AC4-86B4-4D53-B0C4-C67691F83965}" type="pres">
      <dgm:prSet presAssocID="{FA3231A2-28AF-4785-A532-F3FCDA1B43E6}" presName="parentText" presStyleLbl="node1" presStyleIdx="5" presStyleCnt="6">
        <dgm:presLayoutVars>
          <dgm:chMax val="0"/>
          <dgm:bulletEnabled val="1"/>
        </dgm:presLayoutVars>
      </dgm:prSet>
      <dgm:spPr/>
    </dgm:pt>
  </dgm:ptLst>
  <dgm:cxnLst>
    <dgm:cxn modelId="{9F818403-6991-48C3-915C-357277FC5704}" srcId="{E6B4488F-03D5-409F-A1BB-DFE0CF58397F}" destId="{DA291187-764D-45F0-A65C-9541CE0DB4B4}" srcOrd="4" destOrd="0" parTransId="{9BB94335-78AD-4B5E-890B-C73B52B99BD7}" sibTransId="{609FB79F-2391-4410-8345-00258B2CAA2C}"/>
    <dgm:cxn modelId="{731CE92E-B419-4395-B1B2-217236C126CC}" type="presOf" srcId="{F5D76BB4-48C1-405A-888F-0B625B7D94B0}" destId="{9F9D11B8-1E4E-48FB-BA66-6D7AE3AD7E6D}" srcOrd="0" destOrd="0" presId="urn:microsoft.com/office/officeart/2005/8/layout/vList2"/>
    <dgm:cxn modelId="{E2D1FC35-6785-482F-97E1-751C73DDCBFA}" srcId="{E6B4488F-03D5-409F-A1BB-DFE0CF58397F}" destId="{FA3231A2-28AF-4785-A532-F3FCDA1B43E6}" srcOrd="5" destOrd="0" parTransId="{A0FA5A58-3C00-490B-BD8D-24885D65CF79}" sibTransId="{881D5899-FC55-4D85-B5CF-345D90BA7A12}"/>
    <dgm:cxn modelId="{5741C03E-76B7-46AB-9A0D-934B95F99F51}" type="presOf" srcId="{220E032A-57C1-4FAE-B16B-A9D795234534}" destId="{631D810F-8E35-4EA4-A9DC-7BDC51486547}" srcOrd="0" destOrd="0" presId="urn:microsoft.com/office/officeart/2005/8/layout/vList2"/>
    <dgm:cxn modelId="{D2117466-7767-4D77-9985-2492316F7391}" type="presOf" srcId="{DA291187-764D-45F0-A65C-9541CE0DB4B4}" destId="{2F0CF2C4-6893-46A9-BF65-1A9BE68B3164}" srcOrd="0" destOrd="0" presId="urn:microsoft.com/office/officeart/2005/8/layout/vList2"/>
    <dgm:cxn modelId="{4644416B-D0B4-469C-B465-EA5C694585C5}" type="presOf" srcId="{E6B4488F-03D5-409F-A1BB-DFE0CF58397F}" destId="{BE80589D-4E1F-466B-920D-40627D140BCD}" srcOrd="0" destOrd="0" presId="urn:microsoft.com/office/officeart/2005/8/layout/vList2"/>
    <dgm:cxn modelId="{58503251-9ED9-4B42-9E89-C4A96DD51C31}" type="presOf" srcId="{FA3231A2-28AF-4785-A532-F3FCDA1B43E6}" destId="{87CA8AC4-86B4-4D53-B0C4-C67691F83965}" srcOrd="0" destOrd="0" presId="urn:microsoft.com/office/officeart/2005/8/layout/vList2"/>
    <dgm:cxn modelId="{8727C18F-92E0-4AD2-B797-DA3D8C60190D}" type="presOf" srcId="{ECE2F9F7-CA6F-4D6D-BEE7-6B7C27B53F77}" destId="{E7AA2EBA-95EC-4068-B54C-FED138CE7EC3}" srcOrd="0" destOrd="0" presId="urn:microsoft.com/office/officeart/2005/8/layout/vList2"/>
    <dgm:cxn modelId="{973A90AF-76C9-4139-9986-1E37A1008FD5}" srcId="{E6B4488F-03D5-409F-A1BB-DFE0CF58397F}" destId="{573D5B1B-B01E-442E-814A-4C683EFE53DD}" srcOrd="0" destOrd="0" parTransId="{B12FC36F-1070-4315-ABC0-3F9A859BCF07}" sibTransId="{20B1E63C-8822-493A-8AC4-7B688C0D24C9}"/>
    <dgm:cxn modelId="{A158E0C4-73C9-4220-BE3B-CE7223D5E14D}" type="presOf" srcId="{573D5B1B-B01E-442E-814A-4C683EFE53DD}" destId="{4B4C0028-8F44-462C-82D7-BF9E505035C6}" srcOrd="0" destOrd="0" presId="urn:microsoft.com/office/officeart/2005/8/layout/vList2"/>
    <dgm:cxn modelId="{7A0700CF-C6F8-4994-B464-1CFFD10C7801}" srcId="{E6B4488F-03D5-409F-A1BB-DFE0CF58397F}" destId="{220E032A-57C1-4FAE-B16B-A9D795234534}" srcOrd="2" destOrd="0" parTransId="{B2AD814A-73CF-4FE2-9747-84F84A2843BA}" sibTransId="{554A226C-98FF-498B-AC3D-CAB35348A8AF}"/>
    <dgm:cxn modelId="{5D3D48F5-292A-45EE-BD27-64519308514B}" srcId="{E6B4488F-03D5-409F-A1BB-DFE0CF58397F}" destId="{F5D76BB4-48C1-405A-888F-0B625B7D94B0}" srcOrd="3" destOrd="0" parTransId="{83CA1E18-3CCC-48A8-8E25-9ADEF1281B90}" sibTransId="{80E5A649-6B5A-4225-B7C9-BC23B3BA5E35}"/>
    <dgm:cxn modelId="{0D8E40FE-E72A-482B-AAA2-5133747502AA}" srcId="{E6B4488F-03D5-409F-A1BB-DFE0CF58397F}" destId="{ECE2F9F7-CA6F-4D6D-BEE7-6B7C27B53F77}" srcOrd="1" destOrd="0" parTransId="{8466179B-19AA-4977-9EEE-40B0EC03BD15}" sibTransId="{392F8D36-2C5A-4FC6-992F-67FB0EB8DB74}"/>
    <dgm:cxn modelId="{4D43A459-7609-4461-A02F-B0B76AFDA009}" type="presParOf" srcId="{BE80589D-4E1F-466B-920D-40627D140BCD}" destId="{4B4C0028-8F44-462C-82D7-BF9E505035C6}" srcOrd="0" destOrd="0" presId="urn:microsoft.com/office/officeart/2005/8/layout/vList2"/>
    <dgm:cxn modelId="{0BE6641A-B49F-4294-8422-58E5BC97ABFE}" type="presParOf" srcId="{BE80589D-4E1F-466B-920D-40627D140BCD}" destId="{37853B45-CD4E-410E-B3F9-576DF7DCBF70}" srcOrd="1" destOrd="0" presId="urn:microsoft.com/office/officeart/2005/8/layout/vList2"/>
    <dgm:cxn modelId="{6849B1CC-49D4-4CCF-9862-9887AD070C5C}" type="presParOf" srcId="{BE80589D-4E1F-466B-920D-40627D140BCD}" destId="{E7AA2EBA-95EC-4068-B54C-FED138CE7EC3}" srcOrd="2" destOrd="0" presId="urn:microsoft.com/office/officeart/2005/8/layout/vList2"/>
    <dgm:cxn modelId="{7620997B-FDB4-4F05-B8B9-7E1DA88CD899}" type="presParOf" srcId="{BE80589D-4E1F-466B-920D-40627D140BCD}" destId="{E4048705-B56B-42B3-9214-16C9B2325A12}" srcOrd="3" destOrd="0" presId="urn:microsoft.com/office/officeart/2005/8/layout/vList2"/>
    <dgm:cxn modelId="{AEE3539C-9C50-469F-80BB-C68EE981EFEA}" type="presParOf" srcId="{BE80589D-4E1F-466B-920D-40627D140BCD}" destId="{631D810F-8E35-4EA4-A9DC-7BDC51486547}" srcOrd="4" destOrd="0" presId="urn:microsoft.com/office/officeart/2005/8/layout/vList2"/>
    <dgm:cxn modelId="{B17B7589-B2E0-4677-BB21-390D492FAD6D}" type="presParOf" srcId="{BE80589D-4E1F-466B-920D-40627D140BCD}" destId="{9F65010E-E951-4F4F-B178-C548A9B5C20B}" srcOrd="5" destOrd="0" presId="urn:microsoft.com/office/officeart/2005/8/layout/vList2"/>
    <dgm:cxn modelId="{453667CB-459E-4D64-96C7-54BADA3B90A2}" type="presParOf" srcId="{BE80589D-4E1F-466B-920D-40627D140BCD}" destId="{9F9D11B8-1E4E-48FB-BA66-6D7AE3AD7E6D}" srcOrd="6" destOrd="0" presId="urn:microsoft.com/office/officeart/2005/8/layout/vList2"/>
    <dgm:cxn modelId="{D4709CEC-7FF6-4BA9-8BC4-BF93065CBBDD}" type="presParOf" srcId="{BE80589D-4E1F-466B-920D-40627D140BCD}" destId="{101C342A-495D-46FF-A63E-A24F2B07D2FA}" srcOrd="7" destOrd="0" presId="urn:microsoft.com/office/officeart/2005/8/layout/vList2"/>
    <dgm:cxn modelId="{2EB93EBE-4C39-462B-AFBE-C8D7DD016249}" type="presParOf" srcId="{BE80589D-4E1F-466B-920D-40627D140BCD}" destId="{2F0CF2C4-6893-46A9-BF65-1A9BE68B3164}" srcOrd="8" destOrd="0" presId="urn:microsoft.com/office/officeart/2005/8/layout/vList2"/>
    <dgm:cxn modelId="{55216AC0-05F4-4266-897B-B12905A8602D}" type="presParOf" srcId="{BE80589D-4E1F-466B-920D-40627D140BCD}" destId="{F0E434FE-1F5A-4090-B8FB-E4318870AC82}" srcOrd="9" destOrd="0" presId="urn:microsoft.com/office/officeart/2005/8/layout/vList2"/>
    <dgm:cxn modelId="{C8F71716-B293-4685-84EF-ED2EAA0707DE}" type="presParOf" srcId="{BE80589D-4E1F-466B-920D-40627D140BCD}" destId="{87CA8AC4-86B4-4D53-B0C4-C67691F83965}" srcOrd="1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EA84C2-3AE8-4B7A-82CC-05ADB5612526}"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tr-TR"/>
        </a:p>
      </dgm:t>
    </dgm:pt>
    <dgm:pt modelId="{18EFEF6A-DB42-4CAB-8D47-3562BBFCD6D8}">
      <dgm:prSet phldrT="[Metin]"/>
      <dgm:spPr/>
      <dgm:t>
        <a:bodyPr/>
        <a:lstStyle/>
        <a:p>
          <a:r>
            <a:rPr lang="tr-TR" b="1" dirty="0"/>
            <a:t>Afet Öncesinde</a:t>
          </a:r>
        </a:p>
      </dgm:t>
    </dgm:pt>
    <dgm:pt modelId="{72D400F1-D410-48EA-87C2-8F56F7288348}" type="parTrans" cxnId="{4441A6D1-6ABC-438E-A2FD-4A9D25EE1CB2}">
      <dgm:prSet/>
      <dgm:spPr/>
      <dgm:t>
        <a:bodyPr/>
        <a:lstStyle/>
        <a:p>
          <a:endParaRPr lang="tr-TR"/>
        </a:p>
      </dgm:t>
    </dgm:pt>
    <dgm:pt modelId="{15A96029-2AE7-475C-91EA-AEF5C3EFBA0C}" type="sibTrans" cxnId="{4441A6D1-6ABC-438E-A2FD-4A9D25EE1CB2}">
      <dgm:prSet/>
      <dgm:spPr/>
      <dgm:t>
        <a:bodyPr/>
        <a:lstStyle/>
        <a:p>
          <a:endParaRPr lang="tr-TR"/>
        </a:p>
      </dgm:t>
    </dgm:pt>
    <dgm:pt modelId="{3ED90FF6-22ED-47E3-9FCF-216EC1BDAE4C}">
      <dgm:prSet phldrT="[Metin]" custT="1"/>
      <dgm:spPr/>
      <dgm:t>
        <a:bodyPr/>
        <a:lstStyle/>
        <a:p>
          <a:r>
            <a:rPr lang="tr-TR" sz="3000" dirty="0"/>
            <a:t>Bilgi edinin.</a:t>
          </a:r>
        </a:p>
      </dgm:t>
    </dgm:pt>
    <dgm:pt modelId="{0504BF67-0AA5-471A-B5D2-5CF4B5E4AE94}" type="parTrans" cxnId="{27C905D0-6CD1-415B-89D8-8FA9D016FC70}">
      <dgm:prSet/>
      <dgm:spPr/>
      <dgm:t>
        <a:bodyPr/>
        <a:lstStyle/>
        <a:p>
          <a:endParaRPr lang="tr-TR"/>
        </a:p>
      </dgm:t>
    </dgm:pt>
    <dgm:pt modelId="{9257DFB8-65E8-44A8-8F96-AF04C3491EF4}" type="sibTrans" cxnId="{27C905D0-6CD1-415B-89D8-8FA9D016FC70}">
      <dgm:prSet/>
      <dgm:spPr/>
      <dgm:t>
        <a:bodyPr/>
        <a:lstStyle/>
        <a:p>
          <a:endParaRPr lang="tr-TR"/>
        </a:p>
      </dgm:t>
    </dgm:pt>
    <dgm:pt modelId="{C6B70928-A0E5-450E-B6AA-5D0CD55D3D68}">
      <dgm:prSet phldrT="[Metin]"/>
      <dgm:spPr/>
      <dgm:t>
        <a:bodyPr/>
        <a:lstStyle/>
        <a:p>
          <a:r>
            <a:rPr lang="tr-TR" b="1" dirty="0"/>
            <a:t>Afet Bölgesinde </a:t>
          </a:r>
        </a:p>
      </dgm:t>
    </dgm:pt>
    <dgm:pt modelId="{2D097EE6-CD1E-493D-9214-55E49014D7E3}" type="parTrans" cxnId="{1E4A2D8D-724D-4881-AAF1-52DAE84706BB}">
      <dgm:prSet/>
      <dgm:spPr/>
      <dgm:t>
        <a:bodyPr/>
        <a:lstStyle/>
        <a:p>
          <a:endParaRPr lang="tr-TR"/>
        </a:p>
      </dgm:t>
    </dgm:pt>
    <dgm:pt modelId="{8A3C1886-CE98-4D3B-AED1-C2D9429BB4CB}" type="sibTrans" cxnId="{1E4A2D8D-724D-4881-AAF1-52DAE84706BB}">
      <dgm:prSet/>
      <dgm:spPr/>
      <dgm:t>
        <a:bodyPr/>
        <a:lstStyle/>
        <a:p>
          <a:endParaRPr lang="tr-TR"/>
        </a:p>
      </dgm:t>
    </dgm:pt>
    <dgm:pt modelId="{453C6D73-2E0C-442F-8038-F6DF47035DD4}">
      <dgm:prSet phldrT="[Metin]" custT="1"/>
      <dgm:spPr/>
      <dgm:t>
        <a:bodyPr/>
        <a:lstStyle/>
        <a:p>
          <a:pPr>
            <a:buFont typeface="Arial" panose="020B0604020202020204" pitchFamily="34" charset="0"/>
            <a:buChar char="•"/>
          </a:pPr>
          <a:r>
            <a:rPr lang="tr-TR" sz="3000" dirty="0"/>
            <a:t>Sosyal destek kaynaklarını kullanın</a:t>
          </a:r>
        </a:p>
      </dgm:t>
    </dgm:pt>
    <dgm:pt modelId="{28674334-96F9-4656-AA0B-302C5C090344}" type="parTrans" cxnId="{D8AA75ED-75A7-42B6-ABD8-C395DFD1DC0D}">
      <dgm:prSet/>
      <dgm:spPr/>
      <dgm:t>
        <a:bodyPr/>
        <a:lstStyle/>
        <a:p>
          <a:endParaRPr lang="tr-TR"/>
        </a:p>
      </dgm:t>
    </dgm:pt>
    <dgm:pt modelId="{A93041AD-388A-4DEA-B7E2-88F9794EB90E}" type="sibTrans" cxnId="{D8AA75ED-75A7-42B6-ABD8-C395DFD1DC0D}">
      <dgm:prSet/>
      <dgm:spPr/>
      <dgm:t>
        <a:bodyPr/>
        <a:lstStyle/>
        <a:p>
          <a:endParaRPr lang="tr-TR"/>
        </a:p>
      </dgm:t>
    </dgm:pt>
    <dgm:pt modelId="{EB755444-F966-4186-A893-A8D69D07C78C}">
      <dgm:prSet phldrT="[Metin]"/>
      <dgm:spPr/>
      <dgm:t>
        <a:bodyPr/>
        <a:lstStyle/>
        <a:p>
          <a:r>
            <a:rPr lang="tr-TR" b="1" dirty="0"/>
            <a:t>Afet Bölgesinden Döndükten Sonra</a:t>
          </a:r>
        </a:p>
      </dgm:t>
    </dgm:pt>
    <dgm:pt modelId="{E1B131D2-F420-4BA8-AEAC-ADE917EB74DF}" type="parTrans" cxnId="{03218544-29F2-41AA-8D74-9B1D34FA9929}">
      <dgm:prSet/>
      <dgm:spPr/>
      <dgm:t>
        <a:bodyPr/>
        <a:lstStyle/>
        <a:p>
          <a:endParaRPr lang="tr-TR"/>
        </a:p>
      </dgm:t>
    </dgm:pt>
    <dgm:pt modelId="{720335A5-229D-4211-8237-A4A5205A5A68}" type="sibTrans" cxnId="{03218544-29F2-41AA-8D74-9B1D34FA9929}">
      <dgm:prSet/>
      <dgm:spPr/>
      <dgm:t>
        <a:bodyPr/>
        <a:lstStyle/>
        <a:p>
          <a:endParaRPr lang="tr-TR"/>
        </a:p>
      </dgm:t>
    </dgm:pt>
    <dgm:pt modelId="{CD640897-1E95-47FD-9B96-D428FDB37825}">
      <dgm:prSet phldrT="[Metin]" custT="1"/>
      <dgm:spPr/>
      <dgm:t>
        <a:bodyPr/>
        <a:lstStyle/>
        <a:p>
          <a:pPr>
            <a:buFont typeface="Arial" panose="020B0604020202020204" pitchFamily="34" charset="0"/>
            <a:buChar char="•"/>
          </a:pPr>
          <a:r>
            <a:rPr lang="tr-TR" sz="2800" dirty="0"/>
            <a:t>Sağlıklı beslenme alışkanlıklarınızı sürdürün</a:t>
          </a:r>
        </a:p>
      </dgm:t>
    </dgm:pt>
    <dgm:pt modelId="{8A9273A3-9019-4A6D-A85B-E54B3005D207}" type="parTrans" cxnId="{2DD33EBD-8198-4CB8-9EFB-45080AA91C92}">
      <dgm:prSet/>
      <dgm:spPr/>
      <dgm:t>
        <a:bodyPr/>
        <a:lstStyle/>
        <a:p>
          <a:endParaRPr lang="tr-TR"/>
        </a:p>
      </dgm:t>
    </dgm:pt>
    <dgm:pt modelId="{C8B8BB41-A247-4AC3-9285-ECF50F0E22B1}" type="sibTrans" cxnId="{2DD33EBD-8198-4CB8-9EFB-45080AA91C92}">
      <dgm:prSet/>
      <dgm:spPr/>
      <dgm:t>
        <a:bodyPr/>
        <a:lstStyle/>
        <a:p>
          <a:endParaRPr lang="tr-TR"/>
        </a:p>
      </dgm:t>
    </dgm:pt>
    <dgm:pt modelId="{F21B0388-A735-44B9-B12A-8CDCB2D065E9}">
      <dgm:prSet custT="1"/>
      <dgm:spPr/>
      <dgm:t>
        <a:bodyPr/>
        <a:lstStyle/>
        <a:p>
          <a:r>
            <a:rPr lang="tr-TR" sz="3000" dirty="0"/>
            <a:t>Günlük tutun</a:t>
          </a:r>
        </a:p>
      </dgm:t>
    </dgm:pt>
    <dgm:pt modelId="{CCA8C4CC-BD22-4C48-A8FC-0D05BB77ED9C}" type="parTrans" cxnId="{4EDD1469-E1E9-4AF1-996D-3D44D34A432F}">
      <dgm:prSet/>
      <dgm:spPr/>
      <dgm:t>
        <a:bodyPr/>
        <a:lstStyle/>
        <a:p>
          <a:endParaRPr lang="tr-TR"/>
        </a:p>
      </dgm:t>
    </dgm:pt>
    <dgm:pt modelId="{1879FB35-9800-4DE3-AEC4-D2EB50176CDE}" type="sibTrans" cxnId="{4EDD1469-E1E9-4AF1-996D-3D44D34A432F}">
      <dgm:prSet/>
      <dgm:spPr/>
      <dgm:t>
        <a:bodyPr/>
        <a:lstStyle/>
        <a:p>
          <a:endParaRPr lang="tr-TR"/>
        </a:p>
      </dgm:t>
    </dgm:pt>
    <dgm:pt modelId="{5639068E-1BB9-4C5D-810D-AA5167115DFE}">
      <dgm:prSet custT="1"/>
      <dgm:spPr/>
      <dgm:t>
        <a:bodyPr/>
        <a:lstStyle/>
        <a:p>
          <a:r>
            <a:rPr lang="tr-TR" sz="3000" dirty="0"/>
            <a:t>Nefes egzersizi yapın ya da rahatlama tekniklerini kullanın</a:t>
          </a:r>
        </a:p>
      </dgm:t>
    </dgm:pt>
    <dgm:pt modelId="{9510C749-A912-4FE5-8233-D69DC28044CF}" type="parTrans" cxnId="{D6895599-6FA8-4B1D-86B2-CB45CCA3C2BB}">
      <dgm:prSet/>
      <dgm:spPr/>
      <dgm:t>
        <a:bodyPr/>
        <a:lstStyle/>
        <a:p>
          <a:endParaRPr lang="tr-TR"/>
        </a:p>
      </dgm:t>
    </dgm:pt>
    <dgm:pt modelId="{76ECD34A-22C5-47B6-90BA-B5A348EC4DCF}" type="sibTrans" cxnId="{D6895599-6FA8-4B1D-86B2-CB45CCA3C2BB}">
      <dgm:prSet/>
      <dgm:spPr/>
      <dgm:t>
        <a:bodyPr/>
        <a:lstStyle/>
        <a:p>
          <a:endParaRPr lang="tr-TR"/>
        </a:p>
      </dgm:t>
    </dgm:pt>
    <dgm:pt modelId="{86883EEF-7F50-4CCA-9EC8-B2BCADA97B75}">
      <dgm:prSet custT="1"/>
      <dgm:spPr/>
      <dgm:t>
        <a:bodyPr/>
        <a:lstStyle/>
        <a:p>
          <a:r>
            <a:rPr lang="tr-TR" sz="3000" dirty="0"/>
            <a:t>Günlük çalışma saatini en fazla 12 saat ile sınırlandırın</a:t>
          </a:r>
        </a:p>
      </dgm:t>
    </dgm:pt>
    <dgm:pt modelId="{910C9429-655B-4385-B453-39B7428F17A3}" type="parTrans" cxnId="{BBDD3764-1040-4F2C-A533-301CC01D21FC}">
      <dgm:prSet/>
      <dgm:spPr/>
      <dgm:t>
        <a:bodyPr/>
        <a:lstStyle/>
        <a:p>
          <a:endParaRPr lang="tr-TR"/>
        </a:p>
      </dgm:t>
    </dgm:pt>
    <dgm:pt modelId="{475370F7-FE38-4D09-86ED-2D6B77164ABE}" type="sibTrans" cxnId="{BBDD3764-1040-4F2C-A533-301CC01D21FC}">
      <dgm:prSet/>
      <dgm:spPr/>
      <dgm:t>
        <a:bodyPr/>
        <a:lstStyle/>
        <a:p>
          <a:endParaRPr lang="tr-TR"/>
        </a:p>
      </dgm:t>
    </dgm:pt>
    <dgm:pt modelId="{0CBF0CDD-F62C-4DEB-9DA2-2A881EE7CDE1}">
      <dgm:prSet custT="1"/>
      <dgm:spPr/>
      <dgm:t>
        <a:bodyPr/>
        <a:lstStyle/>
        <a:p>
          <a:r>
            <a:rPr lang="tr-TR" sz="3000" dirty="0"/>
            <a:t>Akran destek sistemi kurun ve birbirinizin stres tepkilerini izleyin</a:t>
          </a:r>
        </a:p>
      </dgm:t>
    </dgm:pt>
    <dgm:pt modelId="{9A2AA43D-12B2-4B93-9AF6-922F70F8B5F7}" type="parTrans" cxnId="{42758F5E-3F92-41CA-8ABC-DF2E2F883C80}">
      <dgm:prSet/>
      <dgm:spPr/>
      <dgm:t>
        <a:bodyPr/>
        <a:lstStyle/>
        <a:p>
          <a:endParaRPr lang="tr-TR"/>
        </a:p>
      </dgm:t>
    </dgm:pt>
    <dgm:pt modelId="{912E4E6F-F6D3-4E56-A184-CCC603E5A722}" type="sibTrans" cxnId="{42758F5E-3F92-41CA-8ABC-DF2E2F883C80}">
      <dgm:prSet/>
      <dgm:spPr/>
      <dgm:t>
        <a:bodyPr/>
        <a:lstStyle/>
        <a:p>
          <a:endParaRPr lang="tr-TR"/>
        </a:p>
      </dgm:t>
    </dgm:pt>
    <dgm:pt modelId="{660A5E22-7A85-4C8E-A2C0-C73A88F06917}">
      <dgm:prSet phldrT="[Metin]" custT="1"/>
      <dgm:spPr/>
      <dgm:t>
        <a:bodyPr/>
        <a:lstStyle/>
        <a:p>
          <a:r>
            <a:rPr lang="tr-TR" sz="3000" dirty="0"/>
            <a:t>Planlayın.</a:t>
          </a:r>
        </a:p>
      </dgm:t>
    </dgm:pt>
    <dgm:pt modelId="{ED27A7ED-6781-4717-BFF8-4BBA3AC07F30}" type="sibTrans" cxnId="{FD8EB13F-B581-4A5D-9098-BE452CE84F44}">
      <dgm:prSet/>
      <dgm:spPr/>
      <dgm:t>
        <a:bodyPr/>
        <a:lstStyle/>
        <a:p>
          <a:endParaRPr lang="tr-TR"/>
        </a:p>
      </dgm:t>
    </dgm:pt>
    <dgm:pt modelId="{8D76167A-0B80-4BCB-B756-604AD3476A08}" type="parTrans" cxnId="{FD8EB13F-B581-4A5D-9098-BE452CE84F44}">
      <dgm:prSet/>
      <dgm:spPr/>
      <dgm:t>
        <a:bodyPr/>
        <a:lstStyle/>
        <a:p>
          <a:endParaRPr lang="tr-TR"/>
        </a:p>
      </dgm:t>
    </dgm:pt>
    <dgm:pt modelId="{876B1D19-FBEB-479C-8739-64B653A0AB46}">
      <dgm:prSet phldrT="[Metin]" custT="1"/>
      <dgm:spPr/>
      <dgm:t>
        <a:bodyPr/>
        <a:lstStyle/>
        <a:p>
          <a:r>
            <a:rPr lang="tr-TR" sz="3000" dirty="0"/>
            <a:t>Gözden geçirin</a:t>
          </a:r>
        </a:p>
      </dgm:t>
    </dgm:pt>
    <dgm:pt modelId="{ACB8E360-9FEE-4EE1-ACB1-8995AB7F6E1B}" type="sibTrans" cxnId="{59724FF0-427A-43D5-8EC9-53F9B5AEDB87}">
      <dgm:prSet/>
      <dgm:spPr/>
      <dgm:t>
        <a:bodyPr/>
        <a:lstStyle/>
        <a:p>
          <a:endParaRPr lang="tr-TR"/>
        </a:p>
      </dgm:t>
    </dgm:pt>
    <dgm:pt modelId="{B06946AB-49E0-422C-84DA-396026B08AC4}" type="parTrans" cxnId="{59724FF0-427A-43D5-8EC9-53F9B5AEDB87}">
      <dgm:prSet/>
      <dgm:spPr/>
      <dgm:t>
        <a:bodyPr/>
        <a:lstStyle/>
        <a:p>
          <a:endParaRPr lang="tr-TR"/>
        </a:p>
      </dgm:t>
    </dgm:pt>
    <dgm:pt modelId="{C9FEB5FD-741F-4B69-AA16-24750475E5D5}">
      <dgm:prSet phldrT="[Metin]" custT="1"/>
      <dgm:spPr/>
      <dgm:t>
        <a:bodyPr/>
        <a:lstStyle/>
        <a:p>
          <a:r>
            <a:rPr lang="tr-TR" sz="3000" dirty="0"/>
            <a:t>Kendinizi geliştirin.</a:t>
          </a:r>
        </a:p>
      </dgm:t>
    </dgm:pt>
    <dgm:pt modelId="{290E402A-C911-49A9-846B-89519F310D15}" type="sibTrans" cxnId="{B9FF1E8E-1C6C-4A1B-BA00-4022905DFD41}">
      <dgm:prSet/>
      <dgm:spPr/>
      <dgm:t>
        <a:bodyPr/>
        <a:lstStyle/>
        <a:p>
          <a:endParaRPr lang="tr-TR"/>
        </a:p>
      </dgm:t>
    </dgm:pt>
    <dgm:pt modelId="{3239A12B-57DB-4103-90AD-64B421B72D58}" type="parTrans" cxnId="{B9FF1E8E-1C6C-4A1B-BA00-4022905DFD41}">
      <dgm:prSet/>
      <dgm:spPr/>
      <dgm:t>
        <a:bodyPr/>
        <a:lstStyle/>
        <a:p>
          <a:endParaRPr lang="tr-TR"/>
        </a:p>
      </dgm:t>
    </dgm:pt>
    <dgm:pt modelId="{65267319-B1E2-4351-BEAC-98C83FC3D7DD}">
      <dgm:prSet custT="1"/>
      <dgm:spPr/>
      <dgm:t>
        <a:bodyPr/>
        <a:lstStyle/>
        <a:p>
          <a:r>
            <a:rPr lang="tr-TR" sz="2800" dirty="0"/>
            <a:t>Aile ve arkadaşlarla zaman geçirmeye özen gösterin</a:t>
          </a:r>
        </a:p>
      </dgm:t>
    </dgm:pt>
    <dgm:pt modelId="{43451A85-DBA1-41D3-9668-CE494EB834CA}" type="parTrans" cxnId="{F513DBB8-49E9-422E-BD15-1317EC4D9670}">
      <dgm:prSet/>
      <dgm:spPr/>
      <dgm:t>
        <a:bodyPr/>
        <a:lstStyle/>
        <a:p>
          <a:endParaRPr lang="tr-TR"/>
        </a:p>
      </dgm:t>
    </dgm:pt>
    <dgm:pt modelId="{D752D2BC-03DE-452D-8B4F-060487BF5F40}" type="sibTrans" cxnId="{F513DBB8-49E9-422E-BD15-1317EC4D9670}">
      <dgm:prSet/>
      <dgm:spPr/>
      <dgm:t>
        <a:bodyPr/>
        <a:lstStyle/>
        <a:p>
          <a:endParaRPr lang="tr-TR"/>
        </a:p>
      </dgm:t>
    </dgm:pt>
    <dgm:pt modelId="{63A7EF01-BF6D-4665-A177-F628F6FC140D}">
      <dgm:prSet custT="1"/>
      <dgm:spPr/>
      <dgm:t>
        <a:bodyPr/>
        <a:lstStyle/>
        <a:p>
          <a:r>
            <a:rPr lang="tr-TR" sz="2800" dirty="0"/>
            <a:t>İkincil travmatik stres, tükenmişlik, eş duyum yorgunluğu gibi yardım hizmeti sunmaktan kaynaklı gelişebilecek zorlanmalar konusunda kendinizi gözlemleyin</a:t>
          </a:r>
        </a:p>
      </dgm:t>
    </dgm:pt>
    <dgm:pt modelId="{0C9E0A1A-BE6F-44D5-BC1A-3DF4949B45A2}" type="parTrans" cxnId="{2071505A-190D-4F19-926B-1C6A29A37387}">
      <dgm:prSet/>
      <dgm:spPr/>
      <dgm:t>
        <a:bodyPr/>
        <a:lstStyle/>
        <a:p>
          <a:endParaRPr lang="tr-TR"/>
        </a:p>
      </dgm:t>
    </dgm:pt>
    <dgm:pt modelId="{B16810CD-3749-428D-8D52-1B97ED6DB660}" type="sibTrans" cxnId="{2071505A-190D-4F19-926B-1C6A29A37387}">
      <dgm:prSet/>
      <dgm:spPr/>
      <dgm:t>
        <a:bodyPr/>
        <a:lstStyle/>
        <a:p>
          <a:endParaRPr lang="tr-TR"/>
        </a:p>
      </dgm:t>
    </dgm:pt>
    <dgm:pt modelId="{D40CFE59-75CA-4411-96D7-F395234D9C49}">
      <dgm:prSet custT="1"/>
      <dgm:spPr/>
      <dgm:t>
        <a:bodyPr/>
        <a:lstStyle/>
        <a:p>
          <a:r>
            <a:rPr lang="tr-TR" sz="2800"/>
            <a:t>Günlük rutin oluşturun</a:t>
          </a:r>
          <a:endParaRPr lang="tr-TR" sz="2800" dirty="0"/>
        </a:p>
      </dgm:t>
    </dgm:pt>
    <dgm:pt modelId="{6FC7F980-E44E-4C66-8924-B7C7718BD163}" type="parTrans" cxnId="{3D7A4E26-7163-4E48-8BA8-90FDCFCA0926}">
      <dgm:prSet/>
      <dgm:spPr/>
      <dgm:t>
        <a:bodyPr/>
        <a:lstStyle/>
        <a:p>
          <a:endParaRPr lang="tr-TR"/>
        </a:p>
      </dgm:t>
    </dgm:pt>
    <dgm:pt modelId="{6A554B61-E55B-41DA-B6E2-6CCF507E486D}" type="sibTrans" cxnId="{3D7A4E26-7163-4E48-8BA8-90FDCFCA0926}">
      <dgm:prSet/>
      <dgm:spPr/>
      <dgm:t>
        <a:bodyPr/>
        <a:lstStyle/>
        <a:p>
          <a:endParaRPr lang="tr-TR"/>
        </a:p>
      </dgm:t>
    </dgm:pt>
    <dgm:pt modelId="{2E6C36E8-5309-475F-B96F-CD39C3484410}">
      <dgm:prSet custT="1"/>
      <dgm:spPr/>
      <dgm:t>
        <a:bodyPr/>
        <a:lstStyle/>
        <a:p>
          <a:r>
            <a:rPr lang="tr-TR" sz="2800" dirty="0"/>
            <a:t>Afetzedelere yardım hizmeti sunmanın kişisel ve profesyonel yaşantınız üzerindeki etkilerinin farkında olun</a:t>
          </a:r>
        </a:p>
      </dgm:t>
    </dgm:pt>
    <dgm:pt modelId="{402327B2-F9F3-40DB-8711-0D2216B0278A}" type="parTrans" cxnId="{EEE78002-5372-4858-B3EF-38ABC7453406}">
      <dgm:prSet/>
      <dgm:spPr/>
      <dgm:t>
        <a:bodyPr/>
        <a:lstStyle/>
        <a:p>
          <a:endParaRPr lang="tr-TR"/>
        </a:p>
      </dgm:t>
    </dgm:pt>
    <dgm:pt modelId="{AA837CB1-C39C-4A67-B014-E3F472E2DD1C}" type="sibTrans" cxnId="{EEE78002-5372-4858-B3EF-38ABC7453406}">
      <dgm:prSet/>
      <dgm:spPr/>
      <dgm:t>
        <a:bodyPr/>
        <a:lstStyle/>
        <a:p>
          <a:endParaRPr lang="tr-TR"/>
        </a:p>
      </dgm:t>
    </dgm:pt>
    <dgm:pt modelId="{DB65068C-2B00-46EC-A3AF-528120A09125}" type="pres">
      <dgm:prSet presAssocID="{C7EA84C2-3AE8-4B7A-82CC-05ADB5612526}" presName="linearFlow" presStyleCnt="0">
        <dgm:presLayoutVars>
          <dgm:dir/>
          <dgm:animLvl val="lvl"/>
          <dgm:resizeHandles val="exact"/>
        </dgm:presLayoutVars>
      </dgm:prSet>
      <dgm:spPr/>
    </dgm:pt>
    <dgm:pt modelId="{9B4B42EA-B7D0-48C4-B830-97D965F479A6}" type="pres">
      <dgm:prSet presAssocID="{18EFEF6A-DB42-4CAB-8D47-3562BBFCD6D8}" presName="composite" presStyleCnt="0"/>
      <dgm:spPr/>
    </dgm:pt>
    <dgm:pt modelId="{A3BAA07C-74D0-42FD-8CB0-24F215382B9F}" type="pres">
      <dgm:prSet presAssocID="{18EFEF6A-DB42-4CAB-8D47-3562BBFCD6D8}" presName="parentText" presStyleLbl="alignNode1" presStyleIdx="0" presStyleCnt="3" custLinFactNeighborX="0" custLinFactNeighborY="-17089">
        <dgm:presLayoutVars>
          <dgm:chMax val="1"/>
          <dgm:bulletEnabled val="1"/>
        </dgm:presLayoutVars>
      </dgm:prSet>
      <dgm:spPr>
        <a:prstGeom prst="flowChartAlternateProcess">
          <a:avLst/>
        </a:prstGeom>
      </dgm:spPr>
    </dgm:pt>
    <dgm:pt modelId="{A3E17991-8A2C-40F7-B898-D67322C72653}" type="pres">
      <dgm:prSet presAssocID="{18EFEF6A-DB42-4CAB-8D47-3562BBFCD6D8}" presName="descendantText" presStyleLbl="alignAcc1" presStyleIdx="0" presStyleCnt="3" custScaleY="151393">
        <dgm:presLayoutVars>
          <dgm:bulletEnabled val="1"/>
        </dgm:presLayoutVars>
      </dgm:prSet>
      <dgm:spPr/>
    </dgm:pt>
    <dgm:pt modelId="{E08F918A-9476-4E0E-A43C-172EE0A0191C}" type="pres">
      <dgm:prSet presAssocID="{15A96029-2AE7-475C-91EA-AEF5C3EFBA0C}" presName="sp" presStyleCnt="0"/>
      <dgm:spPr/>
    </dgm:pt>
    <dgm:pt modelId="{34CC4826-3FBD-4FD0-8AF1-D11FEC416687}" type="pres">
      <dgm:prSet presAssocID="{C6B70928-A0E5-450E-B6AA-5D0CD55D3D68}" presName="composite" presStyleCnt="0"/>
      <dgm:spPr/>
    </dgm:pt>
    <dgm:pt modelId="{92DEE568-52D5-49FB-BEFA-8E66084B1B70}" type="pres">
      <dgm:prSet presAssocID="{C6B70928-A0E5-450E-B6AA-5D0CD55D3D68}" presName="parentText" presStyleLbl="alignNode1" presStyleIdx="1" presStyleCnt="3" custLinFactNeighborX="0" custLinFactNeighborY="-18751">
        <dgm:presLayoutVars>
          <dgm:chMax val="1"/>
          <dgm:bulletEnabled val="1"/>
        </dgm:presLayoutVars>
      </dgm:prSet>
      <dgm:spPr>
        <a:prstGeom prst="flowChartAlternateProcess">
          <a:avLst/>
        </a:prstGeom>
      </dgm:spPr>
    </dgm:pt>
    <dgm:pt modelId="{688D3160-246E-43DC-A794-A07FF2E24354}" type="pres">
      <dgm:prSet presAssocID="{C6B70928-A0E5-450E-B6AA-5D0CD55D3D68}" presName="descendantText" presStyleLbl="alignAcc1" presStyleIdx="1" presStyleCnt="3" custScaleY="175243">
        <dgm:presLayoutVars>
          <dgm:bulletEnabled val="1"/>
        </dgm:presLayoutVars>
      </dgm:prSet>
      <dgm:spPr/>
    </dgm:pt>
    <dgm:pt modelId="{727B9FE5-748E-4AFF-A4C0-137B44729359}" type="pres">
      <dgm:prSet presAssocID="{8A3C1886-CE98-4D3B-AED1-C2D9429BB4CB}" presName="sp" presStyleCnt="0"/>
      <dgm:spPr/>
    </dgm:pt>
    <dgm:pt modelId="{498C175F-8FAA-4F3C-885B-70F02CDCE23C}" type="pres">
      <dgm:prSet presAssocID="{EB755444-F966-4186-A893-A8D69D07C78C}" presName="composite" presStyleCnt="0"/>
      <dgm:spPr/>
    </dgm:pt>
    <dgm:pt modelId="{FFEBF33A-7B42-403A-88FB-702DE5E38B36}" type="pres">
      <dgm:prSet presAssocID="{EB755444-F966-4186-A893-A8D69D07C78C}" presName="parentText" presStyleLbl="alignNode1" presStyleIdx="2" presStyleCnt="3" custScaleY="149101" custLinFactNeighborX="0" custLinFactNeighborY="-11686">
        <dgm:presLayoutVars>
          <dgm:chMax val="1"/>
          <dgm:bulletEnabled val="1"/>
        </dgm:presLayoutVars>
      </dgm:prSet>
      <dgm:spPr>
        <a:prstGeom prst="flowChartAlternateProcess">
          <a:avLst/>
        </a:prstGeom>
      </dgm:spPr>
    </dgm:pt>
    <dgm:pt modelId="{29139DDA-25AC-4649-AF45-86C96AAEC949}" type="pres">
      <dgm:prSet presAssocID="{EB755444-F966-4186-A893-A8D69D07C78C}" presName="descendantText" presStyleLbl="alignAcc1" presStyleIdx="2" presStyleCnt="3" custScaleY="227769">
        <dgm:presLayoutVars>
          <dgm:bulletEnabled val="1"/>
        </dgm:presLayoutVars>
      </dgm:prSet>
      <dgm:spPr/>
    </dgm:pt>
  </dgm:ptLst>
  <dgm:cxnLst>
    <dgm:cxn modelId="{EEE78002-5372-4858-B3EF-38ABC7453406}" srcId="{EB755444-F966-4186-A893-A8D69D07C78C}" destId="{2E6C36E8-5309-475F-B96F-CD39C3484410}" srcOrd="4" destOrd="0" parTransId="{402327B2-F9F3-40DB-8711-0D2216B0278A}" sibTransId="{AA837CB1-C39C-4A67-B014-E3F472E2DD1C}"/>
    <dgm:cxn modelId="{AF8FA40C-8303-4D28-A90D-C461F1FF86E8}" type="presOf" srcId="{65267319-B1E2-4351-BEAC-98C83FC3D7DD}" destId="{29139DDA-25AC-4649-AF45-86C96AAEC949}" srcOrd="0" destOrd="1" presId="urn:microsoft.com/office/officeart/2005/8/layout/chevron2"/>
    <dgm:cxn modelId="{1826771C-DF1C-4895-A580-C373CB252ABF}" type="presOf" srcId="{D40CFE59-75CA-4411-96D7-F395234D9C49}" destId="{29139DDA-25AC-4649-AF45-86C96AAEC949}" srcOrd="0" destOrd="3" presId="urn:microsoft.com/office/officeart/2005/8/layout/chevron2"/>
    <dgm:cxn modelId="{223B841E-BC6C-4F86-9DB0-BEFF4A72FFEB}" type="presOf" srcId="{CD640897-1E95-47FD-9B96-D428FDB37825}" destId="{29139DDA-25AC-4649-AF45-86C96AAEC949}" srcOrd="0" destOrd="0" presId="urn:microsoft.com/office/officeart/2005/8/layout/chevron2"/>
    <dgm:cxn modelId="{A4316D1F-CBFC-49C3-9C6C-A2740A9A4AAD}" type="presOf" srcId="{C9FEB5FD-741F-4B69-AA16-24750475E5D5}" destId="{A3E17991-8A2C-40F7-B898-D67322C72653}" srcOrd="0" destOrd="3" presId="urn:microsoft.com/office/officeart/2005/8/layout/chevron2"/>
    <dgm:cxn modelId="{3D7A4E26-7163-4E48-8BA8-90FDCFCA0926}" srcId="{EB755444-F966-4186-A893-A8D69D07C78C}" destId="{D40CFE59-75CA-4411-96D7-F395234D9C49}" srcOrd="3" destOrd="0" parTransId="{6FC7F980-E44E-4C66-8924-B7C7718BD163}" sibTransId="{6A554B61-E55B-41DA-B6E2-6CCF507E486D}"/>
    <dgm:cxn modelId="{264C0B34-80EC-4A92-9E83-E5DA8CEAECB9}" type="presOf" srcId="{0CBF0CDD-F62C-4DEB-9DA2-2A881EE7CDE1}" destId="{688D3160-246E-43DC-A794-A07FF2E24354}" srcOrd="0" destOrd="4" presId="urn:microsoft.com/office/officeart/2005/8/layout/chevron2"/>
    <dgm:cxn modelId="{E94C6236-6FDD-4BCD-B47F-C4980316DC73}" type="presOf" srcId="{C6B70928-A0E5-450E-B6AA-5D0CD55D3D68}" destId="{92DEE568-52D5-49FB-BEFA-8E66084B1B70}" srcOrd="0" destOrd="0" presId="urn:microsoft.com/office/officeart/2005/8/layout/chevron2"/>
    <dgm:cxn modelId="{FD8EB13F-B581-4A5D-9098-BE452CE84F44}" srcId="{18EFEF6A-DB42-4CAB-8D47-3562BBFCD6D8}" destId="{660A5E22-7A85-4C8E-A2C0-C73A88F06917}" srcOrd="1" destOrd="0" parTransId="{8D76167A-0B80-4BCB-B756-604AD3476A08}" sibTransId="{ED27A7ED-6781-4717-BFF8-4BBA3AC07F30}"/>
    <dgm:cxn modelId="{42758F5E-3F92-41CA-8ABC-DF2E2F883C80}" srcId="{C6B70928-A0E5-450E-B6AA-5D0CD55D3D68}" destId="{0CBF0CDD-F62C-4DEB-9DA2-2A881EE7CDE1}" srcOrd="4" destOrd="0" parTransId="{9A2AA43D-12B2-4B93-9AF6-922F70F8B5F7}" sibTransId="{912E4E6F-F6D3-4E56-A184-CCC603E5A722}"/>
    <dgm:cxn modelId="{5F18D25E-D86F-4A63-BCF9-D0A5A359A7EB}" type="presOf" srcId="{EB755444-F966-4186-A893-A8D69D07C78C}" destId="{FFEBF33A-7B42-403A-88FB-702DE5E38B36}" srcOrd="0" destOrd="0" presId="urn:microsoft.com/office/officeart/2005/8/layout/chevron2"/>
    <dgm:cxn modelId="{BBDD3764-1040-4F2C-A533-301CC01D21FC}" srcId="{C6B70928-A0E5-450E-B6AA-5D0CD55D3D68}" destId="{86883EEF-7F50-4CCA-9EC8-B2BCADA97B75}" srcOrd="3" destOrd="0" parTransId="{910C9429-655B-4385-B453-39B7428F17A3}" sibTransId="{475370F7-FE38-4D09-86ED-2D6B77164ABE}"/>
    <dgm:cxn modelId="{03218544-29F2-41AA-8D74-9B1D34FA9929}" srcId="{C7EA84C2-3AE8-4B7A-82CC-05ADB5612526}" destId="{EB755444-F966-4186-A893-A8D69D07C78C}" srcOrd="2" destOrd="0" parTransId="{E1B131D2-F420-4BA8-AEAC-ADE917EB74DF}" sibTransId="{720335A5-229D-4211-8237-A4A5205A5A68}"/>
    <dgm:cxn modelId="{4EDD1469-E1E9-4AF1-996D-3D44D34A432F}" srcId="{C6B70928-A0E5-450E-B6AA-5D0CD55D3D68}" destId="{F21B0388-A735-44B9-B12A-8CDCB2D065E9}" srcOrd="1" destOrd="0" parTransId="{CCA8C4CC-BD22-4C48-A8FC-0D05BB77ED9C}" sibTransId="{1879FB35-9800-4DE3-AEC4-D2EB50176CDE}"/>
    <dgm:cxn modelId="{C1B43972-A9D7-4E36-AE4B-EA1A6B1C4A34}" type="presOf" srcId="{3ED90FF6-22ED-47E3-9FCF-216EC1BDAE4C}" destId="{A3E17991-8A2C-40F7-B898-D67322C72653}" srcOrd="0" destOrd="0" presId="urn:microsoft.com/office/officeart/2005/8/layout/chevron2"/>
    <dgm:cxn modelId="{239F7152-EC5F-4E04-9BBF-365B8C945B03}" type="presOf" srcId="{453C6D73-2E0C-442F-8038-F6DF47035DD4}" destId="{688D3160-246E-43DC-A794-A07FF2E24354}" srcOrd="0" destOrd="0" presId="urn:microsoft.com/office/officeart/2005/8/layout/chevron2"/>
    <dgm:cxn modelId="{0B755855-51E1-443A-B129-805428D538E9}" type="presOf" srcId="{63A7EF01-BF6D-4665-A177-F628F6FC140D}" destId="{29139DDA-25AC-4649-AF45-86C96AAEC949}" srcOrd="0" destOrd="2" presId="urn:microsoft.com/office/officeart/2005/8/layout/chevron2"/>
    <dgm:cxn modelId="{02367278-D0C1-488C-9F67-86B2248FB3CB}" type="presOf" srcId="{876B1D19-FBEB-479C-8739-64B653A0AB46}" destId="{A3E17991-8A2C-40F7-B898-D67322C72653}" srcOrd="0" destOrd="2" presId="urn:microsoft.com/office/officeart/2005/8/layout/chevron2"/>
    <dgm:cxn modelId="{CD7D1B79-87EF-442B-BE84-839A690BB5EB}" type="presOf" srcId="{660A5E22-7A85-4C8E-A2C0-C73A88F06917}" destId="{A3E17991-8A2C-40F7-B898-D67322C72653}" srcOrd="0" destOrd="1" presId="urn:microsoft.com/office/officeart/2005/8/layout/chevron2"/>
    <dgm:cxn modelId="{2071505A-190D-4F19-926B-1C6A29A37387}" srcId="{EB755444-F966-4186-A893-A8D69D07C78C}" destId="{63A7EF01-BF6D-4665-A177-F628F6FC140D}" srcOrd="2" destOrd="0" parTransId="{0C9E0A1A-BE6F-44D5-BC1A-3DF4949B45A2}" sibTransId="{B16810CD-3749-428D-8D52-1B97ED6DB660}"/>
    <dgm:cxn modelId="{E40A208B-E808-4EF8-BD30-C8D70A9CD4AE}" type="presOf" srcId="{86883EEF-7F50-4CCA-9EC8-B2BCADA97B75}" destId="{688D3160-246E-43DC-A794-A07FF2E24354}" srcOrd="0" destOrd="3" presId="urn:microsoft.com/office/officeart/2005/8/layout/chevron2"/>
    <dgm:cxn modelId="{1E4A2D8D-724D-4881-AAF1-52DAE84706BB}" srcId="{C7EA84C2-3AE8-4B7A-82CC-05ADB5612526}" destId="{C6B70928-A0E5-450E-B6AA-5D0CD55D3D68}" srcOrd="1" destOrd="0" parTransId="{2D097EE6-CD1E-493D-9214-55E49014D7E3}" sibTransId="{8A3C1886-CE98-4D3B-AED1-C2D9429BB4CB}"/>
    <dgm:cxn modelId="{B9FF1E8E-1C6C-4A1B-BA00-4022905DFD41}" srcId="{18EFEF6A-DB42-4CAB-8D47-3562BBFCD6D8}" destId="{C9FEB5FD-741F-4B69-AA16-24750475E5D5}" srcOrd="3" destOrd="0" parTransId="{3239A12B-57DB-4103-90AD-64B421B72D58}" sibTransId="{290E402A-C911-49A9-846B-89519F310D15}"/>
    <dgm:cxn modelId="{D6895599-6FA8-4B1D-86B2-CB45CCA3C2BB}" srcId="{C6B70928-A0E5-450E-B6AA-5D0CD55D3D68}" destId="{5639068E-1BB9-4C5D-810D-AA5167115DFE}" srcOrd="2" destOrd="0" parTransId="{9510C749-A912-4FE5-8233-D69DC28044CF}" sibTransId="{76ECD34A-22C5-47B6-90BA-B5A348EC4DCF}"/>
    <dgm:cxn modelId="{07A9859A-B601-4657-B24D-63417540946F}" type="presOf" srcId="{18EFEF6A-DB42-4CAB-8D47-3562BBFCD6D8}" destId="{A3BAA07C-74D0-42FD-8CB0-24F215382B9F}" srcOrd="0" destOrd="0" presId="urn:microsoft.com/office/officeart/2005/8/layout/chevron2"/>
    <dgm:cxn modelId="{A993509F-F087-46A5-B29A-1E59367A0B6D}" type="presOf" srcId="{C7EA84C2-3AE8-4B7A-82CC-05ADB5612526}" destId="{DB65068C-2B00-46EC-A3AF-528120A09125}" srcOrd="0" destOrd="0" presId="urn:microsoft.com/office/officeart/2005/8/layout/chevron2"/>
    <dgm:cxn modelId="{F8246AAB-8BD4-42D5-BC30-479AE013B9BC}" type="presOf" srcId="{2E6C36E8-5309-475F-B96F-CD39C3484410}" destId="{29139DDA-25AC-4649-AF45-86C96AAEC949}" srcOrd="0" destOrd="4" presId="urn:microsoft.com/office/officeart/2005/8/layout/chevron2"/>
    <dgm:cxn modelId="{346DF5B6-D5D0-451E-B8F7-9D09A8926635}" type="presOf" srcId="{5639068E-1BB9-4C5D-810D-AA5167115DFE}" destId="{688D3160-246E-43DC-A794-A07FF2E24354}" srcOrd="0" destOrd="2" presId="urn:microsoft.com/office/officeart/2005/8/layout/chevron2"/>
    <dgm:cxn modelId="{F513DBB8-49E9-422E-BD15-1317EC4D9670}" srcId="{EB755444-F966-4186-A893-A8D69D07C78C}" destId="{65267319-B1E2-4351-BEAC-98C83FC3D7DD}" srcOrd="1" destOrd="0" parTransId="{43451A85-DBA1-41D3-9668-CE494EB834CA}" sibTransId="{D752D2BC-03DE-452D-8B4F-060487BF5F40}"/>
    <dgm:cxn modelId="{2DD33EBD-8198-4CB8-9EFB-45080AA91C92}" srcId="{EB755444-F966-4186-A893-A8D69D07C78C}" destId="{CD640897-1E95-47FD-9B96-D428FDB37825}" srcOrd="0" destOrd="0" parTransId="{8A9273A3-9019-4A6D-A85B-E54B3005D207}" sibTransId="{C8B8BB41-A247-4AC3-9285-ECF50F0E22B1}"/>
    <dgm:cxn modelId="{27C905D0-6CD1-415B-89D8-8FA9D016FC70}" srcId="{18EFEF6A-DB42-4CAB-8D47-3562BBFCD6D8}" destId="{3ED90FF6-22ED-47E3-9FCF-216EC1BDAE4C}" srcOrd="0" destOrd="0" parTransId="{0504BF67-0AA5-471A-B5D2-5CF4B5E4AE94}" sibTransId="{9257DFB8-65E8-44A8-8F96-AF04C3491EF4}"/>
    <dgm:cxn modelId="{4441A6D1-6ABC-438E-A2FD-4A9D25EE1CB2}" srcId="{C7EA84C2-3AE8-4B7A-82CC-05ADB5612526}" destId="{18EFEF6A-DB42-4CAB-8D47-3562BBFCD6D8}" srcOrd="0" destOrd="0" parTransId="{72D400F1-D410-48EA-87C2-8F56F7288348}" sibTransId="{15A96029-2AE7-475C-91EA-AEF5C3EFBA0C}"/>
    <dgm:cxn modelId="{449A19DF-1330-4A09-83C1-234384ED874D}" type="presOf" srcId="{F21B0388-A735-44B9-B12A-8CDCB2D065E9}" destId="{688D3160-246E-43DC-A794-A07FF2E24354}" srcOrd="0" destOrd="1" presId="urn:microsoft.com/office/officeart/2005/8/layout/chevron2"/>
    <dgm:cxn modelId="{D8AA75ED-75A7-42B6-ABD8-C395DFD1DC0D}" srcId="{C6B70928-A0E5-450E-B6AA-5D0CD55D3D68}" destId="{453C6D73-2E0C-442F-8038-F6DF47035DD4}" srcOrd="0" destOrd="0" parTransId="{28674334-96F9-4656-AA0B-302C5C090344}" sibTransId="{A93041AD-388A-4DEA-B7E2-88F9794EB90E}"/>
    <dgm:cxn modelId="{59724FF0-427A-43D5-8EC9-53F9B5AEDB87}" srcId="{18EFEF6A-DB42-4CAB-8D47-3562BBFCD6D8}" destId="{876B1D19-FBEB-479C-8739-64B653A0AB46}" srcOrd="2" destOrd="0" parTransId="{B06946AB-49E0-422C-84DA-396026B08AC4}" sibTransId="{ACB8E360-9FEE-4EE1-ACB1-8995AB7F6E1B}"/>
    <dgm:cxn modelId="{BD5403B5-76B6-4DC3-AFE8-14117166A8DC}" type="presParOf" srcId="{DB65068C-2B00-46EC-A3AF-528120A09125}" destId="{9B4B42EA-B7D0-48C4-B830-97D965F479A6}" srcOrd="0" destOrd="0" presId="urn:microsoft.com/office/officeart/2005/8/layout/chevron2"/>
    <dgm:cxn modelId="{D1125D76-A850-4AA7-951C-679823266536}" type="presParOf" srcId="{9B4B42EA-B7D0-48C4-B830-97D965F479A6}" destId="{A3BAA07C-74D0-42FD-8CB0-24F215382B9F}" srcOrd="0" destOrd="0" presId="urn:microsoft.com/office/officeart/2005/8/layout/chevron2"/>
    <dgm:cxn modelId="{B82B3AAB-C143-4514-A1D5-1CCA96C88AA9}" type="presParOf" srcId="{9B4B42EA-B7D0-48C4-B830-97D965F479A6}" destId="{A3E17991-8A2C-40F7-B898-D67322C72653}" srcOrd="1" destOrd="0" presId="urn:microsoft.com/office/officeart/2005/8/layout/chevron2"/>
    <dgm:cxn modelId="{037771E3-D536-42FC-B7A6-F5E641384765}" type="presParOf" srcId="{DB65068C-2B00-46EC-A3AF-528120A09125}" destId="{E08F918A-9476-4E0E-A43C-172EE0A0191C}" srcOrd="1" destOrd="0" presId="urn:microsoft.com/office/officeart/2005/8/layout/chevron2"/>
    <dgm:cxn modelId="{CA7FA312-4D95-44D3-9B8F-9CBF3E4D18ED}" type="presParOf" srcId="{DB65068C-2B00-46EC-A3AF-528120A09125}" destId="{34CC4826-3FBD-4FD0-8AF1-D11FEC416687}" srcOrd="2" destOrd="0" presId="urn:microsoft.com/office/officeart/2005/8/layout/chevron2"/>
    <dgm:cxn modelId="{BEA15B0E-31DC-4D44-A187-B85492326E73}" type="presParOf" srcId="{34CC4826-3FBD-4FD0-8AF1-D11FEC416687}" destId="{92DEE568-52D5-49FB-BEFA-8E66084B1B70}" srcOrd="0" destOrd="0" presId="urn:microsoft.com/office/officeart/2005/8/layout/chevron2"/>
    <dgm:cxn modelId="{4C4531E2-91EC-4700-8696-5A4581707526}" type="presParOf" srcId="{34CC4826-3FBD-4FD0-8AF1-D11FEC416687}" destId="{688D3160-246E-43DC-A794-A07FF2E24354}" srcOrd="1" destOrd="0" presId="urn:microsoft.com/office/officeart/2005/8/layout/chevron2"/>
    <dgm:cxn modelId="{105D2A18-01C4-4B8D-9B40-E1BBF301017A}" type="presParOf" srcId="{DB65068C-2B00-46EC-A3AF-528120A09125}" destId="{727B9FE5-748E-4AFF-A4C0-137B44729359}" srcOrd="3" destOrd="0" presId="urn:microsoft.com/office/officeart/2005/8/layout/chevron2"/>
    <dgm:cxn modelId="{6DC9304F-B156-4935-87DE-E85484F5A73F}" type="presParOf" srcId="{DB65068C-2B00-46EC-A3AF-528120A09125}" destId="{498C175F-8FAA-4F3C-885B-70F02CDCE23C}" srcOrd="4" destOrd="0" presId="urn:microsoft.com/office/officeart/2005/8/layout/chevron2"/>
    <dgm:cxn modelId="{60CF73C4-8B96-4CFC-B57F-155D5A47AE4F}" type="presParOf" srcId="{498C175F-8FAA-4F3C-885B-70F02CDCE23C}" destId="{FFEBF33A-7B42-403A-88FB-702DE5E38B36}" srcOrd="0" destOrd="0" presId="urn:microsoft.com/office/officeart/2005/8/layout/chevron2"/>
    <dgm:cxn modelId="{B1C50722-4801-4799-829A-3270371F6875}" type="presParOf" srcId="{498C175F-8FAA-4F3C-885B-70F02CDCE23C}" destId="{29139DDA-25AC-4649-AF45-86C96AAEC9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F5C23-F18B-401A-BF8E-414061CDB230}">
      <dsp:nvSpPr>
        <dsp:cNvPr id="0" name=""/>
        <dsp:cNvSpPr/>
      </dsp:nvSpPr>
      <dsp:spPr>
        <a:xfrm>
          <a:off x="0" y="0"/>
          <a:ext cx="4405796" cy="525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tr-TR" sz="4900" kern="1200" dirty="0"/>
            <a:t>Psikolojik İlk Yardım</a:t>
          </a:r>
        </a:p>
      </dsp:txBody>
      <dsp:txXfrm>
        <a:off x="0" y="2103120"/>
        <a:ext cx="4405796" cy="2103120"/>
      </dsp:txXfrm>
    </dsp:sp>
    <dsp:sp modelId="{7C9CF407-1099-4C58-A74E-301A9D1C3030}">
      <dsp:nvSpPr>
        <dsp:cNvPr id="0" name=""/>
        <dsp:cNvSpPr/>
      </dsp:nvSpPr>
      <dsp:spPr>
        <a:xfrm>
          <a:off x="1330306" y="315468"/>
          <a:ext cx="1750847" cy="175084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93451-8093-45F9-9A0B-96F988137BB8}">
      <dsp:nvSpPr>
        <dsp:cNvPr id="0" name=""/>
        <dsp:cNvSpPr/>
      </dsp:nvSpPr>
      <dsp:spPr>
        <a:xfrm>
          <a:off x="4401182" y="0"/>
          <a:ext cx="4405796" cy="52578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tr-TR" sz="4900" kern="1200" dirty="0"/>
            <a:t>Psikoeğitim</a:t>
          </a:r>
        </a:p>
      </dsp:txBody>
      <dsp:txXfrm>
        <a:off x="4401182" y="2103120"/>
        <a:ext cx="4405796" cy="2103120"/>
      </dsp:txXfrm>
    </dsp:sp>
    <dsp:sp modelId="{E34E7551-8AA1-41BE-A481-0C49B17CA4E6}">
      <dsp:nvSpPr>
        <dsp:cNvPr id="0" name=""/>
        <dsp:cNvSpPr/>
      </dsp:nvSpPr>
      <dsp:spPr>
        <a:xfrm>
          <a:off x="5868276" y="315468"/>
          <a:ext cx="1750847" cy="175084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130C8A-5F2D-4BC2-9AD2-A53A508790C4}">
      <dsp:nvSpPr>
        <dsp:cNvPr id="0" name=""/>
        <dsp:cNvSpPr/>
      </dsp:nvSpPr>
      <dsp:spPr>
        <a:xfrm>
          <a:off x="9078771" y="0"/>
          <a:ext cx="4405796" cy="52578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tr-TR" sz="4900" kern="1200" dirty="0"/>
            <a:t>TS-GTM</a:t>
          </a:r>
        </a:p>
      </dsp:txBody>
      <dsp:txXfrm>
        <a:off x="9078771" y="2103120"/>
        <a:ext cx="4405796" cy="2103120"/>
      </dsp:txXfrm>
    </dsp:sp>
    <dsp:sp modelId="{9C6B7C59-39B1-4677-B8B4-67C532C95F83}">
      <dsp:nvSpPr>
        <dsp:cNvPr id="0" name=""/>
        <dsp:cNvSpPr/>
      </dsp:nvSpPr>
      <dsp:spPr>
        <a:xfrm>
          <a:off x="10406246" y="315468"/>
          <a:ext cx="1750847" cy="1750847"/>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2E7CD-ABB3-4D96-B6C6-2FC91D9CCA7C}">
      <dsp:nvSpPr>
        <dsp:cNvPr id="0" name=""/>
        <dsp:cNvSpPr/>
      </dsp:nvSpPr>
      <dsp:spPr>
        <a:xfrm>
          <a:off x="539495" y="4206240"/>
          <a:ext cx="12408408" cy="78867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65B8-7A0C-4CDF-9AC8-FD3C757F4864}">
      <dsp:nvSpPr>
        <dsp:cNvPr id="0" name=""/>
        <dsp:cNvSpPr/>
      </dsp:nvSpPr>
      <dsp:spPr>
        <a:xfrm>
          <a:off x="0" y="697"/>
          <a:ext cx="1478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7DD86-A913-4A94-90FE-7DCBDE99051F}">
      <dsp:nvSpPr>
        <dsp:cNvPr id="0" name=""/>
        <dsp:cNvSpPr/>
      </dsp:nvSpPr>
      <dsp:spPr>
        <a:xfrm>
          <a:off x="0" y="697"/>
          <a:ext cx="14782800" cy="114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t>Doğal afetler </a:t>
          </a:r>
          <a:endParaRPr lang="en-US" sz="3200" kern="1200" dirty="0"/>
        </a:p>
      </dsp:txBody>
      <dsp:txXfrm>
        <a:off x="0" y="697"/>
        <a:ext cx="14782800" cy="1142670"/>
      </dsp:txXfrm>
    </dsp:sp>
    <dsp:sp modelId="{A2AADC97-632A-423B-92F2-041DC9E67A26}">
      <dsp:nvSpPr>
        <dsp:cNvPr id="0" name=""/>
        <dsp:cNvSpPr/>
      </dsp:nvSpPr>
      <dsp:spPr>
        <a:xfrm>
          <a:off x="0" y="1143368"/>
          <a:ext cx="14782800" cy="0"/>
        </a:xfrm>
        <a:prstGeom prst="line">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6E882-8F74-4501-ADE1-B15482DC87CD}">
      <dsp:nvSpPr>
        <dsp:cNvPr id="0" name=""/>
        <dsp:cNvSpPr/>
      </dsp:nvSpPr>
      <dsp:spPr>
        <a:xfrm>
          <a:off x="0" y="1143368"/>
          <a:ext cx="14782800" cy="114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Şiddet</a:t>
          </a:r>
          <a:endParaRPr lang="en-US" sz="3200" kern="1200"/>
        </a:p>
      </dsp:txBody>
      <dsp:txXfrm>
        <a:off x="0" y="1143368"/>
        <a:ext cx="14782800" cy="1142670"/>
      </dsp:txXfrm>
    </dsp:sp>
    <dsp:sp modelId="{E159DFA5-C5F3-4923-B380-BABD8FA22F73}">
      <dsp:nvSpPr>
        <dsp:cNvPr id="0" name=""/>
        <dsp:cNvSpPr/>
      </dsp:nvSpPr>
      <dsp:spPr>
        <a:xfrm>
          <a:off x="0" y="2286038"/>
          <a:ext cx="14782800" cy="0"/>
        </a:xfrm>
        <a:prstGeom prst="line">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820C4-2A4F-4AD6-BD09-4F131B975DF4}">
      <dsp:nvSpPr>
        <dsp:cNvPr id="0" name=""/>
        <dsp:cNvSpPr/>
      </dsp:nvSpPr>
      <dsp:spPr>
        <a:xfrm>
          <a:off x="0" y="2286038"/>
          <a:ext cx="14782800" cy="114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Kaza</a:t>
          </a:r>
          <a:endParaRPr lang="en-US" sz="3200" kern="1200"/>
        </a:p>
      </dsp:txBody>
      <dsp:txXfrm>
        <a:off x="0" y="2286038"/>
        <a:ext cx="14782800" cy="1142670"/>
      </dsp:txXfrm>
    </dsp:sp>
    <dsp:sp modelId="{7A06464C-4D74-4C33-ABF4-E5EA88240AAE}">
      <dsp:nvSpPr>
        <dsp:cNvPr id="0" name=""/>
        <dsp:cNvSpPr/>
      </dsp:nvSpPr>
      <dsp:spPr>
        <a:xfrm>
          <a:off x="0" y="3428709"/>
          <a:ext cx="14782800" cy="0"/>
        </a:xfrm>
        <a:prstGeom prst="line">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55F32-379A-49EA-8FA6-C1E2CBDA0384}">
      <dsp:nvSpPr>
        <dsp:cNvPr id="0" name=""/>
        <dsp:cNvSpPr/>
      </dsp:nvSpPr>
      <dsp:spPr>
        <a:xfrm>
          <a:off x="0" y="3428709"/>
          <a:ext cx="14782800" cy="114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dirty="0"/>
            <a:t>Terör saldırısı </a:t>
          </a:r>
          <a:endParaRPr lang="en-US" sz="3200" kern="1200" dirty="0"/>
        </a:p>
      </dsp:txBody>
      <dsp:txXfrm>
        <a:off x="0" y="3428709"/>
        <a:ext cx="14782800" cy="1142670"/>
      </dsp:txXfrm>
    </dsp:sp>
    <dsp:sp modelId="{2275573D-B9B6-4F59-AE71-6B2A1BF4D5DC}">
      <dsp:nvSpPr>
        <dsp:cNvPr id="0" name=""/>
        <dsp:cNvSpPr/>
      </dsp:nvSpPr>
      <dsp:spPr>
        <a:xfrm>
          <a:off x="0" y="4571379"/>
          <a:ext cx="14782800" cy="0"/>
        </a:xfrm>
        <a:prstGeom prst="line">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3A1D8-B338-4A75-91CE-3D1C658F995B}">
      <dsp:nvSpPr>
        <dsp:cNvPr id="0" name=""/>
        <dsp:cNvSpPr/>
      </dsp:nvSpPr>
      <dsp:spPr>
        <a:xfrm>
          <a:off x="0" y="4571379"/>
          <a:ext cx="14782800" cy="114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tr-TR" sz="3200" kern="1200"/>
            <a:t>gibi bireysel ya da toplumsal düzeyde olumsuz etkilere neden olan bir kriz sırasında yada hemen sonrasında sunulan ilk psikososyal müdahaledir.</a:t>
          </a:r>
          <a:endParaRPr lang="en-US" sz="3200" kern="1200"/>
        </a:p>
      </dsp:txBody>
      <dsp:txXfrm>
        <a:off x="0" y="4571379"/>
        <a:ext cx="14782800" cy="1142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30B60-3E8F-494A-9FE6-0DE969F4672E}">
      <dsp:nvSpPr>
        <dsp:cNvPr id="0" name=""/>
        <dsp:cNvSpPr/>
      </dsp:nvSpPr>
      <dsp:spPr>
        <a:xfrm rot="16200000">
          <a:off x="-493746" y="382555"/>
          <a:ext cx="8610569" cy="8150289"/>
        </a:xfrm>
        <a:prstGeom prst="upArrow">
          <a:avLst>
            <a:gd name="adj1" fmla="val 50000"/>
            <a:gd name="adj2" fmla="val 35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defRPr b="1"/>
          </a:pPr>
          <a:r>
            <a:rPr lang="tr-TR" sz="2600" kern="1200" dirty="0"/>
            <a:t>NEDİR?</a:t>
          </a:r>
        </a:p>
        <a:p>
          <a:pPr marL="171450" lvl="1" indent="-171450" algn="l" defTabSz="844550">
            <a:lnSpc>
              <a:spcPct val="90000"/>
            </a:lnSpc>
            <a:spcBef>
              <a:spcPct val="0"/>
            </a:spcBef>
            <a:spcAft>
              <a:spcPct val="15000"/>
            </a:spcAft>
            <a:buChar char="•"/>
          </a:pPr>
          <a:r>
            <a:rPr lang="tr-TR" sz="1900" kern="1200" dirty="0"/>
            <a:t>Müdahaleci olmayan, pratik bakım ve destektir.</a:t>
          </a:r>
        </a:p>
        <a:p>
          <a:pPr marL="171450" lvl="1" indent="-171450" algn="l" defTabSz="844550">
            <a:lnSpc>
              <a:spcPct val="90000"/>
            </a:lnSpc>
            <a:spcBef>
              <a:spcPct val="0"/>
            </a:spcBef>
            <a:spcAft>
              <a:spcPct val="15000"/>
            </a:spcAft>
            <a:buChar char="•"/>
          </a:pPr>
          <a:r>
            <a:rPr lang="tr-TR" sz="1900" kern="1200" dirty="0"/>
            <a:t>İnsanların temel ihtiyaçlarının (yiyecek, su gibi) giderilmesine yardımcı olur.</a:t>
          </a:r>
        </a:p>
        <a:p>
          <a:pPr marL="171450" lvl="1" indent="-171450" algn="l" defTabSz="844550">
            <a:lnSpc>
              <a:spcPct val="90000"/>
            </a:lnSpc>
            <a:spcBef>
              <a:spcPct val="0"/>
            </a:spcBef>
            <a:spcAft>
              <a:spcPct val="15000"/>
            </a:spcAft>
            <a:buChar char="•"/>
          </a:pPr>
          <a:r>
            <a:rPr lang="tr-TR" sz="1900" kern="1200" dirty="0"/>
            <a:t>Bireylerin kriz ya da travmatik bir olay sonrası ihtiyaçlarını ve endişelerini değerlendirir. </a:t>
          </a:r>
        </a:p>
        <a:p>
          <a:pPr marL="171450" lvl="1" indent="-171450" algn="l" defTabSz="844550">
            <a:lnSpc>
              <a:spcPct val="90000"/>
            </a:lnSpc>
            <a:spcBef>
              <a:spcPct val="0"/>
            </a:spcBef>
            <a:spcAft>
              <a:spcPct val="15000"/>
            </a:spcAft>
            <a:buChar char="•"/>
          </a:pPr>
          <a:r>
            <a:rPr lang="tr-TR" sz="1900" kern="1200" dirty="0"/>
            <a:t>İnsanları travma sonrası daha fazla zarar görmekten korumaktır.</a:t>
          </a:r>
        </a:p>
        <a:p>
          <a:pPr marL="171450" lvl="1" indent="-171450" algn="l" defTabSz="844550">
            <a:lnSpc>
              <a:spcPct val="90000"/>
            </a:lnSpc>
            <a:spcBef>
              <a:spcPct val="0"/>
            </a:spcBef>
            <a:spcAft>
              <a:spcPct val="15000"/>
            </a:spcAft>
            <a:buChar char="•"/>
          </a:pPr>
          <a:r>
            <a:rPr lang="tr-TR" sz="1900" kern="1200" dirty="0"/>
            <a:t>İnsanların bilgi, hizmet ve sosyal destek sistemlerine ulaşmalarına yardımcı olmaktır.</a:t>
          </a:r>
        </a:p>
        <a:p>
          <a:pPr marL="171450" lvl="1" indent="-171450" algn="l" defTabSz="844550">
            <a:lnSpc>
              <a:spcPct val="90000"/>
            </a:lnSpc>
            <a:spcBef>
              <a:spcPct val="0"/>
            </a:spcBef>
            <a:spcAft>
              <a:spcPct val="15000"/>
            </a:spcAft>
            <a:buChar char="•"/>
          </a:pPr>
          <a:r>
            <a:rPr lang="tr-TR" sz="1900" kern="1200" dirty="0"/>
            <a:t>İnsanları rahatlatmak ve sakin hissetmelerine yardımcı olmaktır.</a:t>
          </a:r>
        </a:p>
        <a:p>
          <a:pPr marL="171450" lvl="1" indent="-171450" algn="l" defTabSz="844550">
            <a:lnSpc>
              <a:spcPct val="90000"/>
            </a:lnSpc>
            <a:spcBef>
              <a:spcPct val="0"/>
            </a:spcBef>
            <a:spcAft>
              <a:spcPct val="15000"/>
            </a:spcAft>
            <a:buChar char="•"/>
          </a:pPr>
          <a:r>
            <a:rPr lang="tr-TR" sz="1900" kern="1200" dirty="0"/>
            <a:t>Bireyleri dinlemek ancak onları konuşmaya asla zorlamamaktır.</a:t>
          </a:r>
        </a:p>
      </dsp:txBody>
      <dsp:txXfrm rot="5400000">
        <a:off x="1162696" y="2305057"/>
        <a:ext cx="6723988" cy="4305285"/>
      </dsp:txXfrm>
    </dsp:sp>
    <dsp:sp modelId="{3B42AB9B-1674-43AB-AAB9-9EC00635A7C6}">
      <dsp:nvSpPr>
        <dsp:cNvPr id="0" name=""/>
        <dsp:cNvSpPr/>
      </dsp:nvSpPr>
      <dsp:spPr>
        <a:xfrm rot="5400000">
          <a:off x="7885122" y="344902"/>
          <a:ext cx="8458224" cy="8225594"/>
        </a:xfrm>
        <a:prstGeom prst="upArrow">
          <a:avLst>
            <a:gd name="adj1" fmla="val 50000"/>
            <a:gd name="adj2" fmla="val 35000"/>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defRPr b="1"/>
          </a:pPr>
          <a:r>
            <a:rPr lang="tr-TR" sz="2600" kern="1200" dirty="0"/>
            <a:t>NE DEĞİLDİR?</a:t>
          </a:r>
        </a:p>
        <a:p>
          <a:pPr marL="228600" lvl="1" indent="-228600" algn="l" defTabSz="889000">
            <a:lnSpc>
              <a:spcPct val="90000"/>
            </a:lnSpc>
            <a:spcBef>
              <a:spcPct val="0"/>
            </a:spcBef>
            <a:spcAft>
              <a:spcPct val="15000"/>
            </a:spcAft>
            <a:buChar char="•"/>
          </a:pPr>
          <a:r>
            <a:rPr lang="tr-TR" sz="2000" kern="1200" dirty="0"/>
            <a:t>Sadece profesyonellerin yapabileceği bir eylem değildir. </a:t>
          </a:r>
        </a:p>
        <a:p>
          <a:pPr marL="228600" lvl="1" indent="-228600" algn="l" defTabSz="889000">
            <a:lnSpc>
              <a:spcPct val="90000"/>
            </a:lnSpc>
            <a:spcBef>
              <a:spcPct val="0"/>
            </a:spcBef>
            <a:spcAft>
              <a:spcPct val="15000"/>
            </a:spcAft>
            <a:buChar char="•"/>
          </a:pPr>
          <a:r>
            <a:rPr lang="tr-TR" sz="2000" kern="1200" dirty="0"/>
            <a:t>Profesyonel psikolojik danışma uygulaması değildir.</a:t>
          </a:r>
        </a:p>
        <a:p>
          <a:pPr marL="228600" lvl="1" indent="-228600" algn="l" defTabSz="889000">
            <a:lnSpc>
              <a:spcPct val="90000"/>
            </a:lnSpc>
            <a:spcBef>
              <a:spcPct val="0"/>
            </a:spcBef>
            <a:spcAft>
              <a:spcPct val="15000"/>
            </a:spcAft>
            <a:buChar char="•"/>
          </a:pPr>
          <a:r>
            <a:rPr lang="tr-TR" sz="2000" kern="1200" dirty="0"/>
            <a:t>Strese neden olan olayın detaylı bir şekilde tartışılmasını içermez.</a:t>
          </a:r>
        </a:p>
        <a:p>
          <a:pPr marL="228600" lvl="1" indent="-228600" algn="l" defTabSz="889000">
            <a:lnSpc>
              <a:spcPct val="90000"/>
            </a:lnSpc>
            <a:spcBef>
              <a:spcPct val="0"/>
            </a:spcBef>
            <a:spcAft>
              <a:spcPct val="15000"/>
            </a:spcAft>
            <a:buChar char="•"/>
          </a:pPr>
          <a:r>
            <a:rPr lang="tr-TR" sz="2000" kern="1200" dirty="0"/>
            <a:t>Psikolojik anlamlandırma değildir.</a:t>
          </a:r>
        </a:p>
        <a:p>
          <a:pPr marL="228600" lvl="1" indent="-228600" algn="l" defTabSz="889000">
            <a:lnSpc>
              <a:spcPct val="90000"/>
            </a:lnSpc>
            <a:spcBef>
              <a:spcPct val="0"/>
            </a:spcBef>
            <a:spcAft>
              <a:spcPct val="15000"/>
            </a:spcAft>
            <a:buChar char="•"/>
          </a:pPr>
          <a:r>
            <a:rPr lang="tr-TR" sz="2000" kern="1200"/>
            <a:t>Psikolojik bilgilendirme değildir.</a:t>
          </a:r>
        </a:p>
        <a:p>
          <a:pPr marL="228600" lvl="1" indent="-228600" algn="l" defTabSz="889000">
            <a:lnSpc>
              <a:spcPct val="90000"/>
            </a:lnSpc>
            <a:spcBef>
              <a:spcPct val="0"/>
            </a:spcBef>
            <a:spcAft>
              <a:spcPct val="15000"/>
            </a:spcAft>
            <a:buChar char="•"/>
          </a:pPr>
          <a:r>
            <a:rPr lang="tr-TR" sz="2000" kern="1200" dirty="0"/>
            <a:t>Kişilere başlarına ne geldiğini analiz etmelerini ya da zaman ve olayları sıralamalarını istemek değildir.</a:t>
          </a:r>
        </a:p>
        <a:p>
          <a:pPr marL="228600" lvl="1" indent="-228600" algn="l" defTabSz="889000">
            <a:lnSpc>
              <a:spcPct val="90000"/>
            </a:lnSpc>
            <a:spcBef>
              <a:spcPct val="0"/>
            </a:spcBef>
            <a:spcAft>
              <a:spcPct val="15000"/>
            </a:spcAft>
            <a:buChar char="•"/>
          </a:pPr>
          <a:r>
            <a:rPr lang="tr-TR" sz="2000" kern="1200" dirty="0"/>
            <a:t>İnsanların hikayelerini dinlemek için hazır bulunmayı içermesine rağmen onlara olaydaki duygu ve tepkilerini anlatmaları için baskı yapmak değildir.</a:t>
          </a:r>
        </a:p>
      </dsp:txBody>
      <dsp:txXfrm rot="-5400000">
        <a:off x="8001438" y="2343143"/>
        <a:ext cx="6786115" cy="4229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844D9-7547-43B9-9A80-DFD25849E4ED}">
      <dsp:nvSpPr>
        <dsp:cNvPr id="0" name=""/>
        <dsp:cNvSpPr/>
      </dsp:nvSpPr>
      <dsp:spPr>
        <a:xfrm rot="16200000">
          <a:off x="-1987085" y="3070372"/>
          <a:ext cx="4972592" cy="83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39269" bIns="0" numCol="1" spcCol="1270" anchor="t" anchorCtr="0">
          <a:noAutofit/>
        </a:bodyPr>
        <a:lstStyle/>
        <a:p>
          <a:pPr marL="0" lvl="0" indent="0" algn="ctr" defTabSz="2667000">
            <a:lnSpc>
              <a:spcPct val="90000"/>
            </a:lnSpc>
            <a:spcBef>
              <a:spcPct val="0"/>
            </a:spcBef>
            <a:spcAft>
              <a:spcPct val="35000"/>
            </a:spcAft>
            <a:buNone/>
          </a:pPr>
          <a:r>
            <a:rPr lang="tr-TR" sz="6000" b="1" kern="1200" dirty="0">
              <a:solidFill>
                <a:srgbClr val="C00000"/>
              </a:solidFill>
            </a:rPr>
            <a:t>İZLE</a:t>
          </a:r>
        </a:p>
      </dsp:txBody>
      <dsp:txXfrm>
        <a:off x="-1987085" y="3070372"/>
        <a:ext cx="4972592" cy="838226"/>
      </dsp:txXfrm>
    </dsp:sp>
    <dsp:sp modelId="{44F34994-A353-4140-9260-CB973E5D0C40}">
      <dsp:nvSpPr>
        <dsp:cNvPr id="0" name=""/>
        <dsp:cNvSpPr/>
      </dsp:nvSpPr>
      <dsp:spPr>
        <a:xfrm>
          <a:off x="1004042" y="228882"/>
          <a:ext cx="4023944" cy="59665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739269" rIns="192024" bIns="192024" numCol="1" spcCol="1270" anchor="t" anchorCtr="0">
          <a:noAutofit/>
        </a:bodyPr>
        <a:lstStyle/>
        <a:p>
          <a:pPr marL="228600" lvl="1" indent="-228600" algn="ctr" defTabSz="933450">
            <a:lnSpc>
              <a:spcPct val="90000"/>
            </a:lnSpc>
            <a:spcBef>
              <a:spcPct val="0"/>
            </a:spcBef>
            <a:spcAft>
              <a:spcPct val="15000"/>
            </a:spcAft>
            <a:buFontTx/>
            <a:buNone/>
          </a:pPr>
          <a:endParaRPr lang="tr-TR" sz="2100" kern="1200" dirty="0"/>
        </a:p>
        <a:p>
          <a:pPr marL="228600" lvl="1" indent="-228600" algn="l" defTabSz="933450">
            <a:lnSpc>
              <a:spcPct val="90000"/>
            </a:lnSpc>
            <a:spcBef>
              <a:spcPct val="0"/>
            </a:spcBef>
            <a:spcAft>
              <a:spcPct val="15000"/>
            </a:spcAft>
            <a:buChar char="•"/>
          </a:pPr>
          <a:r>
            <a:rPr lang="tr-TR" sz="2100" kern="1200" dirty="0"/>
            <a:t>Yaşanan kriz durumuna dikkat et.</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Neler olup bittiğini belirleyin.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Kimin yardıma ihtiyacı olduğu belirleyin.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Emniyet risklerini belirleyin.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Fiziksel yaralanmaları tanımlayın.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Acil, temel ve pratik ihtiyaçları belirleyin.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Duygusal tepkileri gözlemleyin.</a:t>
          </a:r>
        </a:p>
        <a:p>
          <a:pPr marL="228600" lvl="1" indent="-228600" algn="l" defTabSz="933450">
            <a:lnSpc>
              <a:spcPct val="90000"/>
            </a:lnSpc>
            <a:spcBef>
              <a:spcPct val="0"/>
            </a:spcBef>
            <a:spcAft>
              <a:spcPct val="15000"/>
            </a:spcAft>
            <a:buFont typeface="Wingdings" panose="05000000000000000000" pitchFamily="2" charset="2"/>
            <a:buChar char="Ø"/>
          </a:pPr>
          <a:endParaRPr lang="tr-TR" sz="2100" kern="1200" dirty="0"/>
        </a:p>
      </dsp:txBody>
      <dsp:txXfrm>
        <a:off x="1004042" y="228882"/>
        <a:ext cx="4023944" cy="5966563"/>
      </dsp:txXfrm>
    </dsp:sp>
    <dsp:sp modelId="{DEA30432-B477-47CA-A420-A79811236E65}">
      <dsp:nvSpPr>
        <dsp:cNvPr id="0" name=""/>
        <dsp:cNvSpPr/>
      </dsp:nvSpPr>
      <dsp:spPr>
        <a:xfrm>
          <a:off x="0" y="-103268"/>
          <a:ext cx="1676452" cy="16764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8213F62-5077-4590-A91E-177ED0CE189C}">
      <dsp:nvSpPr>
        <dsp:cNvPr id="0" name=""/>
        <dsp:cNvSpPr/>
      </dsp:nvSpPr>
      <dsp:spPr>
        <a:xfrm rot="16200000">
          <a:off x="4159380" y="3087707"/>
          <a:ext cx="4972592" cy="83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39269" bIns="0" numCol="1" spcCol="1270" anchor="t" anchorCtr="0">
          <a:noAutofit/>
        </a:bodyPr>
        <a:lstStyle/>
        <a:p>
          <a:pPr marL="0" lvl="0" indent="0" algn="ctr" defTabSz="2667000">
            <a:lnSpc>
              <a:spcPct val="90000"/>
            </a:lnSpc>
            <a:spcBef>
              <a:spcPct val="0"/>
            </a:spcBef>
            <a:spcAft>
              <a:spcPct val="35000"/>
            </a:spcAft>
            <a:buNone/>
          </a:pPr>
          <a:r>
            <a:rPr lang="tr-TR" sz="6000" b="1" kern="1200" dirty="0">
              <a:solidFill>
                <a:schemeClr val="accent3">
                  <a:lumMod val="75000"/>
                </a:schemeClr>
              </a:solidFill>
            </a:rPr>
            <a:t>DİNLE</a:t>
          </a:r>
        </a:p>
      </dsp:txBody>
      <dsp:txXfrm>
        <a:off x="4159380" y="3087707"/>
        <a:ext cx="4972592" cy="838226"/>
      </dsp:txXfrm>
    </dsp:sp>
    <dsp:sp modelId="{0BD8B6C0-7FA9-4B58-A3FA-0C7F0DD95BBC}">
      <dsp:nvSpPr>
        <dsp:cNvPr id="0" name=""/>
        <dsp:cNvSpPr/>
      </dsp:nvSpPr>
      <dsp:spPr>
        <a:xfrm>
          <a:off x="7012849" y="255715"/>
          <a:ext cx="4175256" cy="577034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739269" rIns="192024" bIns="192024" numCol="1" spcCol="1270" anchor="t" anchorCtr="0">
          <a:noAutofit/>
        </a:bodyPr>
        <a:lstStyle/>
        <a:p>
          <a:pPr marL="228600" lvl="1" indent="-228600" algn="ctr" defTabSz="933450">
            <a:lnSpc>
              <a:spcPct val="90000"/>
            </a:lnSpc>
            <a:spcBef>
              <a:spcPct val="0"/>
            </a:spcBef>
            <a:spcAft>
              <a:spcPct val="15000"/>
            </a:spcAft>
            <a:buFont typeface="Arial" panose="020B0604020202020204" pitchFamily="34" charset="0"/>
            <a:buNone/>
          </a:pPr>
          <a:endParaRPr lang="tr-TR" sz="2100" kern="1200" dirty="0"/>
        </a:p>
        <a:p>
          <a:pPr marL="228600" lvl="1" indent="-228600" algn="l" defTabSz="933450">
            <a:lnSpc>
              <a:spcPct val="90000"/>
            </a:lnSpc>
            <a:spcBef>
              <a:spcPct val="0"/>
            </a:spcBef>
            <a:spcAft>
              <a:spcPct val="15000"/>
            </a:spcAft>
            <a:buChar char="•"/>
          </a:pPr>
          <a:r>
            <a:rPr lang="tr-TR" sz="2100" kern="1200" dirty="0"/>
            <a:t>Travmaya maruz kalan kişilere dikkat et.</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Kendinizi tanıtın.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Dikkatli ve aktif dinleyin.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Başkalarının duygularını kabul edin.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Tehlikede olan kişiyi sakinleştirin.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İhtiyaçlarını ve endişelerini sorun.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Zor durumdaki kişilere ihtiyaçlarına ve sorunlarına çözüm bulmaları için yardımcı olun.</a:t>
          </a:r>
        </a:p>
      </dsp:txBody>
      <dsp:txXfrm>
        <a:off x="7012849" y="255715"/>
        <a:ext cx="4175256" cy="5770344"/>
      </dsp:txXfrm>
    </dsp:sp>
    <dsp:sp modelId="{0A0C76BA-CA86-44CA-96C3-80C2255E37F8}">
      <dsp:nvSpPr>
        <dsp:cNvPr id="0" name=""/>
        <dsp:cNvSpPr/>
      </dsp:nvSpPr>
      <dsp:spPr>
        <a:xfrm>
          <a:off x="5861423" y="268"/>
          <a:ext cx="1861382" cy="171112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B251F94-2AB0-444E-A9C7-CEACFAB8DF33}">
      <dsp:nvSpPr>
        <dsp:cNvPr id="0" name=""/>
        <dsp:cNvSpPr/>
      </dsp:nvSpPr>
      <dsp:spPr>
        <a:xfrm rot="16200000">
          <a:off x="10289036" y="3070372"/>
          <a:ext cx="4972592" cy="83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39269" bIns="0" numCol="1" spcCol="1270" anchor="t" anchorCtr="0">
          <a:noAutofit/>
        </a:bodyPr>
        <a:lstStyle/>
        <a:p>
          <a:pPr marL="0" lvl="0" indent="0" algn="ctr" defTabSz="2667000">
            <a:lnSpc>
              <a:spcPct val="90000"/>
            </a:lnSpc>
            <a:spcBef>
              <a:spcPct val="0"/>
            </a:spcBef>
            <a:spcAft>
              <a:spcPct val="35000"/>
            </a:spcAft>
            <a:buNone/>
          </a:pPr>
          <a:r>
            <a:rPr lang="tr-TR" sz="6000" b="1" kern="1200" dirty="0">
              <a:solidFill>
                <a:srgbClr val="7030A0"/>
              </a:solidFill>
            </a:rPr>
            <a:t>BAĞ KUR</a:t>
          </a:r>
        </a:p>
      </dsp:txBody>
      <dsp:txXfrm>
        <a:off x="10289036" y="3070372"/>
        <a:ext cx="4972592" cy="838226"/>
      </dsp:txXfrm>
    </dsp:sp>
    <dsp:sp modelId="{EDE8B688-1D81-40CA-9C72-30C9AF740A3F}">
      <dsp:nvSpPr>
        <dsp:cNvPr id="0" name=""/>
        <dsp:cNvSpPr/>
      </dsp:nvSpPr>
      <dsp:spPr>
        <a:xfrm>
          <a:off x="13114615" y="232661"/>
          <a:ext cx="4175256" cy="59778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739269" rIns="192024" bIns="192024" numCol="1" spcCol="1270" anchor="t" anchorCtr="0">
          <a:noAutofit/>
        </a:bodyPr>
        <a:lstStyle/>
        <a:p>
          <a:pPr marL="228600" lvl="1" indent="-228600" algn="ctr" defTabSz="933450">
            <a:lnSpc>
              <a:spcPct val="90000"/>
            </a:lnSpc>
            <a:spcBef>
              <a:spcPct val="0"/>
            </a:spcBef>
            <a:spcAft>
              <a:spcPct val="15000"/>
            </a:spcAft>
            <a:buNone/>
          </a:pPr>
          <a:endParaRPr lang="tr-TR" sz="2100" kern="1200" dirty="0"/>
        </a:p>
        <a:p>
          <a:pPr marL="228600" lvl="1" indent="-228600" algn="l" defTabSz="933450">
            <a:lnSpc>
              <a:spcPct val="90000"/>
            </a:lnSpc>
            <a:spcBef>
              <a:spcPct val="0"/>
            </a:spcBef>
            <a:spcAft>
              <a:spcPct val="15000"/>
            </a:spcAft>
            <a:buChar char="•"/>
          </a:pPr>
          <a:r>
            <a:rPr lang="tr-TR" sz="2100" kern="1200" dirty="0"/>
            <a:t>Yardım etmek için harekete geç.</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Bilgi sağlayın.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Kişinin yakınları ile bağlantı kurun.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Sorunlara pratik çözümler bulun.</a:t>
          </a:r>
        </a:p>
        <a:p>
          <a:pPr marL="228600" lvl="1" indent="-228600" algn="l" defTabSz="933450">
            <a:lnSpc>
              <a:spcPct val="90000"/>
            </a:lnSpc>
            <a:spcBef>
              <a:spcPct val="0"/>
            </a:spcBef>
            <a:spcAft>
              <a:spcPct val="15000"/>
            </a:spcAft>
            <a:buFont typeface="Wingdings" panose="05000000000000000000" pitchFamily="2" charset="2"/>
            <a:buChar char="Ø"/>
          </a:pPr>
          <a:r>
            <a:rPr lang="tr-TR" sz="2100" kern="1200" dirty="0"/>
            <a:t>Hizmetlere ve diğer yardımlara ulaşın.</a:t>
          </a:r>
        </a:p>
      </dsp:txBody>
      <dsp:txXfrm>
        <a:off x="13114615" y="232661"/>
        <a:ext cx="4175256" cy="5977801"/>
      </dsp:txXfrm>
    </dsp:sp>
    <dsp:sp modelId="{3D3B76B1-AEFC-4F4A-ABE2-DA9FADB73EE5}">
      <dsp:nvSpPr>
        <dsp:cNvPr id="0" name=""/>
        <dsp:cNvSpPr/>
      </dsp:nvSpPr>
      <dsp:spPr>
        <a:xfrm>
          <a:off x="12458013" y="-103268"/>
          <a:ext cx="1676452" cy="16764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65133-60E5-4072-8C19-E2FD6E834448}">
      <dsp:nvSpPr>
        <dsp:cNvPr id="0" name=""/>
        <dsp:cNvSpPr/>
      </dsp:nvSpPr>
      <dsp:spPr>
        <a:xfrm>
          <a:off x="0" y="898"/>
          <a:ext cx="16921257" cy="21029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4F23C2-9D63-40B5-831C-14D94DDE86E5}">
      <dsp:nvSpPr>
        <dsp:cNvPr id="0" name=""/>
        <dsp:cNvSpPr/>
      </dsp:nvSpPr>
      <dsp:spPr>
        <a:xfrm>
          <a:off x="636137" y="474058"/>
          <a:ext cx="1156613" cy="1156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F13F4-8C8A-461A-90F6-CF0EC25FAD3A}">
      <dsp:nvSpPr>
        <dsp:cNvPr id="0" name=""/>
        <dsp:cNvSpPr/>
      </dsp:nvSpPr>
      <dsp:spPr>
        <a:xfrm>
          <a:off x="2428887" y="898"/>
          <a:ext cx="14492369" cy="210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60" tIns="222560" rIns="222560" bIns="222560" numCol="1" spcCol="1270" anchor="ctr" anchorCtr="0">
          <a:noAutofit/>
        </a:bodyPr>
        <a:lstStyle/>
        <a:p>
          <a:pPr marL="0" lvl="0" indent="0" algn="l" defTabSz="1600200">
            <a:lnSpc>
              <a:spcPct val="100000"/>
            </a:lnSpc>
            <a:spcBef>
              <a:spcPct val="0"/>
            </a:spcBef>
            <a:spcAft>
              <a:spcPct val="35000"/>
            </a:spcAft>
            <a:buNone/>
          </a:pPr>
          <a:r>
            <a:rPr lang="en-US" sz="3600" kern="1200" dirty="0" err="1"/>
            <a:t>Psikolojik</a:t>
          </a:r>
          <a:r>
            <a:rPr lang="en-US" sz="3600" kern="1200" dirty="0"/>
            <a:t> </a:t>
          </a:r>
          <a:r>
            <a:rPr lang="en-US" sz="3600" kern="1200" dirty="0" err="1"/>
            <a:t>denge</a:t>
          </a:r>
          <a:r>
            <a:rPr lang="en-US" sz="3600" kern="1200" dirty="0"/>
            <a:t> (homeostasis) </a:t>
          </a:r>
          <a:r>
            <a:rPr lang="en-US" sz="3600" kern="1200" dirty="0" err="1"/>
            <a:t>bozulmuştur</a:t>
          </a:r>
          <a:r>
            <a:rPr lang="en-US" sz="3600" kern="1200" dirty="0"/>
            <a:t>.</a:t>
          </a:r>
        </a:p>
      </dsp:txBody>
      <dsp:txXfrm>
        <a:off x="2428887" y="898"/>
        <a:ext cx="14492369" cy="2102932"/>
      </dsp:txXfrm>
    </dsp:sp>
    <dsp:sp modelId="{77C6D2DD-440E-493A-91C1-E42894101517}">
      <dsp:nvSpPr>
        <dsp:cNvPr id="0" name=""/>
        <dsp:cNvSpPr/>
      </dsp:nvSpPr>
      <dsp:spPr>
        <a:xfrm>
          <a:off x="0" y="2629564"/>
          <a:ext cx="16921257" cy="21029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8F76B-6766-4A89-821F-F3C7154EF13F}">
      <dsp:nvSpPr>
        <dsp:cNvPr id="0" name=""/>
        <dsp:cNvSpPr/>
      </dsp:nvSpPr>
      <dsp:spPr>
        <a:xfrm>
          <a:off x="636137" y="3102724"/>
          <a:ext cx="1156613" cy="1156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809BE-910B-4D19-B470-636F8300B29C}">
      <dsp:nvSpPr>
        <dsp:cNvPr id="0" name=""/>
        <dsp:cNvSpPr/>
      </dsp:nvSpPr>
      <dsp:spPr>
        <a:xfrm>
          <a:off x="2428887" y="2629564"/>
          <a:ext cx="14492369" cy="210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60" tIns="222560" rIns="222560" bIns="222560" numCol="1" spcCol="1270" anchor="ctr" anchorCtr="0">
          <a:noAutofit/>
        </a:bodyPr>
        <a:lstStyle/>
        <a:p>
          <a:pPr marL="0" lvl="0" indent="0" algn="l" defTabSz="1600200">
            <a:lnSpc>
              <a:spcPct val="100000"/>
            </a:lnSpc>
            <a:spcBef>
              <a:spcPct val="0"/>
            </a:spcBef>
            <a:spcAft>
              <a:spcPct val="35000"/>
            </a:spcAft>
            <a:buNone/>
          </a:pPr>
          <a:r>
            <a:rPr lang="en-US" sz="3600" kern="1200" dirty="0" err="1"/>
            <a:t>Bireyin</a:t>
          </a:r>
          <a:r>
            <a:rPr lang="en-US" sz="3600" kern="1200" dirty="0"/>
            <a:t> </a:t>
          </a:r>
          <a:r>
            <a:rPr lang="en-US" sz="3600" kern="1200" dirty="0" err="1"/>
            <a:t>varolan</a:t>
          </a:r>
          <a:r>
            <a:rPr lang="en-US" sz="3600" kern="1200" dirty="0"/>
            <a:t> </a:t>
          </a:r>
          <a:r>
            <a:rPr lang="en-US" sz="3600" kern="1200" dirty="0" err="1"/>
            <a:t>baş</a:t>
          </a:r>
          <a:r>
            <a:rPr lang="en-US" sz="3600" kern="1200" dirty="0"/>
            <a:t> </a:t>
          </a:r>
          <a:r>
            <a:rPr lang="en-US" sz="3600" kern="1200" dirty="0" err="1"/>
            <a:t>etme</a:t>
          </a:r>
          <a:r>
            <a:rPr lang="en-US" sz="3600" kern="1200" dirty="0"/>
            <a:t> </a:t>
          </a:r>
          <a:r>
            <a:rPr lang="en-US" sz="3600" kern="1200" dirty="0" err="1"/>
            <a:t>mekanizmaları</a:t>
          </a:r>
          <a:r>
            <a:rPr lang="en-US" sz="3600" kern="1200" dirty="0"/>
            <a:t> </a:t>
          </a:r>
          <a:r>
            <a:rPr lang="en-US" sz="3600" kern="1200" dirty="0" err="1"/>
            <a:t>bozulan</a:t>
          </a:r>
          <a:r>
            <a:rPr lang="en-US" sz="3600" kern="1200" dirty="0"/>
            <a:t> </a:t>
          </a:r>
          <a:r>
            <a:rPr lang="en-US" sz="3600" kern="1200" dirty="0" err="1"/>
            <a:t>dengeyi</a:t>
          </a:r>
          <a:r>
            <a:rPr lang="en-US" sz="3600" kern="1200" dirty="0"/>
            <a:t> </a:t>
          </a:r>
          <a:r>
            <a:rPr lang="en-US" sz="3600" kern="1200" dirty="0" err="1"/>
            <a:t>yeniden</a:t>
          </a:r>
          <a:r>
            <a:rPr lang="en-US" sz="3600" kern="1200" dirty="0"/>
            <a:t> </a:t>
          </a:r>
          <a:r>
            <a:rPr lang="en-US" sz="3600" kern="1200" dirty="0" err="1"/>
            <a:t>oluşturma</a:t>
          </a:r>
          <a:r>
            <a:rPr lang="en-US" sz="3600" kern="1200" dirty="0"/>
            <a:t> </a:t>
          </a:r>
          <a:r>
            <a:rPr lang="en-US" sz="3600" kern="1200" dirty="0" err="1"/>
            <a:t>konusunda</a:t>
          </a:r>
          <a:r>
            <a:rPr lang="en-US" sz="3600" kern="1200" dirty="0"/>
            <a:t> </a:t>
          </a:r>
          <a:r>
            <a:rPr lang="en-US" sz="3600" kern="1200" dirty="0" err="1"/>
            <a:t>yetersiz</a:t>
          </a:r>
          <a:r>
            <a:rPr lang="en-US" sz="3600" kern="1200" dirty="0"/>
            <a:t> </a:t>
          </a:r>
          <a:r>
            <a:rPr lang="en-US" sz="3600" kern="1200" dirty="0" err="1"/>
            <a:t>ya</a:t>
          </a:r>
          <a:r>
            <a:rPr lang="en-US" sz="3600" kern="1200" dirty="0"/>
            <a:t> da </a:t>
          </a:r>
          <a:r>
            <a:rPr lang="en-US" sz="3600" kern="1200" dirty="0" err="1"/>
            <a:t>etkisiz</a:t>
          </a:r>
          <a:r>
            <a:rPr lang="en-US" sz="3600" kern="1200" dirty="0"/>
            <a:t> </a:t>
          </a:r>
          <a:r>
            <a:rPr lang="en-US" sz="3600" kern="1200" dirty="0" err="1"/>
            <a:t>kalmaktadır</a:t>
          </a:r>
          <a:r>
            <a:rPr lang="en-US" sz="3600" kern="1200" dirty="0"/>
            <a:t>.</a:t>
          </a:r>
        </a:p>
      </dsp:txBody>
      <dsp:txXfrm>
        <a:off x="2428887" y="2629564"/>
        <a:ext cx="14492369" cy="2102932"/>
      </dsp:txXfrm>
    </dsp:sp>
    <dsp:sp modelId="{0A2DED81-7078-4B5D-85FF-190E1882BEA0}">
      <dsp:nvSpPr>
        <dsp:cNvPr id="0" name=""/>
        <dsp:cNvSpPr/>
      </dsp:nvSpPr>
      <dsp:spPr>
        <a:xfrm>
          <a:off x="0" y="5258230"/>
          <a:ext cx="16921257" cy="21029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75B69-81B0-4F78-9EEE-ACCE647168BF}">
      <dsp:nvSpPr>
        <dsp:cNvPr id="0" name=""/>
        <dsp:cNvSpPr/>
      </dsp:nvSpPr>
      <dsp:spPr>
        <a:xfrm>
          <a:off x="636137" y="5731390"/>
          <a:ext cx="1156613" cy="1156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3B243-E04A-40D1-B39D-426CEFCAE927}">
      <dsp:nvSpPr>
        <dsp:cNvPr id="0" name=""/>
        <dsp:cNvSpPr/>
      </dsp:nvSpPr>
      <dsp:spPr>
        <a:xfrm>
          <a:off x="2428887" y="5258230"/>
          <a:ext cx="14492369" cy="210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60" tIns="222560" rIns="222560" bIns="222560" numCol="1" spcCol="1270" anchor="ctr" anchorCtr="0">
          <a:noAutofit/>
        </a:bodyPr>
        <a:lstStyle/>
        <a:p>
          <a:pPr marL="0" lvl="0" indent="0" algn="l" defTabSz="1600200">
            <a:lnSpc>
              <a:spcPct val="100000"/>
            </a:lnSpc>
            <a:spcBef>
              <a:spcPct val="0"/>
            </a:spcBef>
            <a:spcAft>
              <a:spcPct val="35000"/>
            </a:spcAft>
            <a:buNone/>
          </a:pPr>
          <a:r>
            <a:rPr lang="en-US" sz="3600" kern="1200" dirty="0"/>
            <a:t>Kriz </a:t>
          </a:r>
          <a:r>
            <a:rPr lang="en-US" sz="3600" kern="1200" dirty="0" err="1"/>
            <a:t>sürecinde</a:t>
          </a:r>
          <a:r>
            <a:rPr lang="en-US" sz="3600" kern="1200" dirty="0"/>
            <a:t> </a:t>
          </a:r>
          <a:r>
            <a:rPr lang="en-US" sz="3600" kern="1200" dirty="0" err="1"/>
            <a:t>oluşan</a:t>
          </a:r>
          <a:r>
            <a:rPr lang="en-US" sz="3600" kern="1200" dirty="0"/>
            <a:t> </a:t>
          </a:r>
          <a:r>
            <a:rPr lang="en-US" sz="3600" kern="1200" dirty="0" err="1"/>
            <a:t>yoğun</a:t>
          </a:r>
          <a:r>
            <a:rPr lang="en-US" sz="3600" kern="1200" dirty="0"/>
            <a:t> </a:t>
          </a:r>
          <a:r>
            <a:rPr lang="en-US" sz="3600" kern="1200" dirty="0" err="1"/>
            <a:t>kaygı</a:t>
          </a:r>
          <a:r>
            <a:rPr lang="en-US" sz="3600" kern="1200" dirty="0"/>
            <a:t>, </a:t>
          </a:r>
          <a:r>
            <a:rPr lang="en-US" sz="3600" kern="1200" dirty="0" err="1"/>
            <a:t>kişisel</a:t>
          </a:r>
          <a:r>
            <a:rPr lang="en-US" sz="3600" kern="1200" dirty="0"/>
            <a:t> </a:t>
          </a:r>
          <a:r>
            <a:rPr lang="en-US" sz="3600" kern="1200" dirty="0" err="1"/>
            <a:t>iyilik</a:t>
          </a:r>
          <a:r>
            <a:rPr lang="en-US" sz="3600" kern="1200" dirty="0"/>
            <a:t> </a:t>
          </a:r>
          <a:r>
            <a:rPr lang="en-US" sz="3600" kern="1200" dirty="0" err="1"/>
            <a:t>halinin</a:t>
          </a:r>
          <a:r>
            <a:rPr lang="en-US" sz="3600" kern="1200" dirty="0"/>
            <a:t> </a:t>
          </a:r>
          <a:r>
            <a:rPr lang="en-US" sz="3600" kern="1200" dirty="0" err="1"/>
            <a:t>bozulmasına</a:t>
          </a:r>
          <a:r>
            <a:rPr lang="en-US" sz="3600" kern="1200" dirty="0"/>
            <a:t> </a:t>
          </a:r>
          <a:r>
            <a:rPr lang="en-US" sz="3600" kern="1200" dirty="0" err="1"/>
            <a:t>ve</a:t>
          </a:r>
          <a:r>
            <a:rPr lang="en-US" sz="3600" kern="1200" dirty="0"/>
            <a:t> </a:t>
          </a:r>
          <a:r>
            <a:rPr lang="en-US" sz="3600" kern="1200" dirty="0" err="1"/>
            <a:t>işlevsel</a:t>
          </a:r>
          <a:r>
            <a:rPr lang="en-US" sz="3600" kern="1200" dirty="0"/>
            <a:t> </a:t>
          </a:r>
          <a:r>
            <a:rPr lang="en-US" sz="3600" kern="1200" dirty="0" err="1"/>
            <a:t>bozukluklara</a:t>
          </a:r>
          <a:r>
            <a:rPr lang="en-US" sz="3600" kern="1200" dirty="0"/>
            <a:t> </a:t>
          </a:r>
          <a:r>
            <a:rPr lang="en-US" sz="3600" kern="1200" dirty="0" err="1"/>
            <a:t>yol</a:t>
          </a:r>
          <a:r>
            <a:rPr lang="en-US" sz="3600" kern="1200" dirty="0"/>
            <a:t> </a:t>
          </a:r>
          <a:r>
            <a:rPr lang="en-US" sz="3600" kern="1200" dirty="0" err="1"/>
            <a:t>açar</a:t>
          </a:r>
          <a:r>
            <a:rPr lang="en-US" sz="3600" kern="1200" dirty="0"/>
            <a:t>.</a:t>
          </a:r>
        </a:p>
      </dsp:txBody>
      <dsp:txXfrm>
        <a:off x="2428887" y="5258230"/>
        <a:ext cx="14492369" cy="2102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B1408-34D5-4578-A37F-EFFF95A42CF2}">
      <dsp:nvSpPr>
        <dsp:cNvPr id="0" name=""/>
        <dsp:cNvSpPr/>
      </dsp:nvSpPr>
      <dsp:spPr>
        <a:xfrm>
          <a:off x="715869" y="589267"/>
          <a:ext cx="1497447" cy="1497447"/>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dirty="0"/>
            <a:t>Okul İdaresi</a:t>
          </a:r>
        </a:p>
      </dsp:txBody>
      <dsp:txXfrm>
        <a:off x="1154461" y="1027859"/>
        <a:ext cx="1058855" cy="1058855"/>
      </dsp:txXfrm>
    </dsp:sp>
    <dsp:sp modelId="{B20179AF-BF75-407B-91FF-352BAB011705}">
      <dsp:nvSpPr>
        <dsp:cNvPr id="0" name=""/>
        <dsp:cNvSpPr/>
      </dsp:nvSpPr>
      <dsp:spPr>
        <a:xfrm rot="5400000">
          <a:off x="2282483" y="589267"/>
          <a:ext cx="1497447" cy="1497447"/>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dirty="0"/>
            <a:t>PDR Servisi</a:t>
          </a:r>
        </a:p>
      </dsp:txBody>
      <dsp:txXfrm rot="-5400000">
        <a:off x="2282483" y="1027859"/>
        <a:ext cx="1058855" cy="1058855"/>
      </dsp:txXfrm>
    </dsp:sp>
    <dsp:sp modelId="{C7B1F7D8-6DA8-4289-9093-2708ED83C751}">
      <dsp:nvSpPr>
        <dsp:cNvPr id="0" name=""/>
        <dsp:cNvSpPr/>
      </dsp:nvSpPr>
      <dsp:spPr>
        <a:xfrm rot="10800000">
          <a:off x="2282483" y="2155881"/>
          <a:ext cx="1497447" cy="1497447"/>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dirty="0"/>
            <a:t>Veli </a:t>
          </a:r>
        </a:p>
      </dsp:txBody>
      <dsp:txXfrm rot="10800000">
        <a:off x="2282483" y="2155881"/>
        <a:ext cx="1058855" cy="1058855"/>
      </dsp:txXfrm>
    </dsp:sp>
    <dsp:sp modelId="{7EDB8A33-9679-4888-AF40-C4CBA3CFEFBC}">
      <dsp:nvSpPr>
        <dsp:cNvPr id="0" name=""/>
        <dsp:cNvSpPr/>
      </dsp:nvSpPr>
      <dsp:spPr>
        <a:xfrm rot="16200000">
          <a:off x="715869" y="2155881"/>
          <a:ext cx="1497447" cy="1497447"/>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dirty="0"/>
            <a:t>Öğretmen</a:t>
          </a:r>
        </a:p>
      </dsp:txBody>
      <dsp:txXfrm rot="5400000">
        <a:off x="1154461" y="2155881"/>
        <a:ext cx="1058855" cy="1058855"/>
      </dsp:txXfrm>
    </dsp:sp>
    <dsp:sp modelId="{5EE43BA6-8D1A-4E8A-BBA5-4480A06EDF14}">
      <dsp:nvSpPr>
        <dsp:cNvPr id="0" name=""/>
        <dsp:cNvSpPr/>
      </dsp:nvSpPr>
      <dsp:spPr>
        <a:xfrm>
          <a:off x="1989391" y="1810050"/>
          <a:ext cx="517017" cy="44958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6913C-9F6A-4686-B6FE-E6A9EEAD94DA}">
      <dsp:nvSpPr>
        <dsp:cNvPr id="0" name=""/>
        <dsp:cNvSpPr/>
      </dsp:nvSpPr>
      <dsp:spPr>
        <a:xfrm rot="10800000">
          <a:off x="1989391" y="1982965"/>
          <a:ext cx="517017" cy="44958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9616C-3A86-4998-BA6F-B34D74A00F13}">
      <dsp:nvSpPr>
        <dsp:cNvPr id="0" name=""/>
        <dsp:cNvSpPr/>
      </dsp:nvSpPr>
      <dsp:spPr>
        <a:xfrm>
          <a:off x="0" y="75305"/>
          <a:ext cx="6219985"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Bilimsel, somut ve gerçekçi bilgiler edinmek</a:t>
          </a:r>
        </a:p>
      </dsp:txBody>
      <dsp:txXfrm>
        <a:off x="54373" y="129678"/>
        <a:ext cx="6111239" cy="1005094"/>
      </dsp:txXfrm>
    </dsp:sp>
    <dsp:sp modelId="{960480B9-2A58-4FDB-B2E2-5AACFEEED9FF}">
      <dsp:nvSpPr>
        <dsp:cNvPr id="0" name=""/>
        <dsp:cNvSpPr/>
      </dsp:nvSpPr>
      <dsp:spPr>
        <a:xfrm>
          <a:off x="0" y="1239110"/>
          <a:ext cx="6219985" cy="111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Travmatik yaşantılara duyarlı bir okul iklimi oluşturmak</a:t>
          </a:r>
        </a:p>
      </dsp:txBody>
      <dsp:txXfrm>
        <a:off x="54373" y="1293483"/>
        <a:ext cx="6111239" cy="1005094"/>
      </dsp:txXfrm>
    </dsp:sp>
    <dsp:sp modelId="{D417CA8F-2AF3-4DA6-A8DB-78C23E391D32}">
      <dsp:nvSpPr>
        <dsp:cNvPr id="0" name=""/>
        <dsp:cNvSpPr/>
      </dsp:nvSpPr>
      <dsp:spPr>
        <a:xfrm>
          <a:off x="0" y="2433590"/>
          <a:ext cx="6219985" cy="111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Müşavirlik ve uzman desteği almak</a:t>
          </a:r>
          <a:endParaRPr lang="en-US" sz="2800" kern="1200" dirty="0"/>
        </a:p>
      </dsp:txBody>
      <dsp:txXfrm>
        <a:off x="54373" y="2487963"/>
        <a:ext cx="6111239" cy="1005094"/>
      </dsp:txXfrm>
    </dsp:sp>
    <dsp:sp modelId="{F1509C55-E5AD-41C8-B75B-6AF306FD9DE8}">
      <dsp:nvSpPr>
        <dsp:cNvPr id="0" name=""/>
        <dsp:cNvSpPr/>
      </dsp:nvSpPr>
      <dsp:spPr>
        <a:xfrm>
          <a:off x="0" y="3628070"/>
          <a:ext cx="6219985" cy="111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Psikolojik travmayı öğrencilerin bakış açısıyla ele almak</a:t>
          </a:r>
          <a:endParaRPr lang="en-US" sz="2800" kern="1200" dirty="0"/>
        </a:p>
      </dsp:txBody>
      <dsp:txXfrm>
        <a:off x="54373" y="3682443"/>
        <a:ext cx="6111239" cy="1005094"/>
      </dsp:txXfrm>
    </dsp:sp>
    <dsp:sp modelId="{9DB9C4BC-D3AA-4CC8-A72D-FC997DD43221}">
      <dsp:nvSpPr>
        <dsp:cNvPr id="0" name=""/>
        <dsp:cNvSpPr/>
      </dsp:nvSpPr>
      <dsp:spPr>
        <a:xfrm>
          <a:off x="0" y="4822550"/>
          <a:ext cx="6219985" cy="1113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Öğrencilere model olmak</a:t>
          </a:r>
          <a:endParaRPr lang="en-US" sz="2800" kern="1200" dirty="0"/>
        </a:p>
      </dsp:txBody>
      <dsp:txXfrm>
        <a:off x="54373" y="4876923"/>
        <a:ext cx="6111239" cy="1005094"/>
      </dsp:txXfrm>
    </dsp:sp>
    <dsp:sp modelId="{7510DA56-6FE4-4634-88F8-2BD8939D48C0}">
      <dsp:nvSpPr>
        <dsp:cNvPr id="0" name=""/>
        <dsp:cNvSpPr/>
      </dsp:nvSpPr>
      <dsp:spPr>
        <a:xfrm>
          <a:off x="0" y="6017030"/>
          <a:ext cx="6219985"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Aile katılımını sağlamak</a:t>
          </a:r>
          <a:endParaRPr lang="en-US" sz="2800" kern="1200" dirty="0"/>
        </a:p>
      </dsp:txBody>
      <dsp:txXfrm>
        <a:off x="54373" y="6071403"/>
        <a:ext cx="6111239" cy="1005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C0028-8F44-462C-82D7-BF9E505035C6}">
      <dsp:nvSpPr>
        <dsp:cNvPr id="0" name=""/>
        <dsp:cNvSpPr/>
      </dsp:nvSpPr>
      <dsp:spPr>
        <a:xfrm>
          <a:off x="0" y="1024626"/>
          <a:ext cx="6600986" cy="99312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Gelişimsel özelliklerini göz önünde bulundurmak</a:t>
          </a:r>
        </a:p>
      </dsp:txBody>
      <dsp:txXfrm>
        <a:off x="48481" y="1073107"/>
        <a:ext cx="6504024" cy="896166"/>
      </dsp:txXfrm>
    </dsp:sp>
    <dsp:sp modelId="{E7AA2EBA-95EC-4068-B54C-FED138CE7EC3}">
      <dsp:nvSpPr>
        <dsp:cNvPr id="0" name=""/>
        <dsp:cNvSpPr/>
      </dsp:nvSpPr>
      <dsp:spPr>
        <a:xfrm>
          <a:off x="0" y="2089755"/>
          <a:ext cx="6600986" cy="9931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Yeniden travma yaşamasını önlemek amacıyla kendilerini güvende hissetmelerine destek olmak</a:t>
          </a:r>
        </a:p>
      </dsp:txBody>
      <dsp:txXfrm>
        <a:off x="48481" y="2138236"/>
        <a:ext cx="6504024" cy="896166"/>
      </dsp:txXfrm>
    </dsp:sp>
    <dsp:sp modelId="{631D810F-8E35-4EA4-A9DC-7BDC51486547}">
      <dsp:nvSpPr>
        <dsp:cNvPr id="0" name=""/>
        <dsp:cNvSpPr/>
      </dsp:nvSpPr>
      <dsp:spPr>
        <a:xfrm>
          <a:off x="0" y="3154884"/>
          <a:ext cx="6600986" cy="99312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Duygusal ve sosyal gelişimine öncelik vermek</a:t>
          </a:r>
        </a:p>
      </dsp:txBody>
      <dsp:txXfrm>
        <a:off x="48481" y="3203365"/>
        <a:ext cx="6504024" cy="896166"/>
      </dsp:txXfrm>
    </dsp:sp>
    <dsp:sp modelId="{9F9D11B8-1E4E-48FB-BA66-6D7AE3AD7E6D}">
      <dsp:nvSpPr>
        <dsp:cNvPr id="0" name=""/>
        <dsp:cNvSpPr/>
      </dsp:nvSpPr>
      <dsp:spPr>
        <a:xfrm>
          <a:off x="0" y="4220013"/>
          <a:ext cx="6600986" cy="99312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Kendilerini ifade etmelerine yardımcı olmak</a:t>
          </a:r>
        </a:p>
      </dsp:txBody>
      <dsp:txXfrm>
        <a:off x="48481" y="4268494"/>
        <a:ext cx="6504024" cy="896166"/>
      </dsp:txXfrm>
    </dsp:sp>
    <dsp:sp modelId="{2F0CF2C4-6893-46A9-BF65-1A9BE68B3164}">
      <dsp:nvSpPr>
        <dsp:cNvPr id="0" name=""/>
        <dsp:cNvSpPr/>
      </dsp:nvSpPr>
      <dsp:spPr>
        <a:xfrm>
          <a:off x="0" y="5285141"/>
          <a:ext cx="6600986" cy="99312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Sosyal destek vermek</a:t>
          </a:r>
        </a:p>
      </dsp:txBody>
      <dsp:txXfrm>
        <a:off x="48481" y="5333622"/>
        <a:ext cx="6504024" cy="896166"/>
      </dsp:txXfrm>
    </dsp:sp>
    <dsp:sp modelId="{87CA8AC4-86B4-4D53-B0C4-C67691F83965}">
      <dsp:nvSpPr>
        <dsp:cNvPr id="0" name=""/>
        <dsp:cNvSpPr/>
      </dsp:nvSpPr>
      <dsp:spPr>
        <a:xfrm>
          <a:off x="0" y="6350270"/>
          <a:ext cx="6600986" cy="99312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Yaşam anlamı ve amacı oluşturmalarını desteklemek</a:t>
          </a:r>
        </a:p>
      </dsp:txBody>
      <dsp:txXfrm>
        <a:off x="48481" y="6398751"/>
        <a:ext cx="6504024" cy="896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AA07C-74D0-42FD-8CB0-24F215382B9F}">
      <dsp:nvSpPr>
        <dsp:cNvPr id="0" name=""/>
        <dsp:cNvSpPr/>
      </dsp:nvSpPr>
      <dsp:spPr>
        <a:xfrm rot="5400000">
          <a:off x="-306736" y="309293"/>
          <a:ext cx="2044908" cy="1431435"/>
        </a:xfrm>
        <a:prstGeom prst="flowChartAlternateProcess">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b="1" kern="1200" dirty="0"/>
            <a:t>Afet Öncesinde</a:t>
          </a:r>
        </a:p>
      </dsp:txBody>
      <dsp:txXfrm rot="-5400000">
        <a:off x="69875" y="72432"/>
        <a:ext cx="1291685" cy="1905158"/>
      </dsp:txXfrm>
    </dsp:sp>
    <dsp:sp modelId="{A3E17991-8A2C-40F7-B898-D67322C72653}">
      <dsp:nvSpPr>
        <dsp:cNvPr id="0" name=""/>
        <dsp:cNvSpPr/>
      </dsp:nvSpPr>
      <dsp:spPr>
        <a:xfrm rot="5400000">
          <a:off x="8282067" y="-6840175"/>
          <a:ext cx="2012301" cy="1571356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tr-TR" sz="3000" kern="1200" dirty="0"/>
            <a:t>Bilgi edinin.</a:t>
          </a:r>
        </a:p>
        <a:p>
          <a:pPr marL="285750" lvl="1" indent="-285750" algn="l" defTabSz="1333500">
            <a:lnSpc>
              <a:spcPct val="90000"/>
            </a:lnSpc>
            <a:spcBef>
              <a:spcPct val="0"/>
            </a:spcBef>
            <a:spcAft>
              <a:spcPct val="15000"/>
            </a:spcAft>
            <a:buChar char="•"/>
          </a:pPr>
          <a:r>
            <a:rPr lang="tr-TR" sz="3000" kern="1200" dirty="0"/>
            <a:t>Planlayın.</a:t>
          </a:r>
        </a:p>
        <a:p>
          <a:pPr marL="285750" lvl="1" indent="-285750" algn="l" defTabSz="1333500">
            <a:lnSpc>
              <a:spcPct val="90000"/>
            </a:lnSpc>
            <a:spcBef>
              <a:spcPct val="0"/>
            </a:spcBef>
            <a:spcAft>
              <a:spcPct val="15000"/>
            </a:spcAft>
            <a:buChar char="•"/>
          </a:pPr>
          <a:r>
            <a:rPr lang="tr-TR" sz="3000" kern="1200" dirty="0"/>
            <a:t>Gözden geçirin</a:t>
          </a:r>
        </a:p>
        <a:p>
          <a:pPr marL="285750" lvl="1" indent="-285750" algn="l" defTabSz="1333500">
            <a:lnSpc>
              <a:spcPct val="90000"/>
            </a:lnSpc>
            <a:spcBef>
              <a:spcPct val="0"/>
            </a:spcBef>
            <a:spcAft>
              <a:spcPct val="15000"/>
            </a:spcAft>
            <a:buChar char="•"/>
          </a:pPr>
          <a:r>
            <a:rPr lang="tr-TR" sz="3000" kern="1200" dirty="0"/>
            <a:t>Kendinizi geliştirin.</a:t>
          </a:r>
        </a:p>
      </dsp:txBody>
      <dsp:txXfrm rot="-5400000">
        <a:off x="1431436" y="108688"/>
        <a:ext cx="15615332" cy="1815837"/>
      </dsp:txXfrm>
    </dsp:sp>
    <dsp:sp modelId="{92DEE568-52D5-49FB-BEFA-8E66084B1B70}">
      <dsp:nvSpPr>
        <dsp:cNvPr id="0" name=""/>
        <dsp:cNvSpPr/>
      </dsp:nvSpPr>
      <dsp:spPr>
        <a:xfrm rot="5400000">
          <a:off x="-306736" y="2684658"/>
          <a:ext cx="2044908" cy="1431435"/>
        </a:xfrm>
        <a:prstGeom prst="flowChartAlternateProcess">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b="1" kern="1200" dirty="0"/>
            <a:t>Afet Bölgesinde </a:t>
          </a:r>
        </a:p>
      </dsp:txBody>
      <dsp:txXfrm rot="-5400000">
        <a:off x="69875" y="2447797"/>
        <a:ext cx="1291685" cy="1905158"/>
      </dsp:txXfrm>
    </dsp:sp>
    <dsp:sp modelId="{688D3160-246E-43DC-A794-A07FF2E24354}">
      <dsp:nvSpPr>
        <dsp:cNvPr id="0" name=""/>
        <dsp:cNvSpPr/>
      </dsp:nvSpPr>
      <dsp:spPr>
        <a:xfrm rot="5400000">
          <a:off x="8123561" y="-4430824"/>
          <a:ext cx="2329313" cy="1571356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tr-TR" sz="3000" kern="1200" dirty="0"/>
            <a:t>Sosyal destek kaynaklarını kullanın</a:t>
          </a:r>
        </a:p>
        <a:p>
          <a:pPr marL="285750" lvl="1" indent="-285750" algn="l" defTabSz="1333500">
            <a:lnSpc>
              <a:spcPct val="90000"/>
            </a:lnSpc>
            <a:spcBef>
              <a:spcPct val="0"/>
            </a:spcBef>
            <a:spcAft>
              <a:spcPct val="15000"/>
            </a:spcAft>
            <a:buChar char="•"/>
          </a:pPr>
          <a:r>
            <a:rPr lang="tr-TR" sz="3000" kern="1200" dirty="0"/>
            <a:t>Günlük tutun</a:t>
          </a:r>
        </a:p>
        <a:p>
          <a:pPr marL="285750" lvl="1" indent="-285750" algn="l" defTabSz="1333500">
            <a:lnSpc>
              <a:spcPct val="90000"/>
            </a:lnSpc>
            <a:spcBef>
              <a:spcPct val="0"/>
            </a:spcBef>
            <a:spcAft>
              <a:spcPct val="15000"/>
            </a:spcAft>
            <a:buChar char="•"/>
          </a:pPr>
          <a:r>
            <a:rPr lang="tr-TR" sz="3000" kern="1200" dirty="0"/>
            <a:t>Nefes egzersizi yapın ya da rahatlama tekniklerini kullanın</a:t>
          </a:r>
        </a:p>
        <a:p>
          <a:pPr marL="285750" lvl="1" indent="-285750" algn="l" defTabSz="1333500">
            <a:lnSpc>
              <a:spcPct val="90000"/>
            </a:lnSpc>
            <a:spcBef>
              <a:spcPct val="0"/>
            </a:spcBef>
            <a:spcAft>
              <a:spcPct val="15000"/>
            </a:spcAft>
            <a:buChar char="•"/>
          </a:pPr>
          <a:r>
            <a:rPr lang="tr-TR" sz="3000" kern="1200" dirty="0"/>
            <a:t>Günlük çalışma saatini en fazla 12 saat ile sınırlandırın</a:t>
          </a:r>
        </a:p>
        <a:p>
          <a:pPr marL="285750" lvl="1" indent="-285750" algn="l" defTabSz="1333500">
            <a:lnSpc>
              <a:spcPct val="90000"/>
            </a:lnSpc>
            <a:spcBef>
              <a:spcPct val="0"/>
            </a:spcBef>
            <a:spcAft>
              <a:spcPct val="15000"/>
            </a:spcAft>
            <a:buChar char="•"/>
          </a:pPr>
          <a:r>
            <a:rPr lang="tr-TR" sz="3000" kern="1200" dirty="0"/>
            <a:t>Akran destek sistemi kurun ve birbirinizin stres tepkilerini izleyin</a:t>
          </a:r>
        </a:p>
      </dsp:txBody>
      <dsp:txXfrm rot="-5400000">
        <a:off x="1431436" y="2375009"/>
        <a:ext cx="15599856" cy="2101897"/>
      </dsp:txXfrm>
    </dsp:sp>
    <dsp:sp modelId="{FFEBF33A-7B42-403A-88FB-702DE5E38B36}">
      <dsp:nvSpPr>
        <dsp:cNvPr id="0" name=""/>
        <dsp:cNvSpPr/>
      </dsp:nvSpPr>
      <dsp:spPr>
        <a:xfrm rot="5400000">
          <a:off x="-808771" y="5587567"/>
          <a:ext cx="3048978" cy="1431435"/>
        </a:xfrm>
        <a:prstGeom prst="flowChartAlternateProcess">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tr-TR" sz="1900" b="1" kern="1200" dirty="0"/>
            <a:t>Afet Bölgesinden Döndükten Sonra</a:t>
          </a:r>
        </a:p>
      </dsp:txBody>
      <dsp:txXfrm rot="-5400000">
        <a:off x="69875" y="4848671"/>
        <a:ext cx="1291685" cy="2909228"/>
      </dsp:txXfrm>
    </dsp:sp>
    <dsp:sp modelId="{29139DDA-25AC-4649-AF45-86C96AAEC949}">
      <dsp:nvSpPr>
        <dsp:cNvPr id="0" name=""/>
        <dsp:cNvSpPr/>
      </dsp:nvSpPr>
      <dsp:spPr>
        <a:xfrm rot="5400000">
          <a:off x="7774476" y="-1672387"/>
          <a:ext cx="3027483" cy="1571356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tr-TR" sz="2800" kern="1200" dirty="0"/>
            <a:t>Sağlıklı beslenme alışkanlıklarınızı sürdürün</a:t>
          </a:r>
        </a:p>
        <a:p>
          <a:pPr marL="285750" lvl="1" indent="-285750" algn="l" defTabSz="1244600">
            <a:lnSpc>
              <a:spcPct val="90000"/>
            </a:lnSpc>
            <a:spcBef>
              <a:spcPct val="0"/>
            </a:spcBef>
            <a:spcAft>
              <a:spcPct val="15000"/>
            </a:spcAft>
            <a:buChar char="•"/>
          </a:pPr>
          <a:r>
            <a:rPr lang="tr-TR" sz="2800" kern="1200" dirty="0"/>
            <a:t>Aile ve arkadaşlarla zaman geçirmeye özen gösterin</a:t>
          </a:r>
        </a:p>
        <a:p>
          <a:pPr marL="285750" lvl="1" indent="-285750" algn="l" defTabSz="1244600">
            <a:lnSpc>
              <a:spcPct val="90000"/>
            </a:lnSpc>
            <a:spcBef>
              <a:spcPct val="0"/>
            </a:spcBef>
            <a:spcAft>
              <a:spcPct val="15000"/>
            </a:spcAft>
            <a:buChar char="•"/>
          </a:pPr>
          <a:r>
            <a:rPr lang="tr-TR" sz="2800" kern="1200" dirty="0"/>
            <a:t>İkincil travmatik stres, tükenmişlik, eş duyum yorgunluğu gibi yardım hizmeti sunmaktan kaynaklı gelişebilecek zorlanmalar konusunda kendinizi gözlemleyin</a:t>
          </a:r>
        </a:p>
        <a:p>
          <a:pPr marL="285750" lvl="1" indent="-285750" algn="l" defTabSz="1244600">
            <a:lnSpc>
              <a:spcPct val="90000"/>
            </a:lnSpc>
            <a:spcBef>
              <a:spcPct val="0"/>
            </a:spcBef>
            <a:spcAft>
              <a:spcPct val="15000"/>
            </a:spcAft>
            <a:buChar char="•"/>
          </a:pPr>
          <a:r>
            <a:rPr lang="tr-TR" sz="2800" kern="1200"/>
            <a:t>Günlük rutin oluşturun</a:t>
          </a:r>
          <a:endParaRPr lang="tr-TR" sz="2800" kern="1200" dirty="0"/>
        </a:p>
        <a:p>
          <a:pPr marL="285750" lvl="1" indent="-285750" algn="l" defTabSz="1244600">
            <a:lnSpc>
              <a:spcPct val="90000"/>
            </a:lnSpc>
            <a:spcBef>
              <a:spcPct val="0"/>
            </a:spcBef>
            <a:spcAft>
              <a:spcPct val="15000"/>
            </a:spcAft>
            <a:buChar char="•"/>
          </a:pPr>
          <a:r>
            <a:rPr lang="tr-TR" sz="2800" kern="1200" dirty="0"/>
            <a:t>Afetzedelere yardım hizmeti sunmanın kişisel ve profesyonel yaşantınız üzerindeki etkilerinin farkında olun</a:t>
          </a:r>
        </a:p>
      </dsp:txBody>
      <dsp:txXfrm rot="-5400000">
        <a:off x="1431436" y="4818443"/>
        <a:ext cx="15565774" cy="273190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66AAB-96CB-4E57-A34D-2F671408576E}" type="datetimeFigureOut">
              <a:rPr lang="tr-TR" smtClean="0"/>
              <a:t>11.06.2025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4F8F0-04C4-400F-8FE9-3DB239A6EA90}" type="slidenum">
              <a:rPr lang="tr-TR" smtClean="0"/>
              <a:t>‹#›</a:t>
            </a:fld>
            <a:endParaRPr lang="tr-TR"/>
          </a:p>
        </p:txBody>
      </p:sp>
    </p:spTree>
    <p:extLst>
      <p:ext uri="{BB962C8B-B14F-4D97-AF65-F5344CB8AC3E}">
        <p14:creationId xmlns:p14="http://schemas.microsoft.com/office/powerpoint/2010/main" val="30060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18" Type="http://schemas.microsoft.com/office/2007/relationships/diagramDrawing" Target="../diagrams/drawing8.xml"/><Relationship Id="rId3" Type="http://schemas.openxmlformats.org/officeDocument/2006/relationships/image" Target="../media/image8.sv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diagramColors" Target="../diagrams/colors8.xml"/><Relationship Id="rId2" Type="http://schemas.openxmlformats.org/officeDocument/2006/relationships/image" Target="../media/image7.png"/><Relationship Id="rId16" Type="http://schemas.openxmlformats.org/officeDocument/2006/relationships/diagramQuickStyle" Target="../diagrams/quickStyle8.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diagramLayout" Target="../diagrams/layout8.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hyperlink" Target="https://docs.google.com/spreadsheets/d/1DUF2isFWsqVSYhbaACYtbgcLi_YjDqpE3GLQIVgkKQg/edit#gid=69851113" TargetMode="External"/><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sv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svg"/><Relationship Id="rId7"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8.svg"/><Relationship Id="rId10" Type="http://schemas.microsoft.com/office/2007/relationships/diagramDrawing" Target="../diagrams/drawing2.xml"/><Relationship Id="rId4" Type="http://schemas.openxmlformats.org/officeDocument/2006/relationships/image" Target="../media/image17.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svg"/><Relationship Id="rId7"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svg"/><Relationship Id="rId7" Type="http://schemas.openxmlformats.org/officeDocument/2006/relationships/diagramLayout" Target="../diagrams/layout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18.svg"/><Relationship Id="rId10" Type="http://schemas.microsoft.com/office/2007/relationships/diagramDrawing" Target="../diagrams/drawing4.xml"/><Relationship Id="rId4" Type="http://schemas.openxmlformats.org/officeDocument/2006/relationships/image" Target="../media/image17.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3428" cy="10293570"/>
          </a:xfrm>
          <a:prstGeom prst="rect">
            <a:avLst/>
          </a:prstGeom>
        </p:spPr>
      </p:pic>
      <p:sp>
        <p:nvSpPr>
          <p:cNvPr id="27" name="Rectangle 2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813" y="1093762"/>
            <a:ext cx="16649028" cy="809947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3"/>
          <p:cNvSpPr txBox="1"/>
          <p:nvPr/>
        </p:nvSpPr>
        <p:spPr>
          <a:xfrm>
            <a:off x="11668587" y="6591300"/>
            <a:ext cx="4689052" cy="142378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chemeClr val="tx2"/>
                </a:solidFill>
                <a:latin typeface="+mj-lt"/>
                <a:ea typeface="+mj-ea"/>
                <a:cs typeface="+mj-cs"/>
              </a:rPr>
              <a:t>GÜMÜŞHANE REHBERLİK VE ARAŞTIRMA MERKEZİ</a:t>
            </a:r>
          </a:p>
        </p:txBody>
      </p:sp>
      <p:sp>
        <p:nvSpPr>
          <p:cNvPr id="2" name="TextBox 2"/>
          <p:cNvSpPr txBox="1"/>
          <p:nvPr/>
        </p:nvSpPr>
        <p:spPr>
          <a:xfrm>
            <a:off x="1088526" y="3390900"/>
            <a:ext cx="6836274" cy="5538583"/>
          </a:xfrm>
          <a:prstGeom prst="rect">
            <a:avLst/>
          </a:prstGeom>
        </p:spPr>
        <p:txBody>
          <a:bodyPr vert="horz" lIns="91440" tIns="45720" rIns="91440" bIns="45720" rtlCol="0">
            <a:normAutofit/>
          </a:bodyPr>
          <a:lstStyle/>
          <a:p>
            <a:pPr>
              <a:lnSpc>
                <a:spcPct val="90000"/>
              </a:lnSpc>
              <a:spcBef>
                <a:spcPct val="0"/>
              </a:spcBef>
              <a:spcAft>
                <a:spcPts val="600"/>
              </a:spcAft>
            </a:pPr>
            <a:r>
              <a:rPr lang="en-US" sz="4800" b="1" dirty="0" err="1">
                <a:solidFill>
                  <a:schemeClr val="tx2">
                    <a:lumMod val="75000"/>
                  </a:schemeClr>
                </a:solidFill>
                <a:latin typeface="Aptos Display" panose="020B0004020202020204" pitchFamily="34" charset="0"/>
              </a:rPr>
              <a:t>Travmatik</a:t>
            </a:r>
            <a:r>
              <a:rPr lang="en-US" sz="4800" b="1" dirty="0">
                <a:solidFill>
                  <a:schemeClr val="tx2">
                    <a:lumMod val="75000"/>
                  </a:schemeClr>
                </a:solidFill>
                <a:latin typeface="Aptos Display" panose="020B0004020202020204" pitchFamily="34" charset="0"/>
              </a:rPr>
              <a:t> </a:t>
            </a:r>
            <a:r>
              <a:rPr lang="en-US" sz="4800" b="1" dirty="0" err="1">
                <a:solidFill>
                  <a:schemeClr val="tx2">
                    <a:lumMod val="75000"/>
                  </a:schemeClr>
                </a:solidFill>
                <a:latin typeface="Aptos Display" panose="020B0004020202020204" pitchFamily="34" charset="0"/>
              </a:rPr>
              <a:t>Yaşam</a:t>
            </a:r>
            <a:r>
              <a:rPr lang="en-US" sz="4800" b="1" dirty="0">
                <a:solidFill>
                  <a:schemeClr val="tx2">
                    <a:lumMod val="75000"/>
                  </a:schemeClr>
                </a:solidFill>
                <a:latin typeface="Aptos Display" panose="020B0004020202020204" pitchFamily="34" charset="0"/>
              </a:rPr>
              <a:t> </a:t>
            </a:r>
            <a:r>
              <a:rPr lang="en-US" sz="4800" b="1" dirty="0" err="1">
                <a:solidFill>
                  <a:schemeClr val="tx2">
                    <a:lumMod val="75000"/>
                  </a:schemeClr>
                </a:solidFill>
                <a:latin typeface="Aptos Display" panose="020B0004020202020204" pitchFamily="34" charset="0"/>
              </a:rPr>
              <a:t>Olayları</a:t>
            </a:r>
            <a:r>
              <a:rPr lang="en-US" sz="4800" b="1" dirty="0">
                <a:solidFill>
                  <a:schemeClr val="tx2">
                    <a:lumMod val="75000"/>
                  </a:schemeClr>
                </a:solidFill>
                <a:latin typeface="Aptos Display" panose="020B0004020202020204" pitchFamily="34" charset="0"/>
              </a:rPr>
              <a:t> </a:t>
            </a:r>
            <a:r>
              <a:rPr lang="tr-TR" sz="4800" b="1" dirty="0">
                <a:solidFill>
                  <a:schemeClr val="tx2">
                    <a:lumMod val="75000"/>
                  </a:schemeClr>
                </a:solidFill>
                <a:latin typeface="Aptos Display" panose="020B0004020202020204" pitchFamily="34" charset="0"/>
              </a:rPr>
              <a:t>Psikolojik Destek Hizmetleri Süreci</a:t>
            </a:r>
            <a:endParaRPr lang="en-US" sz="4800" b="1" dirty="0">
              <a:solidFill>
                <a:schemeClr val="tx2">
                  <a:lumMod val="75000"/>
                </a:schemeClr>
              </a:solidFill>
              <a:latin typeface="Aptos Display" panose="020B0004020202020204" pitchFamily="34" charset="0"/>
            </a:endParaRPr>
          </a:p>
        </p:txBody>
      </p:sp>
      <p:pic>
        <p:nvPicPr>
          <p:cNvPr id="4" name="Picture 4"/>
          <p:cNvPicPr>
            <a:picLocks noChangeAspect="1"/>
          </p:cNvPicPr>
          <p:nvPr/>
        </p:nvPicPr>
        <p:blipFill>
          <a:blip r:embed="rId3"/>
          <a:srcRect l="3363" r="3361" b="-2"/>
          <a:stretch>
            <a:fillRect/>
          </a:stretch>
        </p:blipFill>
        <p:spPr>
          <a:xfrm>
            <a:off x="8038726" y="1343415"/>
            <a:ext cx="9160749" cy="7587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9" name="Metin kutusu 8">
            <a:extLst>
              <a:ext uri="{FF2B5EF4-FFF2-40B4-BE49-F238E27FC236}">
                <a16:creationId xmlns:a16="http://schemas.microsoft.com/office/drawing/2014/main" id="{76314D4D-5D63-7E48-2D11-5DE2D8EE118D}"/>
              </a:ext>
            </a:extLst>
          </p:cNvPr>
          <p:cNvSpPr txBox="1"/>
          <p:nvPr/>
        </p:nvSpPr>
        <p:spPr>
          <a:xfrm>
            <a:off x="2438400" y="266700"/>
            <a:ext cx="122682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a:p>
            <a:endParaRPr lang="tr-TR" dirty="0"/>
          </a:p>
        </p:txBody>
      </p:sp>
      <p:sp>
        <p:nvSpPr>
          <p:cNvPr id="12" name="Metin kutusu 11">
            <a:extLst>
              <a:ext uri="{FF2B5EF4-FFF2-40B4-BE49-F238E27FC236}">
                <a16:creationId xmlns:a16="http://schemas.microsoft.com/office/drawing/2014/main" id="{6AEFA018-6655-73DA-7B39-ADA5D5BA2AE9}"/>
              </a:ext>
            </a:extLst>
          </p:cNvPr>
          <p:cNvSpPr txBox="1"/>
          <p:nvPr/>
        </p:nvSpPr>
        <p:spPr>
          <a:xfrm>
            <a:off x="1905000" y="1066919"/>
            <a:ext cx="15517902" cy="1231106"/>
          </a:xfrm>
          <a:prstGeom prst="rect">
            <a:avLst/>
          </a:prstGeom>
          <a:noFill/>
        </p:spPr>
        <p:txBody>
          <a:bodyPr wrap="square" rtlCol="0">
            <a:spAutoFit/>
          </a:bodyPr>
          <a:lstStyle/>
          <a:p>
            <a:pPr algn="ctr"/>
            <a:r>
              <a:rPr lang="tr-TR" sz="2800" spc="175" dirty="0">
                <a:solidFill>
                  <a:schemeClr val="accent1">
                    <a:lumMod val="75000"/>
                  </a:schemeClr>
                </a:solidFill>
                <a:latin typeface="Barlow Bold"/>
              </a:rPr>
              <a:t>Travmatik Yaşam Olayları Sonrasında Öğrencilerin </a:t>
            </a:r>
            <a:r>
              <a:rPr lang="tr-TR" sz="2800" spc="175" dirty="0" err="1">
                <a:solidFill>
                  <a:schemeClr val="accent1">
                    <a:lumMod val="75000"/>
                  </a:schemeClr>
                </a:solidFill>
                <a:latin typeface="Barlow Bold"/>
              </a:rPr>
              <a:t>Başetme</a:t>
            </a:r>
            <a:r>
              <a:rPr lang="tr-TR" sz="2800" spc="175" dirty="0">
                <a:solidFill>
                  <a:schemeClr val="accent1">
                    <a:lumMod val="75000"/>
                  </a:schemeClr>
                </a:solidFill>
                <a:latin typeface="Barlow Bold"/>
              </a:rPr>
              <a:t> Becerilerini Güçlendirmede Yapılabilecek Çalışmalar</a:t>
            </a:r>
            <a:endParaRPr lang="en-US" sz="2800" spc="175" dirty="0">
              <a:solidFill>
                <a:schemeClr val="accent1">
                  <a:lumMod val="75000"/>
                </a:schemeClr>
              </a:solidFill>
              <a:latin typeface="Barlow Bold"/>
            </a:endParaRPr>
          </a:p>
          <a:p>
            <a:endParaRPr lang="tr-TR" dirty="0"/>
          </a:p>
        </p:txBody>
      </p:sp>
      <p:graphicFrame>
        <p:nvGraphicFramePr>
          <p:cNvPr id="13" name="Diyagram 12">
            <a:extLst>
              <a:ext uri="{FF2B5EF4-FFF2-40B4-BE49-F238E27FC236}">
                <a16:creationId xmlns:a16="http://schemas.microsoft.com/office/drawing/2014/main" id="{619262F9-5898-106D-DB58-CDD4CC37AC26}"/>
              </a:ext>
            </a:extLst>
          </p:cNvPr>
          <p:cNvGraphicFramePr/>
          <p:nvPr>
            <p:extLst>
              <p:ext uri="{D42A27DB-BD31-4B8C-83A1-F6EECF244321}">
                <p14:modId xmlns:p14="http://schemas.microsoft.com/office/powerpoint/2010/main" val="3863676301"/>
              </p:ext>
            </p:extLst>
          </p:nvPr>
        </p:nvGraphicFramePr>
        <p:xfrm>
          <a:off x="6705600" y="3263104"/>
          <a:ext cx="4495800" cy="4242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Metin kutusu 13">
            <a:extLst>
              <a:ext uri="{FF2B5EF4-FFF2-40B4-BE49-F238E27FC236}">
                <a16:creationId xmlns:a16="http://schemas.microsoft.com/office/drawing/2014/main" id="{23355D24-345E-405B-C252-A6F44ABD51C9}"/>
              </a:ext>
            </a:extLst>
          </p:cNvPr>
          <p:cNvSpPr txBox="1"/>
          <p:nvPr/>
        </p:nvSpPr>
        <p:spPr>
          <a:xfrm>
            <a:off x="865098" y="3314700"/>
            <a:ext cx="4468902" cy="646331"/>
          </a:xfrm>
          <a:prstGeom prst="rect">
            <a:avLst/>
          </a:prstGeom>
          <a:noFill/>
        </p:spPr>
        <p:txBody>
          <a:bodyPr wrap="square" rtlCol="0">
            <a:spAutoFit/>
          </a:bodyPr>
          <a:lstStyle/>
          <a:p>
            <a:pPr marL="285750" indent="-285750">
              <a:buFont typeface="Arial" panose="020B0604020202020204" pitchFamily="34" charset="0"/>
              <a:buChar char="•"/>
            </a:pPr>
            <a:endParaRPr lang="tr-TR"/>
          </a:p>
          <a:p>
            <a:pPr marL="285750" indent="-285750">
              <a:buFont typeface="Arial" panose="020B0604020202020204" pitchFamily="34" charset="0"/>
              <a:buChar char="•"/>
            </a:pPr>
            <a:endParaRPr lang="tr-TR" dirty="0"/>
          </a:p>
        </p:txBody>
      </p:sp>
      <p:graphicFrame>
        <p:nvGraphicFramePr>
          <p:cNvPr id="21" name="Diyagram 20">
            <a:extLst>
              <a:ext uri="{FF2B5EF4-FFF2-40B4-BE49-F238E27FC236}">
                <a16:creationId xmlns:a16="http://schemas.microsoft.com/office/drawing/2014/main" id="{24438A65-FF48-62DF-9A69-E530649B87EA}"/>
              </a:ext>
            </a:extLst>
          </p:cNvPr>
          <p:cNvGraphicFramePr/>
          <p:nvPr>
            <p:extLst>
              <p:ext uri="{D42A27DB-BD31-4B8C-83A1-F6EECF244321}">
                <p14:modId xmlns:p14="http://schemas.microsoft.com/office/powerpoint/2010/main" val="38238032"/>
              </p:ext>
            </p:extLst>
          </p:nvPr>
        </p:nvGraphicFramePr>
        <p:xfrm>
          <a:off x="485614" y="2044580"/>
          <a:ext cx="6219985" cy="71755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2" name="Diyagram 21">
            <a:extLst>
              <a:ext uri="{FF2B5EF4-FFF2-40B4-BE49-F238E27FC236}">
                <a16:creationId xmlns:a16="http://schemas.microsoft.com/office/drawing/2014/main" id="{216C6E5F-FA8E-ACAD-8749-98924FBEB044}"/>
              </a:ext>
            </a:extLst>
          </p:cNvPr>
          <p:cNvGraphicFramePr/>
          <p:nvPr>
            <p:extLst>
              <p:ext uri="{D42A27DB-BD31-4B8C-83A1-F6EECF244321}">
                <p14:modId xmlns:p14="http://schemas.microsoft.com/office/powerpoint/2010/main" val="3338522643"/>
              </p:ext>
            </p:extLst>
          </p:nvPr>
        </p:nvGraphicFramePr>
        <p:xfrm>
          <a:off x="11201400" y="2031998"/>
          <a:ext cx="6600986" cy="83680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7" name="Metin kutusu 26">
            <a:extLst>
              <a:ext uri="{FF2B5EF4-FFF2-40B4-BE49-F238E27FC236}">
                <a16:creationId xmlns:a16="http://schemas.microsoft.com/office/drawing/2014/main" id="{4516044C-5509-02F1-6FF9-6D28B8EE0F0B}"/>
              </a:ext>
            </a:extLst>
          </p:cNvPr>
          <p:cNvSpPr txBox="1"/>
          <p:nvPr/>
        </p:nvSpPr>
        <p:spPr>
          <a:xfrm>
            <a:off x="12725400" y="2298025"/>
            <a:ext cx="3657600" cy="523220"/>
          </a:xfrm>
          <a:prstGeom prst="rect">
            <a:avLst/>
          </a:prstGeom>
          <a:noFill/>
        </p:spPr>
        <p:txBody>
          <a:bodyPr wrap="square" rtlCol="0">
            <a:spAutoFit/>
          </a:bodyPr>
          <a:lstStyle/>
          <a:p>
            <a:pPr algn="ctr"/>
            <a:r>
              <a:rPr lang="tr-TR" sz="2800" dirty="0">
                <a:solidFill>
                  <a:schemeClr val="accent3">
                    <a:lumMod val="75000"/>
                  </a:schemeClr>
                </a:solidFill>
                <a:latin typeface="Barlow Bold" panose="020B0604020202020204" charset="-94"/>
              </a:rPr>
              <a:t>ÖĞRENCİLERİN;</a:t>
            </a:r>
          </a:p>
        </p:txBody>
      </p:sp>
    </p:spTree>
    <p:extLst>
      <p:ext uri="{BB962C8B-B14F-4D97-AF65-F5344CB8AC3E}">
        <p14:creationId xmlns:p14="http://schemas.microsoft.com/office/powerpoint/2010/main" val="265207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A39A6A4-662D-ACE8-A2DD-77DDD5232D2D}"/>
              </a:ext>
            </a:extLst>
          </p:cNvPr>
          <p:cNvSpPr txBox="1"/>
          <p:nvPr/>
        </p:nvSpPr>
        <p:spPr>
          <a:xfrm>
            <a:off x="4114800" y="419100"/>
            <a:ext cx="9144000" cy="8002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a:p>
            <a:endParaRPr lang="tr-TR" dirty="0"/>
          </a:p>
        </p:txBody>
      </p:sp>
      <p:grpSp>
        <p:nvGrpSpPr>
          <p:cNvPr id="4" name="Grup 3">
            <a:extLst>
              <a:ext uri="{FF2B5EF4-FFF2-40B4-BE49-F238E27FC236}">
                <a16:creationId xmlns:a16="http://schemas.microsoft.com/office/drawing/2014/main" id="{21C76B6D-EFDF-88BE-D41B-6F2049BBCC17}"/>
              </a:ext>
            </a:extLst>
          </p:cNvPr>
          <p:cNvGrpSpPr/>
          <p:nvPr/>
        </p:nvGrpSpPr>
        <p:grpSpPr>
          <a:xfrm>
            <a:off x="685800" y="2819756"/>
            <a:ext cx="5943600" cy="5371744"/>
            <a:chOff x="715869" y="842917"/>
            <a:chExt cx="1497447" cy="1497447"/>
          </a:xfrm>
        </p:grpSpPr>
        <p:sp>
          <p:nvSpPr>
            <p:cNvPr id="5" name="Kısmi Daire 4">
              <a:extLst>
                <a:ext uri="{FF2B5EF4-FFF2-40B4-BE49-F238E27FC236}">
                  <a16:creationId xmlns:a16="http://schemas.microsoft.com/office/drawing/2014/main" id="{184B7261-86D5-8E53-3F44-7B10ACC88DA7}"/>
                </a:ext>
              </a:extLst>
            </p:cNvPr>
            <p:cNvSpPr/>
            <p:nvPr/>
          </p:nvSpPr>
          <p:spPr>
            <a:xfrm>
              <a:off x="715869" y="842917"/>
              <a:ext cx="1497447" cy="1497447"/>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6" name="Kısmi Daire 4">
              <a:extLst>
                <a:ext uri="{FF2B5EF4-FFF2-40B4-BE49-F238E27FC236}">
                  <a16:creationId xmlns:a16="http://schemas.microsoft.com/office/drawing/2014/main" id="{BC1A4E33-8369-617F-1C0E-5BE0A23207B2}"/>
                </a:ext>
              </a:extLst>
            </p:cNvPr>
            <p:cNvSpPr txBox="1"/>
            <p:nvPr/>
          </p:nvSpPr>
          <p:spPr>
            <a:xfrm>
              <a:off x="1154461" y="1027859"/>
              <a:ext cx="1058855" cy="1058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4000" b="1" kern="1200" dirty="0"/>
                <a:t>Okul İdaresi</a:t>
              </a:r>
              <a:r>
                <a:rPr lang="tr-TR" sz="4000" b="1" dirty="0"/>
                <a:t>nin Rolü ve Görevi</a:t>
              </a:r>
              <a:endParaRPr lang="tr-TR" sz="4000" b="1" kern="1200" dirty="0"/>
            </a:p>
          </p:txBody>
        </p:sp>
      </p:grpSp>
      <p:sp>
        <p:nvSpPr>
          <p:cNvPr id="7" name="Metin kutusu 6">
            <a:extLst>
              <a:ext uri="{FF2B5EF4-FFF2-40B4-BE49-F238E27FC236}">
                <a16:creationId xmlns:a16="http://schemas.microsoft.com/office/drawing/2014/main" id="{A0ECD257-94DE-4FCD-BF95-E6C1D8B00393}"/>
              </a:ext>
            </a:extLst>
          </p:cNvPr>
          <p:cNvSpPr txBox="1"/>
          <p:nvPr/>
        </p:nvSpPr>
        <p:spPr>
          <a:xfrm>
            <a:off x="4572000" y="1219319"/>
            <a:ext cx="8382000" cy="553998"/>
          </a:xfrm>
          <a:prstGeom prst="rect">
            <a:avLst/>
          </a:prstGeom>
          <a:noFill/>
        </p:spPr>
        <p:txBody>
          <a:bodyPr wrap="square" rtlCol="0">
            <a:spAutoFit/>
          </a:bodyPr>
          <a:lstStyle/>
          <a:p>
            <a:pPr algn="ctr"/>
            <a:r>
              <a:rPr lang="tr-TR" sz="3000" b="1" dirty="0">
                <a:solidFill>
                  <a:schemeClr val="tx2"/>
                </a:solidFill>
                <a:latin typeface="Arial Rounded MT Bold" panose="020F0704030504030204" pitchFamily="34" charset="0"/>
              </a:rPr>
              <a:t>KAYIP VE YAS SÜRECİNDE</a:t>
            </a:r>
          </a:p>
        </p:txBody>
      </p:sp>
      <p:grpSp>
        <p:nvGrpSpPr>
          <p:cNvPr id="8" name="Grup 7">
            <a:extLst>
              <a:ext uri="{FF2B5EF4-FFF2-40B4-BE49-F238E27FC236}">
                <a16:creationId xmlns:a16="http://schemas.microsoft.com/office/drawing/2014/main" id="{A3A16C82-0515-CDB6-7DCF-3DFFFC3A937B}"/>
              </a:ext>
            </a:extLst>
          </p:cNvPr>
          <p:cNvGrpSpPr/>
          <p:nvPr/>
        </p:nvGrpSpPr>
        <p:grpSpPr>
          <a:xfrm>
            <a:off x="7038815" y="2774138"/>
            <a:ext cx="6219985" cy="1113840"/>
            <a:chOff x="0" y="75305"/>
            <a:chExt cx="6219985" cy="1113840"/>
          </a:xfrm>
        </p:grpSpPr>
        <p:sp>
          <p:nvSpPr>
            <p:cNvPr id="9" name="Dikdörtgen: Köşeleri Yuvarlatılmış 8">
              <a:extLst>
                <a:ext uri="{FF2B5EF4-FFF2-40B4-BE49-F238E27FC236}">
                  <a16:creationId xmlns:a16="http://schemas.microsoft.com/office/drawing/2014/main" id="{10A95869-11F9-04A0-0D0B-42BA944B20E9}"/>
                </a:ext>
              </a:extLst>
            </p:cNvPr>
            <p:cNvSpPr/>
            <p:nvPr/>
          </p:nvSpPr>
          <p:spPr>
            <a:xfrm>
              <a:off x="0" y="75305"/>
              <a:ext cx="6219985" cy="1113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0" name="Dikdörtgen: Köşeleri Yuvarlatılmış 4">
              <a:extLst>
                <a:ext uri="{FF2B5EF4-FFF2-40B4-BE49-F238E27FC236}">
                  <a16:creationId xmlns:a16="http://schemas.microsoft.com/office/drawing/2014/main" id="{6CC3FE0A-AE53-A7C5-C9BA-5A29AC78AC47}"/>
                </a:ext>
              </a:extLst>
            </p:cNvPr>
            <p:cNvSpPr txBox="1"/>
            <p:nvPr/>
          </p:nvSpPr>
          <p:spPr>
            <a:xfrm>
              <a:off x="54373" y="129678"/>
              <a:ext cx="6111239"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1" name="Grup 10">
            <a:extLst>
              <a:ext uri="{FF2B5EF4-FFF2-40B4-BE49-F238E27FC236}">
                <a16:creationId xmlns:a16="http://schemas.microsoft.com/office/drawing/2014/main" id="{DCC4C58B-C287-2A36-EFA7-43326C9DD533}"/>
              </a:ext>
            </a:extLst>
          </p:cNvPr>
          <p:cNvGrpSpPr/>
          <p:nvPr/>
        </p:nvGrpSpPr>
        <p:grpSpPr>
          <a:xfrm>
            <a:off x="7038814" y="4104381"/>
            <a:ext cx="6219985" cy="1113840"/>
            <a:chOff x="0" y="75305"/>
            <a:chExt cx="6219985" cy="1113840"/>
          </a:xfrm>
        </p:grpSpPr>
        <p:sp>
          <p:nvSpPr>
            <p:cNvPr id="12" name="Dikdörtgen: Köşeleri Yuvarlatılmış 11">
              <a:extLst>
                <a:ext uri="{FF2B5EF4-FFF2-40B4-BE49-F238E27FC236}">
                  <a16:creationId xmlns:a16="http://schemas.microsoft.com/office/drawing/2014/main" id="{A6BA72A1-614C-E4BD-D8AF-54D84A95E247}"/>
                </a:ext>
              </a:extLst>
            </p:cNvPr>
            <p:cNvSpPr/>
            <p:nvPr/>
          </p:nvSpPr>
          <p:spPr>
            <a:xfrm>
              <a:off x="0" y="75305"/>
              <a:ext cx="6219985" cy="1113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3" name="Dikdörtgen: Köşeleri Yuvarlatılmış 4">
              <a:extLst>
                <a:ext uri="{FF2B5EF4-FFF2-40B4-BE49-F238E27FC236}">
                  <a16:creationId xmlns:a16="http://schemas.microsoft.com/office/drawing/2014/main" id="{A5C6BC6C-82B0-36DB-BCBE-BCC55FFD5151}"/>
                </a:ext>
              </a:extLst>
            </p:cNvPr>
            <p:cNvSpPr txBox="1"/>
            <p:nvPr/>
          </p:nvSpPr>
          <p:spPr>
            <a:xfrm>
              <a:off x="54373" y="129678"/>
              <a:ext cx="6111239"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4" name="Grup 13">
            <a:extLst>
              <a:ext uri="{FF2B5EF4-FFF2-40B4-BE49-F238E27FC236}">
                <a16:creationId xmlns:a16="http://schemas.microsoft.com/office/drawing/2014/main" id="{5360AAD2-8CA4-8F21-F72A-EC2AA82B3A90}"/>
              </a:ext>
            </a:extLst>
          </p:cNvPr>
          <p:cNvGrpSpPr/>
          <p:nvPr/>
        </p:nvGrpSpPr>
        <p:grpSpPr>
          <a:xfrm>
            <a:off x="7038815" y="5523321"/>
            <a:ext cx="6219985" cy="1113840"/>
            <a:chOff x="0" y="75305"/>
            <a:chExt cx="6219985" cy="1113840"/>
          </a:xfrm>
        </p:grpSpPr>
        <p:sp>
          <p:nvSpPr>
            <p:cNvPr id="15" name="Dikdörtgen: Köşeleri Yuvarlatılmış 14">
              <a:extLst>
                <a:ext uri="{FF2B5EF4-FFF2-40B4-BE49-F238E27FC236}">
                  <a16:creationId xmlns:a16="http://schemas.microsoft.com/office/drawing/2014/main" id="{E741A8A6-E087-771B-6487-F7F1B6693B0B}"/>
                </a:ext>
              </a:extLst>
            </p:cNvPr>
            <p:cNvSpPr/>
            <p:nvPr/>
          </p:nvSpPr>
          <p:spPr>
            <a:xfrm>
              <a:off x="0" y="75305"/>
              <a:ext cx="6219985" cy="1113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6" name="Dikdörtgen: Köşeleri Yuvarlatılmış 4">
              <a:extLst>
                <a:ext uri="{FF2B5EF4-FFF2-40B4-BE49-F238E27FC236}">
                  <a16:creationId xmlns:a16="http://schemas.microsoft.com/office/drawing/2014/main" id="{D6EA4E97-1466-A9F8-EFB1-24806325374A}"/>
                </a:ext>
              </a:extLst>
            </p:cNvPr>
            <p:cNvSpPr txBox="1"/>
            <p:nvPr/>
          </p:nvSpPr>
          <p:spPr>
            <a:xfrm>
              <a:off x="54373" y="129678"/>
              <a:ext cx="6111239"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7" name="Grup 16">
            <a:extLst>
              <a:ext uri="{FF2B5EF4-FFF2-40B4-BE49-F238E27FC236}">
                <a16:creationId xmlns:a16="http://schemas.microsoft.com/office/drawing/2014/main" id="{B0757D2C-9209-A37E-102B-D4ED9F1CD30F}"/>
              </a:ext>
            </a:extLst>
          </p:cNvPr>
          <p:cNvGrpSpPr/>
          <p:nvPr/>
        </p:nvGrpSpPr>
        <p:grpSpPr>
          <a:xfrm>
            <a:off x="7052519" y="6942261"/>
            <a:ext cx="6219985" cy="1113840"/>
            <a:chOff x="0" y="75305"/>
            <a:chExt cx="6219985" cy="1113840"/>
          </a:xfrm>
        </p:grpSpPr>
        <p:sp>
          <p:nvSpPr>
            <p:cNvPr id="18" name="Dikdörtgen: Köşeleri Yuvarlatılmış 17">
              <a:extLst>
                <a:ext uri="{FF2B5EF4-FFF2-40B4-BE49-F238E27FC236}">
                  <a16:creationId xmlns:a16="http://schemas.microsoft.com/office/drawing/2014/main" id="{8B3FC7EE-6C61-3DFB-6506-8CE1505647B0}"/>
                </a:ext>
              </a:extLst>
            </p:cNvPr>
            <p:cNvSpPr/>
            <p:nvPr/>
          </p:nvSpPr>
          <p:spPr>
            <a:xfrm>
              <a:off x="0" y="75305"/>
              <a:ext cx="6219985" cy="11138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9" name="Dikdörtgen: Köşeleri Yuvarlatılmış 4">
              <a:extLst>
                <a:ext uri="{FF2B5EF4-FFF2-40B4-BE49-F238E27FC236}">
                  <a16:creationId xmlns:a16="http://schemas.microsoft.com/office/drawing/2014/main" id="{DA5F6ED7-1C0F-DD5F-FF59-68BDED5A2768}"/>
                </a:ext>
              </a:extLst>
            </p:cNvPr>
            <p:cNvSpPr txBox="1"/>
            <p:nvPr/>
          </p:nvSpPr>
          <p:spPr>
            <a:xfrm>
              <a:off x="54373" y="129678"/>
              <a:ext cx="6111239"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2" name="Metin kutusu 1">
            <a:extLst>
              <a:ext uri="{FF2B5EF4-FFF2-40B4-BE49-F238E27FC236}">
                <a16:creationId xmlns:a16="http://schemas.microsoft.com/office/drawing/2014/main" id="{850B53AB-DF85-8B0C-91A3-1BCD9B0CC247}"/>
              </a:ext>
            </a:extLst>
          </p:cNvPr>
          <p:cNvSpPr txBox="1"/>
          <p:nvPr/>
        </p:nvSpPr>
        <p:spPr>
          <a:xfrm>
            <a:off x="7237520" y="2845128"/>
            <a:ext cx="5943600" cy="1015663"/>
          </a:xfrm>
          <a:prstGeom prst="rect">
            <a:avLst/>
          </a:prstGeom>
          <a:noFill/>
        </p:spPr>
        <p:txBody>
          <a:bodyPr wrap="square" rtlCol="0">
            <a:spAutoFit/>
          </a:bodyPr>
          <a:lstStyle/>
          <a:p>
            <a:r>
              <a:rPr lang="tr-TR" sz="2000" b="1" dirty="0">
                <a:solidFill>
                  <a:schemeClr val="bg1"/>
                </a:solidFill>
              </a:rPr>
              <a:t>Okul risk durumlarına göre psikososyal koruma, önleme ve krize müdahale hizmetlerinin yürütülmesini sağlar. (toplantı, komisyon oluşturma, görev dağılımı).</a:t>
            </a:r>
          </a:p>
        </p:txBody>
      </p:sp>
      <p:sp>
        <p:nvSpPr>
          <p:cNvPr id="20" name="Metin kutusu 19">
            <a:extLst>
              <a:ext uri="{FF2B5EF4-FFF2-40B4-BE49-F238E27FC236}">
                <a16:creationId xmlns:a16="http://schemas.microsoft.com/office/drawing/2014/main" id="{A6701C1A-7FE8-5D27-DE97-41CBCF850C62}"/>
              </a:ext>
            </a:extLst>
          </p:cNvPr>
          <p:cNvSpPr txBox="1"/>
          <p:nvPr/>
        </p:nvSpPr>
        <p:spPr>
          <a:xfrm>
            <a:off x="7237520" y="4154978"/>
            <a:ext cx="5943600" cy="1015663"/>
          </a:xfrm>
          <a:prstGeom prst="rect">
            <a:avLst/>
          </a:prstGeom>
          <a:noFill/>
        </p:spPr>
        <p:txBody>
          <a:bodyPr wrap="square" rtlCol="0">
            <a:spAutoFit/>
          </a:bodyPr>
          <a:lstStyle/>
          <a:p>
            <a:r>
              <a:rPr lang="tr-TR" sz="2000" b="1" dirty="0">
                <a:solidFill>
                  <a:schemeClr val="bg1"/>
                </a:solidFill>
              </a:rPr>
              <a:t>Bu hizmetlere yönelik çalışmalarda kolaylaştırıcı önlemler alır, yerel imkanlardan faydalanılmasını sağlar.</a:t>
            </a:r>
          </a:p>
        </p:txBody>
      </p:sp>
      <p:sp>
        <p:nvSpPr>
          <p:cNvPr id="21" name="Metin kutusu 20">
            <a:extLst>
              <a:ext uri="{FF2B5EF4-FFF2-40B4-BE49-F238E27FC236}">
                <a16:creationId xmlns:a16="http://schemas.microsoft.com/office/drawing/2014/main" id="{5F0C7246-E9BC-DFFA-7E48-93B55D42EB62}"/>
              </a:ext>
            </a:extLst>
          </p:cNvPr>
          <p:cNvSpPr txBox="1"/>
          <p:nvPr/>
        </p:nvSpPr>
        <p:spPr>
          <a:xfrm>
            <a:off x="7237520" y="5505628"/>
            <a:ext cx="5716480" cy="1015663"/>
          </a:xfrm>
          <a:prstGeom prst="rect">
            <a:avLst/>
          </a:prstGeom>
          <a:noFill/>
        </p:spPr>
        <p:txBody>
          <a:bodyPr wrap="square" rtlCol="0">
            <a:spAutoFit/>
          </a:bodyPr>
          <a:lstStyle/>
          <a:p>
            <a:r>
              <a:rPr lang="tr-TR" sz="2000" b="1" dirty="0">
                <a:solidFill>
                  <a:schemeClr val="bg1"/>
                </a:solidFill>
              </a:rPr>
              <a:t>Kayıp ve yas durumlarından etkilenen bireylere ilişkin kayıtların başta gizlilik ilkesi olmak üzere etik kurallara uygun şekilde muhafaza edilmesini sağlar.</a:t>
            </a:r>
          </a:p>
        </p:txBody>
      </p:sp>
      <p:sp>
        <p:nvSpPr>
          <p:cNvPr id="22" name="Metin kutusu 21">
            <a:extLst>
              <a:ext uri="{FF2B5EF4-FFF2-40B4-BE49-F238E27FC236}">
                <a16:creationId xmlns:a16="http://schemas.microsoft.com/office/drawing/2014/main" id="{6B73044F-468C-B889-E4D4-5B982E0BE539}"/>
              </a:ext>
            </a:extLst>
          </p:cNvPr>
          <p:cNvSpPr txBox="1"/>
          <p:nvPr/>
        </p:nvSpPr>
        <p:spPr>
          <a:xfrm>
            <a:off x="7237520" y="6972300"/>
            <a:ext cx="5716480" cy="1015663"/>
          </a:xfrm>
          <a:prstGeom prst="rect">
            <a:avLst/>
          </a:prstGeom>
          <a:noFill/>
        </p:spPr>
        <p:txBody>
          <a:bodyPr wrap="square" rtlCol="0">
            <a:spAutoFit/>
          </a:bodyPr>
          <a:lstStyle/>
          <a:p>
            <a:r>
              <a:rPr lang="tr-TR" sz="2000" b="1" dirty="0">
                <a:solidFill>
                  <a:schemeClr val="bg1"/>
                </a:solidFill>
              </a:rPr>
              <a:t>İhtiyaç durumunda okulda bulunan tüm öğretmenlere görev verir, işbirliği yapar ve koordinasyonu sağlar.</a:t>
            </a:r>
          </a:p>
        </p:txBody>
      </p:sp>
    </p:spTree>
    <p:extLst>
      <p:ext uri="{BB962C8B-B14F-4D97-AF65-F5344CB8AC3E}">
        <p14:creationId xmlns:p14="http://schemas.microsoft.com/office/powerpoint/2010/main" val="176111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466B18A-D4C8-0EA9-34C7-0A2A1D53A0BC}"/>
              </a:ext>
            </a:extLst>
          </p:cNvPr>
          <p:cNvSpPr txBox="1"/>
          <p:nvPr/>
        </p:nvSpPr>
        <p:spPr>
          <a:xfrm>
            <a:off x="4800600" y="723900"/>
            <a:ext cx="9296400" cy="1015663"/>
          </a:xfrm>
          <a:prstGeom prst="rect">
            <a:avLst/>
          </a:prstGeom>
          <a:noFill/>
        </p:spPr>
        <p:txBody>
          <a:bodyPr wrap="square" rtlCol="0">
            <a:spAutoFit/>
          </a:bodyPr>
          <a:lstStyle/>
          <a:p>
            <a:pPr algn="ct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3000" b="0" i="0" u="none" strike="noStrike" kern="1200" cap="none" spc="0" normalizeH="0" baseline="0" noProof="0" dirty="0">
              <a:ln>
                <a:noFill/>
              </a:ln>
              <a:solidFill>
                <a:prstClr val="black"/>
              </a:solidFill>
              <a:effectLst/>
              <a:uLnTx/>
              <a:uFillTx/>
              <a:latin typeface="Calibri"/>
              <a:ea typeface="+mn-ea"/>
              <a:cs typeface="+mn-cs"/>
            </a:endParaRPr>
          </a:p>
          <a:p>
            <a:pPr algn="ctr"/>
            <a:endParaRPr lang="tr-TR" sz="3000" dirty="0"/>
          </a:p>
        </p:txBody>
      </p:sp>
      <p:sp>
        <p:nvSpPr>
          <p:cNvPr id="4" name="Metin kutusu 3">
            <a:extLst>
              <a:ext uri="{FF2B5EF4-FFF2-40B4-BE49-F238E27FC236}">
                <a16:creationId xmlns:a16="http://schemas.microsoft.com/office/drawing/2014/main" id="{47E109DF-B4F9-8907-8D77-BF7E6355E8FB}"/>
              </a:ext>
            </a:extLst>
          </p:cNvPr>
          <p:cNvSpPr txBox="1"/>
          <p:nvPr/>
        </p:nvSpPr>
        <p:spPr>
          <a:xfrm>
            <a:off x="4572000" y="1554897"/>
            <a:ext cx="9144000" cy="630942"/>
          </a:xfrm>
          <a:prstGeom prst="rect">
            <a:avLst/>
          </a:prstGeom>
          <a:noFill/>
        </p:spPr>
        <p:txBody>
          <a:bodyPr wrap="square">
            <a:spAutoFit/>
          </a:bodyPr>
          <a:lstStyle/>
          <a:p>
            <a:pPr algn="ctr"/>
            <a:r>
              <a:rPr lang="tr-TR" sz="3500" b="1" dirty="0">
                <a:solidFill>
                  <a:schemeClr val="tx2"/>
                </a:solidFill>
                <a:latin typeface="Arial Rounded MT Bold" panose="020F0704030504030204" pitchFamily="34" charset="0"/>
              </a:rPr>
              <a:t>KAYIP VE YAS SÜRECİNDE</a:t>
            </a:r>
          </a:p>
        </p:txBody>
      </p:sp>
      <p:grpSp>
        <p:nvGrpSpPr>
          <p:cNvPr id="5" name="Grup 4">
            <a:extLst>
              <a:ext uri="{FF2B5EF4-FFF2-40B4-BE49-F238E27FC236}">
                <a16:creationId xmlns:a16="http://schemas.microsoft.com/office/drawing/2014/main" id="{AECAA72F-E466-0DD2-AF94-51DCE9ADEC3F}"/>
              </a:ext>
            </a:extLst>
          </p:cNvPr>
          <p:cNvGrpSpPr/>
          <p:nvPr/>
        </p:nvGrpSpPr>
        <p:grpSpPr>
          <a:xfrm>
            <a:off x="304799" y="2705100"/>
            <a:ext cx="6065403" cy="6553200"/>
            <a:chOff x="715869" y="2155881"/>
            <a:chExt cx="1497447" cy="1497447"/>
          </a:xfrm>
        </p:grpSpPr>
        <p:sp>
          <p:nvSpPr>
            <p:cNvPr id="6" name="Kısmi Daire 5">
              <a:extLst>
                <a:ext uri="{FF2B5EF4-FFF2-40B4-BE49-F238E27FC236}">
                  <a16:creationId xmlns:a16="http://schemas.microsoft.com/office/drawing/2014/main" id="{CCAD6401-4E20-297B-8EA0-9FADC62971EB}"/>
                </a:ext>
              </a:extLst>
            </p:cNvPr>
            <p:cNvSpPr/>
            <p:nvPr/>
          </p:nvSpPr>
          <p:spPr>
            <a:xfrm rot="16200000">
              <a:off x="715869" y="2155881"/>
              <a:ext cx="1497447" cy="1497447"/>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tr-TR"/>
            </a:p>
          </p:txBody>
        </p:sp>
        <p:sp>
          <p:nvSpPr>
            <p:cNvPr id="7" name="Kısmi Daire 4">
              <a:extLst>
                <a:ext uri="{FF2B5EF4-FFF2-40B4-BE49-F238E27FC236}">
                  <a16:creationId xmlns:a16="http://schemas.microsoft.com/office/drawing/2014/main" id="{282D6AAE-A7EA-9C3B-DD6F-6B62E72511AD}"/>
                </a:ext>
              </a:extLst>
            </p:cNvPr>
            <p:cNvSpPr txBox="1"/>
            <p:nvPr/>
          </p:nvSpPr>
          <p:spPr>
            <a:xfrm rot="21600000">
              <a:off x="1154461" y="2155881"/>
              <a:ext cx="1058855" cy="1058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3500" kern="1200" dirty="0"/>
                <a:t>Öğretmenin Rolü ve Görevi</a:t>
              </a:r>
            </a:p>
          </p:txBody>
        </p:sp>
      </p:grpSp>
      <p:grpSp>
        <p:nvGrpSpPr>
          <p:cNvPr id="8" name="Grup 7">
            <a:extLst>
              <a:ext uri="{FF2B5EF4-FFF2-40B4-BE49-F238E27FC236}">
                <a16:creationId xmlns:a16="http://schemas.microsoft.com/office/drawing/2014/main" id="{ADF3186C-C333-B31C-F9FC-BDFDBC3D1AA2}"/>
              </a:ext>
            </a:extLst>
          </p:cNvPr>
          <p:cNvGrpSpPr/>
          <p:nvPr/>
        </p:nvGrpSpPr>
        <p:grpSpPr>
          <a:xfrm>
            <a:off x="7038815" y="3090358"/>
            <a:ext cx="7286785" cy="797619"/>
            <a:chOff x="0" y="75305"/>
            <a:chExt cx="6219985" cy="1113840"/>
          </a:xfrm>
          <a:solidFill>
            <a:schemeClr val="accent5">
              <a:lumMod val="75000"/>
            </a:schemeClr>
          </a:solidFill>
        </p:grpSpPr>
        <p:sp>
          <p:nvSpPr>
            <p:cNvPr id="9" name="Dikdörtgen: Köşeleri Yuvarlatılmış 8">
              <a:extLst>
                <a:ext uri="{FF2B5EF4-FFF2-40B4-BE49-F238E27FC236}">
                  <a16:creationId xmlns:a16="http://schemas.microsoft.com/office/drawing/2014/main" id="{144282E8-286D-A0E7-1B2B-7B7C5021C814}"/>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0" name="Dikdörtgen: Köşeleri Yuvarlatılmış 4">
              <a:extLst>
                <a:ext uri="{FF2B5EF4-FFF2-40B4-BE49-F238E27FC236}">
                  <a16:creationId xmlns:a16="http://schemas.microsoft.com/office/drawing/2014/main" id="{8EFBEE43-E14E-56A7-5E4A-7D78F19AFA9F}"/>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1" name="Grup 10">
            <a:extLst>
              <a:ext uri="{FF2B5EF4-FFF2-40B4-BE49-F238E27FC236}">
                <a16:creationId xmlns:a16="http://schemas.microsoft.com/office/drawing/2014/main" id="{E4E15851-17DE-921C-5ADB-54CD884ECD09}"/>
              </a:ext>
            </a:extLst>
          </p:cNvPr>
          <p:cNvGrpSpPr/>
          <p:nvPr/>
        </p:nvGrpSpPr>
        <p:grpSpPr>
          <a:xfrm>
            <a:off x="7069664" y="4041761"/>
            <a:ext cx="7192238" cy="813362"/>
            <a:chOff x="0" y="75305"/>
            <a:chExt cx="6219985" cy="1113840"/>
          </a:xfrm>
          <a:solidFill>
            <a:schemeClr val="accent5">
              <a:lumMod val="75000"/>
            </a:schemeClr>
          </a:solidFill>
        </p:grpSpPr>
        <p:sp>
          <p:nvSpPr>
            <p:cNvPr id="12" name="Dikdörtgen: Köşeleri Yuvarlatılmış 11">
              <a:extLst>
                <a:ext uri="{FF2B5EF4-FFF2-40B4-BE49-F238E27FC236}">
                  <a16:creationId xmlns:a16="http://schemas.microsoft.com/office/drawing/2014/main" id="{2C2D0077-0D74-B2BB-0EBF-F087CCA659F6}"/>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3" name="Dikdörtgen: Köşeleri Yuvarlatılmış 4">
              <a:extLst>
                <a:ext uri="{FF2B5EF4-FFF2-40B4-BE49-F238E27FC236}">
                  <a16:creationId xmlns:a16="http://schemas.microsoft.com/office/drawing/2014/main" id="{ECD8F8DC-BBAC-2A40-0667-D73E907D70B2}"/>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4" name="Grup 13">
            <a:extLst>
              <a:ext uri="{FF2B5EF4-FFF2-40B4-BE49-F238E27FC236}">
                <a16:creationId xmlns:a16="http://schemas.microsoft.com/office/drawing/2014/main" id="{71EEBE45-384A-D046-CACF-F338F0871E10}"/>
              </a:ext>
            </a:extLst>
          </p:cNvPr>
          <p:cNvGrpSpPr/>
          <p:nvPr/>
        </p:nvGrpSpPr>
        <p:grpSpPr>
          <a:xfrm>
            <a:off x="7038810" y="5304986"/>
            <a:ext cx="7192237" cy="688534"/>
            <a:chOff x="0" y="75305"/>
            <a:chExt cx="6219985" cy="1113840"/>
          </a:xfrm>
          <a:solidFill>
            <a:schemeClr val="accent5">
              <a:lumMod val="75000"/>
            </a:schemeClr>
          </a:solidFill>
        </p:grpSpPr>
        <p:sp>
          <p:nvSpPr>
            <p:cNvPr id="15" name="Dikdörtgen: Köşeleri Yuvarlatılmış 14">
              <a:extLst>
                <a:ext uri="{FF2B5EF4-FFF2-40B4-BE49-F238E27FC236}">
                  <a16:creationId xmlns:a16="http://schemas.microsoft.com/office/drawing/2014/main" id="{3561A71E-7B11-EB08-27EC-7CF789ECBEA3}"/>
                </a:ext>
              </a:extLst>
            </p:cNvPr>
            <p:cNvSpPr/>
            <p:nvPr/>
          </p:nvSpPr>
          <p:spPr>
            <a:xfrm>
              <a:off x="0" y="75305"/>
              <a:ext cx="6219985" cy="1113840"/>
            </a:xfrm>
            <a:prstGeom prst="roundRect">
              <a:avLst/>
            </a:prstGeom>
            <a:grpFill/>
            <a:ln>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6" name="Dikdörtgen: Köşeleri Yuvarlatılmış 4">
              <a:extLst>
                <a:ext uri="{FF2B5EF4-FFF2-40B4-BE49-F238E27FC236}">
                  <a16:creationId xmlns:a16="http://schemas.microsoft.com/office/drawing/2014/main" id="{C53EC02D-CCE9-FB99-CF76-C39C9C2DDBDF}"/>
                </a:ext>
              </a:extLst>
            </p:cNvPr>
            <p:cNvSpPr txBox="1"/>
            <p:nvPr/>
          </p:nvSpPr>
          <p:spPr>
            <a:xfrm>
              <a:off x="54373" y="129678"/>
              <a:ext cx="6111239" cy="1005094"/>
            </a:xfrm>
            <a:prstGeom prst="rect">
              <a:avLst/>
            </a:prstGeom>
            <a:grp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7" name="Grup 16">
            <a:extLst>
              <a:ext uri="{FF2B5EF4-FFF2-40B4-BE49-F238E27FC236}">
                <a16:creationId xmlns:a16="http://schemas.microsoft.com/office/drawing/2014/main" id="{00140277-C6A2-A7A3-0D10-FD093612DA3C}"/>
              </a:ext>
            </a:extLst>
          </p:cNvPr>
          <p:cNvGrpSpPr/>
          <p:nvPr/>
        </p:nvGrpSpPr>
        <p:grpSpPr>
          <a:xfrm>
            <a:off x="7038811" y="7213200"/>
            <a:ext cx="7286785" cy="688534"/>
            <a:chOff x="0" y="75305"/>
            <a:chExt cx="6219985" cy="1113840"/>
          </a:xfrm>
          <a:solidFill>
            <a:schemeClr val="accent5">
              <a:lumMod val="75000"/>
            </a:schemeClr>
          </a:solidFill>
        </p:grpSpPr>
        <p:sp>
          <p:nvSpPr>
            <p:cNvPr id="18" name="Dikdörtgen: Köşeleri Yuvarlatılmış 17">
              <a:extLst>
                <a:ext uri="{FF2B5EF4-FFF2-40B4-BE49-F238E27FC236}">
                  <a16:creationId xmlns:a16="http://schemas.microsoft.com/office/drawing/2014/main" id="{22D73417-E5BA-B700-6C7F-0F2CFB1ED64D}"/>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9" name="Dikdörtgen: Köşeleri Yuvarlatılmış 4">
              <a:extLst>
                <a:ext uri="{FF2B5EF4-FFF2-40B4-BE49-F238E27FC236}">
                  <a16:creationId xmlns:a16="http://schemas.microsoft.com/office/drawing/2014/main" id="{2357524D-661B-CBFF-7D2C-737042D2D2E9}"/>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21" name="Metin kutusu 20">
            <a:extLst>
              <a:ext uri="{FF2B5EF4-FFF2-40B4-BE49-F238E27FC236}">
                <a16:creationId xmlns:a16="http://schemas.microsoft.com/office/drawing/2014/main" id="{B1744C84-38A1-003E-EE1F-76997620A2C3}"/>
              </a:ext>
            </a:extLst>
          </p:cNvPr>
          <p:cNvSpPr txBox="1"/>
          <p:nvPr/>
        </p:nvSpPr>
        <p:spPr>
          <a:xfrm>
            <a:off x="7062258" y="3090359"/>
            <a:ext cx="9144000" cy="553998"/>
          </a:xfrm>
          <a:prstGeom prst="rect">
            <a:avLst/>
          </a:prstGeom>
          <a:noFill/>
        </p:spPr>
        <p:txBody>
          <a:bodyPr wrap="square">
            <a:spAutoFit/>
          </a:bodyPr>
          <a:lstStyle/>
          <a:p>
            <a:r>
              <a:rPr lang="tr-TR" sz="3000" dirty="0">
                <a:solidFill>
                  <a:schemeClr val="bg1"/>
                </a:solidFill>
              </a:rPr>
              <a:t>Yas tepkilerini gözlemleyin ve anlayışlı olun. </a:t>
            </a:r>
          </a:p>
        </p:txBody>
      </p:sp>
      <p:sp>
        <p:nvSpPr>
          <p:cNvPr id="24" name="Metin kutusu 23">
            <a:extLst>
              <a:ext uri="{FF2B5EF4-FFF2-40B4-BE49-F238E27FC236}">
                <a16:creationId xmlns:a16="http://schemas.microsoft.com/office/drawing/2014/main" id="{62E09197-F4A8-14F5-9597-F3088B7275C6}"/>
              </a:ext>
            </a:extLst>
          </p:cNvPr>
          <p:cNvSpPr txBox="1"/>
          <p:nvPr/>
        </p:nvSpPr>
        <p:spPr>
          <a:xfrm>
            <a:off x="7130825" y="4089685"/>
            <a:ext cx="5725103" cy="630942"/>
          </a:xfrm>
          <a:prstGeom prst="rect">
            <a:avLst/>
          </a:prstGeom>
          <a:noFill/>
        </p:spPr>
        <p:txBody>
          <a:bodyPr wrap="square">
            <a:spAutoFit/>
          </a:bodyPr>
          <a:lstStyle/>
          <a:p>
            <a:r>
              <a:rPr lang="tr-TR" sz="3500" dirty="0">
                <a:solidFill>
                  <a:schemeClr val="bg1"/>
                </a:solidFill>
              </a:rPr>
              <a:t>İyi bir dinleyici olun.</a:t>
            </a:r>
          </a:p>
        </p:txBody>
      </p:sp>
      <p:sp>
        <p:nvSpPr>
          <p:cNvPr id="26" name="Metin kutusu 25">
            <a:extLst>
              <a:ext uri="{FF2B5EF4-FFF2-40B4-BE49-F238E27FC236}">
                <a16:creationId xmlns:a16="http://schemas.microsoft.com/office/drawing/2014/main" id="{83664E9C-B0D4-F54E-8E61-70B78532B77C}"/>
              </a:ext>
            </a:extLst>
          </p:cNvPr>
          <p:cNvSpPr txBox="1"/>
          <p:nvPr/>
        </p:nvSpPr>
        <p:spPr>
          <a:xfrm>
            <a:off x="7099232" y="5371541"/>
            <a:ext cx="6219989" cy="615553"/>
          </a:xfrm>
          <a:prstGeom prst="rect">
            <a:avLst/>
          </a:prstGeom>
          <a:noFill/>
        </p:spPr>
        <p:txBody>
          <a:bodyPr wrap="square">
            <a:spAutoFit/>
          </a:bodyPr>
          <a:lstStyle/>
          <a:p>
            <a:r>
              <a:rPr lang="tr-TR" sz="3400" dirty="0">
                <a:solidFill>
                  <a:schemeClr val="bg1"/>
                </a:solidFill>
              </a:rPr>
              <a:t>Tetikleyicilerin farkında olun.</a:t>
            </a:r>
          </a:p>
        </p:txBody>
      </p:sp>
      <p:grpSp>
        <p:nvGrpSpPr>
          <p:cNvPr id="27" name="Grup 26">
            <a:extLst>
              <a:ext uri="{FF2B5EF4-FFF2-40B4-BE49-F238E27FC236}">
                <a16:creationId xmlns:a16="http://schemas.microsoft.com/office/drawing/2014/main" id="{77146211-B82A-0AFC-CBB3-815D73B784AB}"/>
              </a:ext>
            </a:extLst>
          </p:cNvPr>
          <p:cNvGrpSpPr/>
          <p:nvPr/>
        </p:nvGrpSpPr>
        <p:grpSpPr>
          <a:xfrm>
            <a:off x="7032685" y="6206560"/>
            <a:ext cx="7192236" cy="688534"/>
            <a:chOff x="0" y="75305"/>
            <a:chExt cx="6219985" cy="1113840"/>
          </a:xfrm>
          <a:solidFill>
            <a:schemeClr val="accent5">
              <a:lumMod val="75000"/>
            </a:schemeClr>
          </a:solidFill>
        </p:grpSpPr>
        <p:sp>
          <p:nvSpPr>
            <p:cNvPr id="28" name="Dikdörtgen: Köşeleri Yuvarlatılmış 27">
              <a:extLst>
                <a:ext uri="{FF2B5EF4-FFF2-40B4-BE49-F238E27FC236}">
                  <a16:creationId xmlns:a16="http://schemas.microsoft.com/office/drawing/2014/main" id="{2405AC0C-9508-6B7C-1245-67E491DD74D8}"/>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29" name="Dikdörtgen: Köşeleri Yuvarlatılmış 4">
              <a:extLst>
                <a:ext uri="{FF2B5EF4-FFF2-40B4-BE49-F238E27FC236}">
                  <a16:creationId xmlns:a16="http://schemas.microsoft.com/office/drawing/2014/main" id="{248489F5-D5D9-4303-0002-405EFB468BAB}"/>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30" name="Grup 29">
            <a:extLst>
              <a:ext uri="{FF2B5EF4-FFF2-40B4-BE49-F238E27FC236}">
                <a16:creationId xmlns:a16="http://schemas.microsoft.com/office/drawing/2014/main" id="{B8E9E336-C427-B0B6-C316-9183E593396D}"/>
              </a:ext>
            </a:extLst>
          </p:cNvPr>
          <p:cNvGrpSpPr/>
          <p:nvPr/>
        </p:nvGrpSpPr>
        <p:grpSpPr>
          <a:xfrm>
            <a:off x="7069664" y="8278491"/>
            <a:ext cx="7255932" cy="688534"/>
            <a:chOff x="0" y="75305"/>
            <a:chExt cx="6219985" cy="1113840"/>
          </a:xfrm>
          <a:solidFill>
            <a:schemeClr val="accent5">
              <a:lumMod val="75000"/>
            </a:schemeClr>
          </a:solidFill>
        </p:grpSpPr>
        <p:sp>
          <p:nvSpPr>
            <p:cNvPr id="31" name="Dikdörtgen: Köşeleri Yuvarlatılmış 30">
              <a:extLst>
                <a:ext uri="{FF2B5EF4-FFF2-40B4-BE49-F238E27FC236}">
                  <a16:creationId xmlns:a16="http://schemas.microsoft.com/office/drawing/2014/main" id="{1AA91AE2-ED3E-DA4E-5626-CA2D7940293D}"/>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32" name="Dikdörtgen: Köşeleri Yuvarlatılmış 4">
              <a:extLst>
                <a:ext uri="{FF2B5EF4-FFF2-40B4-BE49-F238E27FC236}">
                  <a16:creationId xmlns:a16="http://schemas.microsoft.com/office/drawing/2014/main" id="{A461CB99-476F-89EA-DC25-02EAEAD5F373}"/>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37" name="Metin kutusu 36">
            <a:extLst>
              <a:ext uri="{FF2B5EF4-FFF2-40B4-BE49-F238E27FC236}">
                <a16:creationId xmlns:a16="http://schemas.microsoft.com/office/drawing/2014/main" id="{FF877628-3679-1B46-6852-A0512192ABA0}"/>
              </a:ext>
            </a:extLst>
          </p:cNvPr>
          <p:cNvSpPr txBox="1"/>
          <p:nvPr/>
        </p:nvSpPr>
        <p:spPr>
          <a:xfrm>
            <a:off x="7031524" y="6328052"/>
            <a:ext cx="6532076" cy="584775"/>
          </a:xfrm>
          <a:prstGeom prst="rect">
            <a:avLst/>
          </a:prstGeom>
          <a:noFill/>
        </p:spPr>
        <p:txBody>
          <a:bodyPr wrap="square">
            <a:spAutoFit/>
          </a:bodyPr>
          <a:lstStyle/>
          <a:p>
            <a:r>
              <a:rPr lang="tr-TR" sz="3200" dirty="0">
                <a:solidFill>
                  <a:schemeClr val="bg1"/>
                </a:solidFill>
              </a:rPr>
              <a:t> Rutinleri sürdürün.</a:t>
            </a:r>
          </a:p>
        </p:txBody>
      </p:sp>
      <p:sp>
        <p:nvSpPr>
          <p:cNvPr id="39" name="Metin kutusu 38">
            <a:extLst>
              <a:ext uri="{FF2B5EF4-FFF2-40B4-BE49-F238E27FC236}">
                <a16:creationId xmlns:a16="http://schemas.microsoft.com/office/drawing/2014/main" id="{073DE7CB-9127-5A1E-9134-0A83ED02B1CA}"/>
              </a:ext>
            </a:extLst>
          </p:cNvPr>
          <p:cNvSpPr txBox="1"/>
          <p:nvPr/>
        </p:nvSpPr>
        <p:spPr>
          <a:xfrm>
            <a:off x="7130825" y="7295198"/>
            <a:ext cx="7499575" cy="461665"/>
          </a:xfrm>
          <a:prstGeom prst="rect">
            <a:avLst/>
          </a:prstGeom>
          <a:noFill/>
        </p:spPr>
        <p:txBody>
          <a:bodyPr wrap="square">
            <a:spAutoFit/>
          </a:bodyPr>
          <a:lstStyle/>
          <a:p>
            <a:r>
              <a:rPr lang="tr-TR" sz="2400" dirty="0">
                <a:solidFill>
                  <a:schemeClr val="bg1"/>
                </a:solidFill>
              </a:rPr>
              <a:t>Profesyonel yardıma ihtiyaç duyan öğrencileri belirleyin.</a:t>
            </a:r>
          </a:p>
        </p:txBody>
      </p:sp>
      <p:sp>
        <p:nvSpPr>
          <p:cNvPr id="41" name="Metin kutusu 40">
            <a:extLst>
              <a:ext uri="{FF2B5EF4-FFF2-40B4-BE49-F238E27FC236}">
                <a16:creationId xmlns:a16="http://schemas.microsoft.com/office/drawing/2014/main" id="{96D573C8-5AB7-B208-E29E-2443D155AE37}"/>
              </a:ext>
            </a:extLst>
          </p:cNvPr>
          <p:cNvSpPr txBox="1"/>
          <p:nvPr/>
        </p:nvSpPr>
        <p:spPr>
          <a:xfrm>
            <a:off x="7031524" y="8394207"/>
            <a:ext cx="6287697" cy="584775"/>
          </a:xfrm>
          <a:prstGeom prst="rect">
            <a:avLst/>
          </a:prstGeom>
          <a:noFill/>
        </p:spPr>
        <p:txBody>
          <a:bodyPr wrap="square">
            <a:spAutoFit/>
          </a:bodyPr>
          <a:lstStyle/>
          <a:p>
            <a:r>
              <a:rPr lang="tr-TR" sz="3200" dirty="0">
                <a:solidFill>
                  <a:schemeClr val="bg1"/>
                </a:solidFill>
              </a:rPr>
              <a:t>Çocukların gizliliğine saygı duyun.</a:t>
            </a:r>
          </a:p>
        </p:txBody>
      </p:sp>
    </p:spTree>
    <p:extLst>
      <p:ext uri="{BB962C8B-B14F-4D97-AF65-F5344CB8AC3E}">
        <p14:creationId xmlns:p14="http://schemas.microsoft.com/office/powerpoint/2010/main" val="87594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EC3EE7-1966-64B7-0915-94944E8ED53E}"/>
              </a:ext>
            </a:extLst>
          </p:cNvPr>
          <p:cNvSpPr txBox="1"/>
          <p:nvPr/>
        </p:nvSpPr>
        <p:spPr>
          <a:xfrm>
            <a:off x="4343400" y="723900"/>
            <a:ext cx="9144000" cy="553998"/>
          </a:xfrm>
          <a:prstGeom prst="rect">
            <a:avLst/>
          </a:prstGeom>
          <a:noFill/>
        </p:spPr>
        <p:txBody>
          <a:bodyPr wrap="square">
            <a:spAutoFit/>
          </a:bodyPr>
          <a:lstStyle/>
          <a:p>
            <a:pPr algn="ct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30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30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Metin kutusu 4">
            <a:extLst>
              <a:ext uri="{FF2B5EF4-FFF2-40B4-BE49-F238E27FC236}">
                <a16:creationId xmlns:a16="http://schemas.microsoft.com/office/drawing/2014/main" id="{A7FFF444-2A93-EEB9-C6C6-6B892EC50F00}"/>
              </a:ext>
            </a:extLst>
          </p:cNvPr>
          <p:cNvSpPr txBox="1"/>
          <p:nvPr/>
        </p:nvSpPr>
        <p:spPr>
          <a:xfrm>
            <a:off x="4191000" y="1638300"/>
            <a:ext cx="9144000" cy="630942"/>
          </a:xfrm>
          <a:prstGeom prst="rect">
            <a:avLst/>
          </a:prstGeom>
          <a:noFill/>
        </p:spPr>
        <p:txBody>
          <a:bodyPr wrap="square">
            <a:spAutoFit/>
          </a:bodyPr>
          <a:lstStyle/>
          <a:p>
            <a:pPr algn="ctr"/>
            <a:r>
              <a:rPr lang="tr-TR" sz="3500" b="1" dirty="0">
                <a:solidFill>
                  <a:schemeClr val="tx2"/>
                </a:solidFill>
                <a:latin typeface="Arial Rounded MT Bold" panose="020F0704030504030204" pitchFamily="34" charset="0"/>
              </a:rPr>
              <a:t>KAYIP VE YAS SÜRECİNDE</a:t>
            </a:r>
          </a:p>
        </p:txBody>
      </p:sp>
      <p:grpSp>
        <p:nvGrpSpPr>
          <p:cNvPr id="6" name="Grup 5">
            <a:extLst>
              <a:ext uri="{FF2B5EF4-FFF2-40B4-BE49-F238E27FC236}">
                <a16:creationId xmlns:a16="http://schemas.microsoft.com/office/drawing/2014/main" id="{246C7211-7107-F9B2-B8BD-554CFC4D6020}"/>
              </a:ext>
            </a:extLst>
          </p:cNvPr>
          <p:cNvGrpSpPr/>
          <p:nvPr/>
        </p:nvGrpSpPr>
        <p:grpSpPr>
          <a:xfrm rot="10800000">
            <a:off x="228600" y="2379702"/>
            <a:ext cx="6324600" cy="6713320"/>
            <a:chOff x="2282483" y="2155881"/>
            <a:chExt cx="1497447" cy="1497447"/>
          </a:xfrm>
        </p:grpSpPr>
        <p:sp>
          <p:nvSpPr>
            <p:cNvPr id="7" name="Kısmi Daire 6">
              <a:extLst>
                <a:ext uri="{FF2B5EF4-FFF2-40B4-BE49-F238E27FC236}">
                  <a16:creationId xmlns:a16="http://schemas.microsoft.com/office/drawing/2014/main" id="{10D456C0-4076-9920-EDC6-602A66527CCA}"/>
                </a:ext>
              </a:extLst>
            </p:cNvPr>
            <p:cNvSpPr/>
            <p:nvPr/>
          </p:nvSpPr>
          <p:spPr>
            <a:xfrm rot="10800000">
              <a:off x="2282483" y="2155881"/>
              <a:ext cx="1497447" cy="1497447"/>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tr-TR"/>
            </a:p>
          </p:txBody>
        </p:sp>
        <p:sp>
          <p:nvSpPr>
            <p:cNvPr id="8" name="Kısmi Daire 4">
              <a:extLst>
                <a:ext uri="{FF2B5EF4-FFF2-40B4-BE49-F238E27FC236}">
                  <a16:creationId xmlns:a16="http://schemas.microsoft.com/office/drawing/2014/main" id="{132EE895-91FB-C1C1-6A13-611112889189}"/>
                </a:ext>
              </a:extLst>
            </p:cNvPr>
            <p:cNvSpPr txBox="1"/>
            <p:nvPr/>
          </p:nvSpPr>
          <p:spPr>
            <a:xfrm rot="10800000">
              <a:off x="2282483" y="2155881"/>
              <a:ext cx="1058855" cy="1058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3500" kern="1200" dirty="0"/>
                <a:t>Velinin Rolü ve Görevi</a:t>
              </a:r>
            </a:p>
          </p:txBody>
        </p:sp>
      </p:grpSp>
      <p:grpSp>
        <p:nvGrpSpPr>
          <p:cNvPr id="9" name="Grup 8">
            <a:extLst>
              <a:ext uri="{FF2B5EF4-FFF2-40B4-BE49-F238E27FC236}">
                <a16:creationId xmlns:a16="http://schemas.microsoft.com/office/drawing/2014/main" id="{AA7B1A3A-EE68-77EA-5BCB-5C16D23FA1B8}"/>
              </a:ext>
            </a:extLst>
          </p:cNvPr>
          <p:cNvGrpSpPr/>
          <p:nvPr/>
        </p:nvGrpSpPr>
        <p:grpSpPr>
          <a:xfrm>
            <a:off x="7003645" y="2379703"/>
            <a:ext cx="10598555" cy="630942"/>
            <a:chOff x="0" y="75305"/>
            <a:chExt cx="6219985" cy="1113840"/>
          </a:xfrm>
          <a:solidFill>
            <a:schemeClr val="accent4">
              <a:lumMod val="75000"/>
            </a:schemeClr>
          </a:solidFill>
        </p:grpSpPr>
        <p:sp>
          <p:nvSpPr>
            <p:cNvPr id="10" name="Dikdörtgen: Köşeleri Yuvarlatılmış 9">
              <a:extLst>
                <a:ext uri="{FF2B5EF4-FFF2-40B4-BE49-F238E27FC236}">
                  <a16:creationId xmlns:a16="http://schemas.microsoft.com/office/drawing/2014/main" id="{F5AF722B-60DA-4DD4-97EA-52241E82E6FD}"/>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1" name="Dikdörtgen: Köşeleri Yuvarlatılmış 4">
              <a:extLst>
                <a:ext uri="{FF2B5EF4-FFF2-40B4-BE49-F238E27FC236}">
                  <a16:creationId xmlns:a16="http://schemas.microsoft.com/office/drawing/2014/main" id="{989334F4-51CF-4813-9BC7-9202A1B9341A}"/>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21" name="Grup 20">
            <a:extLst>
              <a:ext uri="{FF2B5EF4-FFF2-40B4-BE49-F238E27FC236}">
                <a16:creationId xmlns:a16="http://schemas.microsoft.com/office/drawing/2014/main" id="{9652B64D-EBFD-8A7E-AB4C-F4EBB72D681B}"/>
              </a:ext>
            </a:extLst>
          </p:cNvPr>
          <p:cNvGrpSpPr/>
          <p:nvPr/>
        </p:nvGrpSpPr>
        <p:grpSpPr>
          <a:xfrm>
            <a:off x="7003644" y="3119828"/>
            <a:ext cx="10598555" cy="630942"/>
            <a:chOff x="0" y="75305"/>
            <a:chExt cx="6219985" cy="1113840"/>
          </a:xfrm>
          <a:solidFill>
            <a:schemeClr val="accent4">
              <a:lumMod val="75000"/>
            </a:schemeClr>
          </a:solidFill>
        </p:grpSpPr>
        <p:sp>
          <p:nvSpPr>
            <p:cNvPr id="22" name="Dikdörtgen: Köşeleri Yuvarlatılmış 21">
              <a:extLst>
                <a:ext uri="{FF2B5EF4-FFF2-40B4-BE49-F238E27FC236}">
                  <a16:creationId xmlns:a16="http://schemas.microsoft.com/office/drawing/2014/main" id="{B1D28ACB-08CA-0278-0533-1FC5768FE5B4}"/>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23" name="Dikdörtgen: Köşeleri Yuvarlatılmış 4">
              <a:extLst>
                <a:ext uri="{FF2B5EF4-FFF2-40B4-BE49-F238E27FC236}">
                  <a16:creationId xmlns:a16="http://schemas.microsoft.com/office/drawing/2014/main" id="{412FA774-5395-9099-6B9E-DB161C8401C3}"/>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24" name="Grup 23">
            <a:extLst>
              <a:ext uri="{FF2B5EF4-FFF2-40B4-BE49-F238E27FC236}">
                <a16:creationId xmlns:a16="http://schemas.microsoft.com/office/drawing/2014/main" id="{B0D25920-E808-33FE-F255-1F35485049CB}"/>
              </a:ext>
            </a:extLst>
          </p:cNvPr>
          <p:cNvGrpSpPr/>
          <p:nvPr/>
        </p:nvGrpSpPr>
        <p:grpSpPr>
          <a:xfrm>
            <a:off x="7003643" y="3859953"/>
            <a:ext cx="10598555" cy="630942"/>
            <a:chOff x="0" y="75305"/>
            <a:chExt cx="6219985" cy="1113840"/>
          </a:xfrm>
          <a:solidFill>
            <a:schemeClr val="accent4">
              <a:lumMod val="75000"/>
            </a:schemeClr>
          </a:solidFill>
        </p:grpSpPr>
        <p:sp>
          <p:nvSpPr>
            <p:cNvPr id="25" name="Dikdörtgen: Köşeleri Yuvarlatılmış 24">
              <a:extLst>
                <a:ext uri="{FF2B5EF4-FFF2-40B4-BE49-F238E27FC236}">
                  <a16:creationId xmlns:a16="http://schemas.microsoft.com/office/drawing/2014/main" id="{92BB3188-A0A4-30F7-2A8A-17C0EAA6121B}"/>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26" name="Dikdörtgen: Köşeleri Yuvarlatılmış 4">
              <a:extLst>
                <a:ext uri="{FF2B5EF4-FFF2-40B4-BE49-F238E27FC236}">
                  <a16:creationId xmlns:a16="http://schemas.microsoft.com/office/drawing/2014/main" id="{2AD2CF0A-B40B-E922-ECE8-C4F5193C9CE9}"/>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27" name="Grup 26">
            <a:extLst>
              <a:ext uri="{FF2B5EF4-FFF2-40B4-BE49-F238E27FC236}">
                <a16:creationId xmlns:a16="http://schemas.microsoft.com/office/drawing/2014/main" id="{4B145EAE-6912-956E-AA32-0589863DE065}"/>
              </a:ext>
            </a:extLst>
          </p:cNvPr>
          <p:cNvGrpSpPr/>
          <p:nvPr/>
        </p:nvGrpSpPr>
        <p:grpSpPr>
          <a:xfrm>
            <a:off x="7003642" y="4594908"/>
            <a:ext cx="10598555" cy="630942"/>
            <a:chOff x="0" y="75305"/>
            <a:chExt cx="6219985" cy="1113840"/>
          </a:xfrm>
          <a:solidFill>
            <a:schemeClr val="accent4">
              <a:lumMod val="75000"/>
            </a:schemeClr>
          </a:solidFill>
        </p:grpSpPr>
        <p:sp>
          <p:nvSpPr>
            <p:cNvPr id="28" name="Dikdörtgen: Köşeleri Yuvarlatılmış 27">
              <a:extLst>
                <a:ext uri="{FF2B5EF4-FFF2-40B4-BE49-F238E27FC236}">
                  <a16:creationId xmlns:a16="http://schemas.microsoft.com/office/drawing/2014/main" id="{87A1FB20-09C2-CA35-B0B6-A0769CBCBB52}"/>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29" name="Dikdörtgen: Köşeleri Yuvarlatılmış 4">
              <a:extLst>
                <a:ext uri="{FF2B5EF4-FFF2-40B4-BE49-F238E27FC236}">
                  <a16:creationId xmlns:a16="http://schemas.microsoft.com/office/drawing/2014/main" id="{438B7A47-1C90-C75D-3E89-ED4CACFBFEBB}"/>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30" name="Grup 29">
            <a:extLst>
              <a:ext uri="{FF2B5EF4-FFF2-40B4-BE49-F238E27FC236}">
                <a16:creationId xmlns:a16="http://schemas.microsoft.com/office/drawing/2014/main" id="{EF293E32-F05C-E29F-14FA-770F7F986745}"/>
              </a:ext>
            </a:extLst>
          </p:cNvPr>
          <p:cNvGrpSpPr/>
          <p:nvPr/>
        </p:nvGrpSpPr>
        <p:grpSpPr>
          <a:xfrm>
            <a:off x="7003642" y="5343798"/>
            <a:ext cx="10598555" cy="630942"/>
            <a:chOff x="0" y="75305"/>
            <a:chExt cx="6219985" cy="1113840"/>
          </a:xfrm>
          <a:solidFill>
            <a:schemeClr val="accent4">
              <a:lumMod val="75000"/>
            </a:schemeClr>
          </a:solidFill>
        </p:grpSpPr>
        <p:sp>
          <p:nvSpPr>
            <p:cNvPr id="31" name="Dikdörtgen: Köşeleri Yuvarlatılmış 30">
              <a:extLst>
                <a:ext uri="{FF2B5EF4-FFF2-40B4-BE49-F238E27FC236}">
                  <a16:creationId xmlns:a16="http://schemas.microsoft.com/office/drawing/2014/main" id="{6D5C1CF0-616C-B2CB-82F6-6E929167A151}"/>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32" name="Dikdörtgen: Köşeleri Yuvarlatılmış 4">
              <a:extLst>
                <a:ext uri="{FF2B5EF4-FFF2-40B4-BE49-F238E27FC236}">
                  <a16:creationId xmlns:a16="http://schemas.microsoft.com/office/drawing/2014/main" id="{A4F9BBBE-E904-CE94-FF67-5058AE7D1EF4}"/>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33" name="Grup 32">
            <a:extLst>
              <a:ext uri="{FF2B5EF4-FFF2-40B4-BE49-F238E27FC236}">
                <a16:creationId xmlns:a16="http://schemas.microsoft.com/office/drawing/2014/main" id="{23E7C1E6-9BB4-9F0A-EA2B-A7761975E2FE}"/>
              </a:ext>
            </a:extLst>
          </p:cNvPr>
          <p:cNvGrpSpPr/>
          <p:nvPr/>
        </p:nvGrpSpPr>
        <p:grpSpPr>
          <a:xfrm>
            <a:off x="7003642" y="6106141"/>
            <a:ext cx="10598555" cy="630942"/>
            <a:chOff x="0" y="75305"/>
            <a:chExt cx="6219985" cy="1113840"/>
          </a:xfrm>
          <a:solidFill>
            <a:schemeClr val="accent4">
              <a:lumMod val="75000"/>
            </a:schemeClr>
          </a:solidFill>
        </p:grpSpPr>
        <p:sp>
          <p:nvSpPr>
            <p:cNvPr id="34" name="Dikdörtgen: Köşeleri Yuvarlatılmış 33">
              <a:extLst>
                <a:ext uri="{FF2B5EF4-FFF2-40B4-BE49-F238E27FC236}">
                  <a16:creationId xmlns:a16="http://schemas.microsoft.com/office/drawing/2014/main" id="{B25AF81F-ED3D-7EC9-9BA0-B37B9DA36BC6}"/>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35" name="Dikdörtgen: Köşeleri Yuvarlatılmış 4">
              <a:extLst>
                <a:ext uri="{FF2B5EF4-FFF2-40B4-BE49-F238E27FC236}">
                  <a16:creationId xmlns:a16="http://schemas.microsoft.com/office/drawing/2014/main" id="{CAABCCF6-81AE-8114-5306-DBBD0DA019FB}"/>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36" name="Grup 35">
            <a:extLst>
              <a:ext uri="{FF2B5EF4-FFF2-40B4-BE49-F238E27FC236}">
                <a16:creationId xmlns:a16="http://schemas.microsoft.com/office/drawing/2014/main" id="{892AC347-40D8-016A-DA86-9CDB2AF2AD46}"/>
              </a:ext>
            </a:extLst>
          </p:cNvPr>
          <p:cNvGrpSpPr/>
          <p:nvPr/>
        </p:nvGrpSpPr>
        <p:grpSpPr>
          <a:xfrm>
            <a:off x="7003641" y="6871415"/>
            <a:ext cx="10598555" cy="630942"/>
            <a:chOff x="0" y="75305"/>
            <a:chExt cx="6219985" cy="1113840"/>
          </a:xfrm>
          <a:solidFill>
            <a:schemeClr val="accent4">
              <a:lumMod val="75000"/>
            </a:schemeClr>
          </a:solidFill>
        </p:grpSpPr>
        <p:sp>
          <p:nvSpPr>
            <p:cNvPr id="37" name="Dikdörtgen: Köşeleri Yuvarlatılmış 36">
              <a:extLst>
                <a:ext uri="{FF2B5EF4-FFF2-40B4-BE49-F238E27FC236}">
                  <a16:creationId xmlns:a16="http://schemas.microsoft.com/office/drawing/2014/main" id="{088A3E6D-9514-DA6E-0536-6D7062A7109E}"/>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38" name="Dikdörtgen: Köşeleri Yuvarlatılmış 4">
              <a:extLst>
                <a:ext uri="{FF2B5EF4-FFF2-40B4-BE49-F238E27FC236}">
                  <a16:creationId xmlns:a16="http://schemas.microsoft.com/office/drawing/2014/main" id="{7350A2E7-D3B9-22ED-D485-B5E6A6D96003}"/>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39" name="Grup 38">
            <a:extLst>
              <a:ext uri="{FF2B5EF4-FFF2-40B4-BE49-F238E27FC236}">
                <a16:creationId xmlns:a16="http://schemas.microsoft.com/office/drawing/2014/main" id="{A56572C7-2DD7-2E8F-72D5-9591BA43BEE2}"/>
              </a:ext>
            </a:extLst>
          </p:cNvPr>
          <p:cNvGrpSpPr/>
          <p:nvPr/>
        </p:nvGrpSpPr>
        <p:grpSpPr>
          <a:xfrm>
            <a:off x="7003641" y="7693518"/>
            <a:ext cx="10598555" cy="630942"/>
            <a:chOff x="0" y="75305"/>
            <a:chExt cx="6219985" cy="1113840"/>
          </a:xfrm>
          <a:solidFill>
            <a:schemeClr val="accent4">
              <a:lumMod val="75000"/>
            </a:schemeClr>
          </a:solidFill>
        </p:grpSpPr>
        <p:sp>
          <p:nvSpPr>
            <p:cNvPr id="40" name="Dikdörtgen: Köşeleri Yuvarlatılmış 39">
              <a:extLst>
                <a:ext uri="{FF2B5EF4-FFF2-40B4-BE49-F238E27FC236}">
                  <a16:creationId xmlns:a16="http://schemas.microsoft.com/office/drawing/2014/main" id="{53F62B1C-E5F1-9095-CF2B-A6F9CA8F64BE}"/>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41" name="Dikdörtgen: Köşeleri Yuvarlatılmış 4">
              <a:extLst>
                <a:ext uri="{FF2B5EF4-FFF2-40B4-BE49-F238E27FC236}">
                  <a16:creationId xmlns:a16="http://schemas.microsoft.com/office/drawing/2014/main" id="{33E8F3C3-735F-6C46-B47C-261A2A12AD2D}"/>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42" name="Grup 41">
            <a:extLst>
              <a:ext uri="{FF2B5EF4-FFF2-40B4-BE49-F238E27FC236}">
                <a16:creationId xmlns:a16="http://schemas.microsoft.com/office/drawing/2014/main" id="{E1CC7FA4-3D2D-09B8-4123-E78C89CB2917}"/>
              </a:ext>
            </a:extLst>
          </p:cNvPr>
          <p:cNvGrpSpPr/>
          <p:nvPr/>
        </p:nvGrpSpPr>
        <p:grpSpPr>
          <a:xfrm>
            <a:off x="7003640" y="8492880"/>
            <a:ext cx="10598555" cy="630942"/>
            <a:chOff x="0" y="75305"/>
            <a:chExt cx="6219985" cy="1113840"/>
          </a:xfrm>
          <a:solidFill>
            <a:schemeClr val="accent4">
              <a:lumMod val="75000"/>
            </a:schemeClr>
          </a:solidFill>
        </p:grpSpPr>
        <p:sp>
          <p:nvSpPr>
            <p:cNvPr id="43" name="Dikdörtgen: Köşeleri Yuvarlatılmış 42">
              <a:extLst>
                <a:ext uri="{FF2B5EF4-FFF2-40B4-BE49-F238E27FC236}">
                  <a16:creationId xmlns:a16="http://schemas.microsoft.com/office/drawing/2014/main" id="{444976B3-3D80-12A7-5A4F-316CA014E553}"/>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44" name="Dikdörtgen: Köşeleri Yuvarlatılmış 4">
              <a:extLst>
                <a:ext uri="{FF2B5EF4-FFF2-40B4-BE49-F238E27FC236}">
                  <a16:creationId xmlns:a16="http://schemas.microsoft.com/office/drawing/2014/main" id="{B42F1B5B-4735-D8B4-43DE-D07468003A63}"/>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46" name="Metin kutusu 45">
            <a:extLst>
              <a:ext uri="{FF2B5EF4-FFF2-40B4-BE49-F238E27FC236}">
                <a16:creationId xmlns:a16="http://schemas.microsoft.com/office/drawing/2014/main" id="{C0990657-0DF3-6A4F-1CFF-69FA511F4233}"/>
              </a:ext>
            </a:extLst>
          </p:cNvPr>
          <p:cNvSpPr txBox="1"/>
          <p:nvPr/>
        </p:nvSpPr>
        <p:spPr>
          <a:xfrm>
            <a:off x="7107175" y="2465846"/>
            <a:ext cx="9829800" cy="492443"/>
          </a:xfrm>
          <a:prstGeom prst="rect">
            <a:avLst/>
          </a:prstGeom>
          <a:noFill/>
        </p:spPr>
        <p:txBody>
          <a:bodyPr wrap="square">
            <a:spAutoFit/>
          </a:bodyPr>
          <a:lstStyle/>
          <a:p>
            <a:r>
              <a:rPr lang="tr-TR" sz="2600" b="1" dirty="0">
                <a:solidFill>
                  <a:schemeClr val="bg1"/>
                </a:solidFill>
              </a:rPr>
              <a:t>Çocuklarınıza ölümü anlatmadan önce kendinizi buna hazırlayın. </a:t>
            </a:r>
          </a:p>
        </p:txBody>
      </p:sp>
      <p:pic>
        <p:nvPicPr>
          <p:cNvPr id="58" name="Resim 57">
            <a:extLst>
              <a:ext uri="{FF2B5EF4-FFF2-40B4-BE49-F238E27FC236}">
                <a16:creationId xmlns:a16="http://schemas.microsoft.com/office/drawing/2014/main" id="{243E3F5E-DBA0-235E-97AC-98143993D972}"/>
              </a:ext>
            </a:extLst>
          </p:cNvPr>
          <p:cNvPicPr>
            <a:picLocks noChangeAspect="1"/>
          </p:cNvPicPr>
          <p:nvPr/>
        </p:nvPicPr>
        <p:blipFill>
          <a:blip r:embed="rId2"/>
          <a:stretch>
            <a:fillRect/>
          </a:stretch>
        </p:blipFill>
        <p:spPr>
          <a:xfrm>
            <a:off x="6739835" y="3250627"/>
            <a:ext cx="11126164" cy="749873"/>
          </a:xfrm>
          <a:prstGeom prst="rect">
            <a:avLst/>
          </a:prstGeom>
        </p:spPr>
      </p:pic>
      <p:pic>
        <p:nvPicPr>
          <p:cNvPr id="62" name="Resim 61">
            <a:extLst>
              <a:ext uri="{FF2B5EF4-FFF2-40B4-BE49-F238E27FC236}">
                <a16:creationId xmlns:a16="http://schemas.microsoft.com/office/drawing/2014/main" id="{B7744510-C039-500C-456E-E3C3A13147BD}"/>
              </a:ext>
            </a:extLst>
          </p:cNvPr>
          <p:cNvPicPr>
            <a:picLocks noChangeAspect="1"/>
          </p:cNvPicPr>
          <p:nvPr/>
        </p:nvPicPr>
        <p:blipFill>
          <a:blip r:embed="rId3"/>
          <a:stretch>
            <a:fillRect/>
          </a:stretch>
        </p:blipFill>
        <p:spPr>
          <a:xfrm>
            <a:off x="7003640" y="3837918"/>
            <a:ext cx="8401016" cy="749873"/>
          </a:xfrm>
          <a:prstGeom prst="rect">
            <a:avLst/>
          </a:prstGeom>
        </p:spPr>
      </p:pic>
      <p:pic>
        <p:nvPicPr>
          <p:cNvPr id="66" name="Resim 65">
            <a:extLst>
              <a:ext uri="{FF2B5EF4-FFF2-40B4-BE49-F238E27FC236}">
                <a16:creationId xmlns:a16="http://schemas.microsoft.com/office/drawing/2014/main" id="{EF7826D8-DB35-EFED-AFA1-9E35139FF619}"/>
              </a:ext>
            </a:extLst>
          </p:cNvPr>
          <p:cNvPicPr>
            <a:picLocks noChangeAspect="1"/>
          </p:cNvPicPr>
          <p:nvPr/>
        </p:nvPicPr>
        <p:blipFill>
          <a:blip r:embed="rId4"/>
          <a:stretch>
            <a:fillRect/>
          </a:stretch>
        </p:blipFill>
        <p:spPr>
          <a:xfrm>
            <a:off x="7003640" y="4593183"/>
            <a:ext cx="3127519" cy="749873"/>
          </a:xfrm>
          <a:prstGeom prst="rect">
            <a:avLst/>
          </a:prstGeom>
        </p:spPr>
      </p:pic>
      <p:pic>
        <p:nvPicPr>
          <p:cNvPr id="70" name="Resim 69">
            <a:extLst>
              <a:ext uri="{FF2B5EF4-FFF2-40B4-BE49-F238E27FC236}">
                <a16:creationId xmlns:a16="http://schemas.microsoft.com/office/drawing/2014/main" id="{FE0B8467-E6CA-FFCD-6D73-F4CF8DB2C573}"/>
              </a:ext>
            </a:extLst>
          </p:cNvPr>
          <p:cNvPicPr>
            <a:picLocks noChangeAspect="1"/>
          </p:cNvPicPr>
          <p:nvPr/>
        </p:nvPicPr>
        <p:blipFill>
          <a:blip r:embed="rId5"/>
          <a:stretch>
            <a:fillRect/>
          </a:stretch>
        </p:blipFill>
        <p:spPr>
          <a:xfrm>
            <a:off x="7027086" y="5386211"/>
            <a:ext cx="2316681" cy="749873"/>
          </a:xfrm>
          <a:prstGeom prst="rect">
            <a:avLst/>
          </a:prstGeom>
        </p:spPr>
      </p:pic>
      <p:pic>
        <p:nvPicPr>
          <p:cNvPr id="74" name="Resim 73">
            <a:extLst>
              <a:ext uri="{FF2B5EF4-FFF2-40B4-BE49-F238E27FC236}">
                <a16:creationId xmlns:a16="http://schemas.microsoft.com/office/drawing/2014/main" id="{1ACD1EEC-E0D5-36F7-FA76-484A15F0EE1A}"/>
              </a:ext>
            </a:extLst>
          </p:cNvPr>
          <p:cNvPicPr>
            <a:picLocks noChangeAspect="1"/>
          </p:cNvPicPr>
          <p:nvPr/>
        </p:nvPicPr>
        <p:blipFill>
          <a:blip r:embed="rId6"/>
          <a:stretch>
            <a:fillRect/>
          </a:stretch>
        </p:blipFill>
        <p:spPr>
          <a:xfrm>
            <a:off x="7003640" y="6104247"/>
            <a:ext cx="9193565" cy="749873"/>
          </a:xfrm>
          <a:prstGeom prst="rect">
            <a:avLst/>
          </a:prstGeom>
        </p:spPr>
      </p:pic>
      <p:pic>
        <p:nvPicPr>
          <p:cNvPr id="78" name="Resim 77">
            <a:extLst>
              <a:ext uri="{FF2B5EF4-FFF2-40B4-BE49-F238E27FC236}">
                <a16:creationId xmlns:a16="http://schemas.microsoft.com/office/drawing/2014/main" id="{86E7B744-7D27-FA6A-DCA8-3256E8065CDA}"/>
              </a:ext>
            </a:extLst>
          </p:cNvPr>
          <p:cNvPicPr>
            <a:picLocks noChangeAspect="1"/>
          </p:cNvPicPr>
          <p:nvPr/>
        </p:nvPicPr>
        <p:blipFill>
          <a:blip r:embed="rId7"/>
          <a:stretch>
            <a:fillRect/>
          </a:stretch>
        </p:blipFill>
        <p:spPr>
          <a:xfrm>
            <a:off x="7066981" y="6859435"/>
            <a:ext cx="9406943" cy="749873"/>
          </a:xfrm>
          <a:prstGeom prst="rect">
            <a:avLst/>
          </a:prstGeom>
        </p:spPr>
      </p:pic>
      <p:pic>
        <p:nvPicPr>
          <p:cNvPr id="82" name="Resim 81">
            <a:extLst>
              <a:ext uri="{FF2B5EF4-FFF2-40B4-BE49-F238E27FC236}">
                <a16:creationId xmlns:a16="http://schemas.microsoft.com/office/drawing/2014/main" id="{F784E068-07CF-6358-BBCC-DFA94378E5C7}"/>
              </a:ext>
            </a:extLst>
          </p:cNvPr>
          <p:cNvPicPr>
            <a:picLocks noChangeAspect="1"/>
          </p:cNvPicPr>
          <p:nvPr/>
        </p:nvPicPr>
        <p:blipFill>
          <a:blip r:embed="rId8"/>
          <a:stretch>
            <a:fillRect/>
          </a:stretch>
        </p:blipFill>
        <p:spPr>
          <a:xfrm>
            <a:off x="7003640" y="7670777"/>
            <a:ext cx="4584589" cy="749873"/>
          </a:xfrm>
          <a:prstGeom prst="rect">
            <a:avLst/>
          </a:prstGeom>
        </p:spPr>
      </p:pic>
      <p:pic>
        <p:nvPicPr>
          <p:cNvPr id="86" name="Resim 85">
            <a:extLst>
              <a:ext uri="{FF2B5EF4-FFF2-40B4-BE49-F238E27FC236}">
                <a16:creationId xmlns:a16="http://schemas.microsoft.com/office/drawing/2014/main" id="{3B838E07-0226-CCD0-0E16-D96026AA85D1}"/>
              </a:ext>
            </a:extLst>
          </p:cNvPr>
          <p:cNvPicPr>
            <a:picLocks noChangeAspect="1"/>
          </p:cNvPicPr>
          <p:nvPr/>
        </p:nvPicPr>
        <p:blipFill>
          <a:blip r:embed="rId9"/>
          <a:stretch>
            <a:fillRect/>
          </a:stretch>
        </p:blipFill>
        <p:spPr>
          <a:xfrm>
            <a:off x="7096289" y="8482119"/>
            <a:ext cx="8772904" cy="749873"/>
          </a:xfrm>
          <a:prstGeom prst="rect">
            <a:avLst/>
          </a:prstGeom>
        </p:spPr>
      </p:pic>
    </p:spTree>
    <p:extLst>
      <p:ext uri="{BB962C8B-B14F-4D97-AF65-F5344CB8AC3E}">
        <p14:creationId xmlns:p14="http://schemas.microsoft.com/office/powerpoint/2010/main" val="184475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39447803-46F8-9E71-18E8-41F01467EDDD}"/>
              </a:ext>
            </a:extLst>
          </p:cNvPr>
          <p:cNvGrpSpPr/>
          <p:nvPr/>
        </p:nvGrpSpPr>
        <p:grpSpPr>
          <a:xfrm rot="10800000">
            <a:off x="518161" y="2705100"/>
            <a:ext cx="6111238" cy="6172200"/>
            <a:chOff x="2282483" y="589267"/>
            <a:chExt cx="1497447" cy="1497447"/>
          </a:xfrm>
        </p:grpSpPr>
        <p:sp>
          <p:nvSpPr>
            <p:cNvPr id="3" name="Kısmi Daire 2">
              <a:extLst>
                <a:ext uri="{FF2B5EF4-FFF2-40B4-BE49-F238E27FC236}">
                  <a16:creationId xmlns:a16="http://schemas.microsoft.com/office/drawing/2014/main" id="{48719505-CD93-FC12-93DD-6B4567A9766C}"/>
                </a:ext>
              </a:extLst>
            </p:cNvPr>
            <p:cNvSpPr/>
            <p:nvPr/>
          </p:nvSpPr>
          <p:spPr>
            <a:xfrm rot="5400000">
              <a:off x="2282483" y="589267"/>
              <a:ext cx="1497447" cy="1497447"/>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tr-TR"/>
            </a:p>
          </p:txBody>
        </p:sp>
        <p:sp>
          <p:nvSpPr>
            <p:cNvPr id="4" name="Kısmi Daire 4">
              <a:extLst>
                <a:ext uri="{FF2B5EF4-FFF2-40B4-BE49-F238E27FC236}">
                  <a16:creationId xmlns:a16="http://schemas.microsoft.com/office/drawing/2014/main" id="{A9BCD2AA-9193-86AC-D27E-E1D00D66E12C}"/>
                </a:ext>
              </a:extLst>
            </p:cNvPr>
            <p:cNvSpPr txBox="1"/>
            <p:nvPr/>
          </p:nvSpPr>
          <p:spPr>
            <a:xfrm rot="10800000">
              <a:off x="2282483" y="1027859"/>
              <a:ext cx="1058855" cy="1058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3500" kern="1200" dirty="0"/>
                <a:t>PDR Servisinin Rolü ve Görevi</a:t>
              </a:r>
            </a:p>
          </p:txBody>
        </p:sp>
      </p:grpSp>
      <p:sp>
        <p:nvSpPr>
          <p:cNvPr id="6" name="Metin kutusu 5">
            <a:extLst>
              <a:ext uri="{FF2B5EF4-FFF2-40B4-BE49-F238E27FC236}">
                <a16:creationId xmlns:a16="http://schemas.microsoft.com/office/drawing/2014/main" id="{51B8C06A-35D7-164B-D4E1-66565B3356A1}"/>
              </a:ext>
            </a:extLst>
          </p:cNvPr>
          <p:cNvSpPr txBox="1"/>
          <p:nvPr/>
        </p:nvSpPr>
        <p:spPr>
          <a:xfrm>
            <a:off x="4572000" y="841959"/>
            <a:ext cx="9144000" cy="954107"/>
          </a:xfrm>
          <a:prstGeom prst="rect">
            <a:avLst/>
          </a:prstGeom>
          <a:noFill/>
        </p:spPr>
        <p:txBody>
          <a:bodyPr wrap="square">
            <a:spAutoFit/>
          </a:bodyPr>
          <a:lstStyle/>
          <a:p>
            <a:pPr algn="ct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a:p>
            <a:pPr algn="ctr"/>
            <a:endParaRPr lang="tr-TR" sz="2800" dirty="0"/>
          </a:p>
        </p:txBody>
      </p:sp>
      <p:sp>
        <p:nvSpPr>
          <p:cNvPr id="8" name="Metin kutusu 7">
            <a:extLst>
              <a:ext uri="{FF2B5EF4-FFF2-40B4-BE49-F238E27FC236}">
                <a16:creationId xmlns:a16="http://schemas.microsoft.com/office/drawing/2014/main" id="{4691982F-B3BA-DE15-156D-7FF06C0A6376}"/>
              </a:ext>
            </a:extLst>
          </p:cNvPr>
          <p:cNvSpPr txBox="1"/>
          <p:nvPr/>
        </p:nvSpPr>
        <p:spPr>
          <a:xfrm>
            <a:off x="4536831" y="1596747"/>
            <a:ext cx="9144000" cy="553998"/>
          </a:xfrm>
          <a:prstGeom prst="rect">
            <a:avLst/>
          </a:prstGeom>
          <a:noFill/>
        </p:spPr>
        <p:txBody>
          <a:bodyPr wrap="square">
            <a:spAutoFit/>
          </a:bodyPr>
          <a:lstStyle/>
          <a:p>
            <a:pPr algn="ctr"/>
            <a:r>
              <a:rPr lang="tr-TR" sz="3000" b="1" dirty="0">
                <a:solidFill>
                  <a:schemeClr val="tx2"/>
                </a:solidFill>
                <a:latin typeface="Arial Rounded MT Bold" panose="020F0704030504030204" pitchFamily="34" charset="0"/>
              </a:rPr>
              <a:t>KAYIP VE YAS SÜRECİNDE</a:t>
            </a:r>
          </a:p>
        </p:txBody>
      </p:sp>
      <p:grpSp>
        <p:nvGrpSpPr>
          <p:cNvPr id="9" name="Grup 8">
            <a:extLst>
              <a:ext uri="{FF2B5EF4-FFF2-40B4-BE49-F238E27FC236}">
                <a16:creationId xmlns:a16="http://schemas.microsoft.com/office/drawing/2014/main" id="{C3CB814F-8F85-587C-953E-C93FB55BE44D}"/>
              </a:ext>
            </a:extLst>
          </p:cNvPr>
          <p:cNvGrpSpPr/>
          <p:nvPr/>
        </p:nvGrpSpPr>
        <p:grpSpPr>
          <a:xfrm>
            <a:off x="7038815" y="2774138"/>
            <a:ext cx="6219985" cy="1113840"/>
            <a:chOff x="0" y="75305"/>
            <a:chExt cx="6219985" cy="1113840"/>
          </a:xfrm>
          <a:solidFill>
            <a:schemeClr val="accent3">
              <a:lumMod val="75000"/>
            </a:schemeClr>
          </a:solidFill>
        </p:grpSpPr>
        <p:sp>
          <p:nvSpPr>
            <p:cNvPr id="10" name="Dikdörtgen: Köşeleri Yuvarlatılmış 9">
              <a:extLst>
                <a:ext uri="{FF2B5EF4-FFF2-40B4-BE49-F238E27FC236}">
                  <a16:creationId xmlns:a16="http://schemas.microsoft.com/office/drawing/2014/main" id="{DEC511F3-8FD2-5293-506A-2A2BF52DC283}"/>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1" name="Dikdörtgen: Köşeleri Yuvarlatılmış 4">
              <a:extLst>
                <a:ext uri="{FF2B5EF4-FFF2-40B4-BE49-F238E27FC236}">
                  <a16:creationId xmlns:a16="http://schemas.microsoft.com/office/drawing/2014/main" id="{CEBA3031-ED73-52AD-C401-D0D3E48743E8}"/>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grpSp>
        <p:nvGrpSpPr>
          <p:cNvPr id="12" name="Grup 11">
            <a:extLst>
              <a:ext uri="{FF2B5EF4-FFF2-40B4-BE49-F238E27FC236}">
                <a16:creationId xmlns:a16="http://schemas.microsoft.com/office/drawing/2014/main" id="{FE7660E9-E96C-61AE-F7ED-7011F966CCF0}"/>
              </a:ext>
            </a:extLst>
          </p:cNvPr>
          <p:cNvGrpSpPr/>
          <p:nvPr/>
        </p:nvGrpSpPr>
        <p:grpSpPr>
          <a:xfrm>
            <a:off x="7009507" y="4142647"/>
            <a:ext cx="6219985" cy="1113840"/>
            <a:chOff x="0" y="75305"/>
            <a:chExt cx="6219985" cy="1113840"/>
          </a:xfrm>
          <a:solidFill>
            <a:schemeClr val="accent3">
              <a:lumMod val="75000"/>
            </a:schemeClr>
          </a:solidFill>
        </p:grpSpPr>
        <p:sp>
          <p:nvSpPr>
            <p:cNvPr id="13" name="Dikdörtgen: Köşeleri Yuvarlatılmış 12">
              <a:extLst>
                <a:ext uri="{FF2B5EF4-FFF2-40B4-BE49-F238E27FC236}">
                  <a16:creationId xmlns:a16="http://schemas.microsoft.com/office/drawing/2014/main" id="{114E0912-DDFA-2E5C-FB59-B64C68FDC047}"/>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14" name="Dikdörtgen: Köşeleri Yuvarlatılmış 4">
              <a:extLst>
                <a:ext uri="{FF2B5EF4-FFF2-40B4-BE49-F238E27FC236}">
                  <a16:creationId xmlns:a16="http://schemas.microsoft.com/office/drawing/2014/main" id="{35A88529-9265-9A6D-1A77-AF86B7994206}"/>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16" name="Dikdörtgen: Köşeleri Yuvarlatılmış 15">
            <a:extLst>
              <a:ext uri="{FF2B5EF4-FFF2-40B4-BE49-F238E27FC236}">
                <a16:creationId xmlns:a16="http://schemas.microsoft.com/office/drawing/2014/main" id="{36AC91E6-FFD9-D5F1-8BB2-02D53BEBC11B}"/>
              </a:ext>
            </a:extLst>
          </p:cNvPr>
          <p:cNvSpPr/>
          <p:nvPr/>
        </p:nvSpPr>
        <p:spPr>
          <a:xfrm>
            <a:off x="7024161" y="6818221"/>
            <a:ext cx="6219985" cy="1113840"/>
          </a:xfrm>
          <a:prstGeom prst="roundRect">
            <a:avLst/>
          </a:prstGeom>
          <a:solidFill>
            <a:schemeClr val="accent3">
              <a:lumMod val="75000"/>
            </a:schemeClr>
          </a:solidFill>
          <a:ln>
            <a:solidFill>
              <a:schemeClr val="accent3">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grpSp>
        <p:nvGrpSpPr>
          <p:cNvPr id="18" name="Grup 17">
            <a:extLst>
              <a:ext uri="{FF2B5EF4-FFF2-40B4-BE49-F238E27FC236}">
                <a16:creationId xmlns:a16="http://schemas.microsoft.com/office/drawing/2014/main" id="{AAAA0F60-BCA4-1FAF-12D4-E1E86429AF4A}"/>
              </a:ext>
            </a:extLst>
          </p:cNvPr>
          <p:cNvGrpSpPr/>
          <p:nvPr/>
        </p:nvGrpSpPr>
        <p:grpSpPr>
          <a:xfrm>
            <a:off x="7058019" y="5531671"/>
            <a:ext cx="6219985" cy="1113840"/>
            <a:chOff x="0" y="75305"/>
            <a:chExt cx="6219985" cy="1113840"/>
          </a:xfrm>
          <a:solidFill>
            <a:schemeClr val="accent3">
              <a:lumMod val="75000"/>
            </a:schemeClr>
          </a:solidFill>
        </p:grpSpPr>
        <p:sp>
          <p:nvSpPr>
            <p:cNvPr id="19" name="Dikdörtgen: Köşeleri Yuvarlatılmış 18">
              <a:extLst>
                <a:ext uri="{FF2B5EF4-FFF2-40B4-BE49-F238E27FC236}">
                  <a16:creationId xmlns:a16="http://schemas.microsoft.com/office/drawing/2014/main" id="{053088BB-E55A-E7CF-530A-0EB1F88B7442}"/>
                </a:ext>
              </a:extLst>
            </p:cNvPr>
            <p:cNvSpPr/>
            <p:nvPr/>
          </p:nvSpPr>
          <p:spPr>
            <a:xfrm>
              <a:off x="0" y="75305"/>
              <a:ext cx="6219985" cy="11138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20" name="Dikdörtgen: Köşeleri Yuvarlatılmış 4">
              <a:extLst>
                <a:ext uri="{FF2B5EF4-FFF2-40B4-BE49-F238E27FC236}">
                  <a16:creationId xmlns:a16="http://schemas.microsoft.com/office/drawing/2014/main" id="{47A15D35-FD43-520B-5190-120BF207F46D}"/>
                </a:ext>
              </a:extLst>
            </p:cNvPr>
            <p:cNvSpPr txBox="1"/>
            <p:nvPr/>
          </p:nvSpPr>
          <p:spPr>
            <a:xfrm>
              <a:off x="54373" y="129678"/>
              <a:ext cx="6111239" cy="10050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tr-TR" sz="2800" kern="1200" dirty="0"/>
            </a:p>
          </p:txBody>
        </p:sp>
      </p:grpSp>
      <p:sp>
        <p:nvSpPr>
          <p:cNvPr id="21" name="Dikdörtgen: Köşeleri Yuvarlatılmış 20">
            <a:extLst>
              <a:ext uri="{FF2B5EF4-FFF2-40B4-BE49-F238E27FC236}">
                <a16:creationId xmlns:a16="http://schemas.microsoft.com/office/drawing/2014/main" id="{BB0F032D-62AA-011C-4BD9-2B759F8849CD}"/>
              </a:ext>
            </a:extLst>
          </p:cNvPr>
          <p:cNvSpPr/>
          <p:nvPr/>
        </p:nvSpPr>
        <p:spPr>
          <a:xfrm>
            <a:off x="7024160" y="8132357"/>
            <a:ext cx="6219985" cy="1113840"/>
          </a:xfrm>
          <a:prstGeom prst="roundRect">
            <a:avLst/>
          </a:prstGeom>
          <a:solidFill>
            <a:schemeClr val="accent3">
              <a:lumMod val="75000"/>
            </a:schemeClr>
          </a:solidFill>
          <a:ln>
            <a:solidFill>
              <a:schemeClr val="accent3">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5" name="Metin kutusu 4">
            <a:extLst>
              <a:ext uri="{FF2B5EF4-FFF2-40B4-BE49-F238E27FC236}">
                <a16:creationId xmlns:a16="http://schemas.microsoft.com/office/drawing/2014/main" id="{58C285E7-F64B-955E-1AB6-E32EA2CCB4E7}"/>
              </a:ext>
            </a:extLst>
          </p:cNvPr>
          <p:cNvSpPr txBox="1"/>
          <p:nvPr/>
        </p:nvSpPr>
        <p:spPr>
          <a:xfrm>
            <a:off x="7112392" y="2828511"/>
            <a:ext cx="5841608" cy="1015663"/>
          </a:xfrm>
          <a:prstGeom prst="rect">
            <a:avLst/>
          </a:prstGeom>
          <a:noFill/>
        </p:spPr>
        <p:txBody>
          <a:bodyPr wrap="square" rtlCol="0">
            <a:spAutoFit/>
          </a:bodyPr>
          <a:lstStyle/>
          <a:p>
            <a:r>
              <a:rPr lang="tr-TR" sz="2000" b="1" dirty="0">
                <a:solidFill>
                  <a:schemeClr val="bg1"/>
                </a:solidFill>
              </a:rPr>
              <a:t>Psikososyal Müdahale hizmet ve toplantı kararlarına göre; Okul rehberlik planına ilgili çalışmaları dahil eder, uygular, sonuçları komisyonla paylaşır.</a:t>
            </a:r>
          </a:p>
        </p:txBody>
      </p:sp>
      <p:sp>
        <p:nvSpPr>
          <p:cNvPr id="7" name="Metin kutusu 6">
            <a:extLst>
              <a:ext uri="{FF2B5EF4-FFF2-40B4-BE49-F238E27FC236}">
                <a16:creationId xmlns:a16="http://schemas.microsoft.com/office/drawing/2014/main" id="{C3B1E944-00E2-0A6B-BB37-6A7E2948166B}"/>
              </a:ext>
            </a:extLst>
          </p:cNvPr>
          <p:cNvSpPr txBox="1"/>
          <p:nvPr/>
        </p:nvSpPr>
        <p:spPr>
          <a:xfrm>
            <a:off x="7112392" y="4305300"/>
            <a:ext cx="5841608" cy="1015663"/>
          </a:xfrm>
          <a:prstGeom prst="rect">
            <a:avLst/>
          </a:prstGeom>
          <a:noFill/>
        </p:spPr>
        <p:txBody>
          <a:bodyPr wrap="square" rtlCol="0">
            <a:spAutoFit/>
          </a:bodyPr>
          <a:lstStyle/>
          <a:p>
            <a:r>
              <a:rPr lang="tr-TR" sz="2000" b="1" dirty="0">
                <a:solidFill>
                  <a:schemeClr val="bg1"/>
                </a:solidFill>
              </a:rPr>
              <a:t>Okul yönetimine, öğretmenlere, öğrencilere ve ailelere Psikososyal Koruma, Önleme ve Müdahale Hizmetlerine yönelik çalışmalar düzenler.</a:t>
            </a:r>
          </a:p>
        </p:txBody>
      </p:sp>
      <p:sp>
        <p:nvSpPr>
          <p:cNvPr id="15" name="Metin kutusu 14">
            <a:extLst>
              <a:ext uri="{FF2B5EF4-FFF2-40B4-BE49-F238E27FC236}">
                <a16:creationId xmlns:a16="http://schemas.microsoft.com/office/drawing/2014/main" id="{E665A2D9-BED4-F3DB-DAF1-0E9133E94FE0}"/>
              </a:ext>
            </a:extLst>
          </p:cNvPr>
          <p:cNvSpPr txBox="1"/>
          <p:nvPr/>
        </p:nvSpPr>
        <p:spPr>
          <a:xfrm>
            <a:off x="7239000" y="5676900"/>
            <a:ext cx="5715000" cy="1015663"/>
          </a:xfrm>
          <a:prstGeom prst="rect">
            <a:avLst/>
          </a:prstGeom>
          <a:noFill/>
        </p:spPr>
        <p:txBody>
          <a:bodyPr wrap="square" rtlCol="0">
            <a:spAutoFit/>
          </a:bodyPr>
          <a:lstStyle/>
          <a:p>
            <a:r>
              <a:rPr lang="tr-TR" sz="2000" b="1" dirty="0">
                <a:solidFill>
                  <a:schemeClr val="bg1"/>
                </a:solidFill>
              </a:rPr>
              <a:t>Kayıp ve yastan etkilenen bireylere yönelik çalışmalar yapar. Gerektiğinde ilgili kurumlara yönlendirme yapar ve izler.</a:t>
            </a:r>
          </a:p>
        </p:txBody>
      </p:sp>
      <p:sp>
        <p:nvSpPr>
          <p:cNvPr id="17" name="Metin kutusu 16">
            <a:extLst>
              <a:ext uri="{FF2B5EF4-FFF2-40B4-BE49-F238E27FC236}">
                <a16:creationId xmlns:a16="http://schemas.microsoft.com/office/drawing/2014/main" id="{A2C83730-DCD7-C097-EEF0-ADBD2617E2E3}"/>
              </a:ext>
            </a:extLst>
          </p:cNvPr>
          <p:cNvSpPr txBox="1"/>
          <p:nvPr/>
        </p:nvSpPr>
        <p:spPr>
          <a:xfrm>
            <a:off x="7112392" y="6972300"/>
            <a:ext cx="5841608" cy="1015663"/>
          </a:xfrm>
          <a:prstGeom prst="rect">
            <a:avLst/>
          </a:prstGeom>
          <a:noFill/>
        </p:spPr>
        <p:txBody>
          <a:bodyPr wrap="square" rtlCol="0">
            <a:spAutoFit/>
          </a:bodyPr>
          <a:lstStyle/>
          <a:p>
            <a:r>
              <a:rPr lang="tr-TR" sz="2000" b="1" dirty="0">
                <a:solidFill>
                  <a:schemeClr val="bg1"/>
                </a:solidFill>
              </a:rPr>
              <a:t>Yapılan çalışmaları gizlilik ilkesi başta olmak üzere etik kurallara uygun şekilde kayıt tutar ve muhafaza eder.</a:t>
            </a:r>
          </a:p>
        </p:txBody>
      </p:sp>
      <p:sp>
        <p:nvSpPr>
          <p:cNvPr id="22" name="Metin kutusu 21">
            <a:extLst>
              <a:ext uri="{FF2B5EF4-FFF2-40B4-BE49-F238E27FC236}">
                <a16:creationId xmlns:a16="http://schemas.microsoft.com/office/drawing/2014/main" id="{67638D1B-210F-B5B9-C5FA-474F58BFF0C4}"/>
              </a:ext>
            </a:extLst>
          </p:cNvPr>
          <p:cNvSpPr txBox="1"/>
          <p:nvPr/>
        </p:nvSpPr>
        <p:spPr>
          <a:xfrm>
            <a:off x="7239000" y="8267700"/>
            <a:ext cx="5715000" cy="1015663"/>
          </a:xfrm>
          <a:prstGeom prst="rect">
            <a:avLst/>
          </a:prstGeom>
          <a:noFill/>
        </p:spPr>
        <p:txBody>
          <a:bodyPr wrap="square" rtlCol="0">
            <a:spAutoFit/>
          </a:bodyPr>
          <a:lstStyle/>
          <a:p>
            <a:r>
              <a:rPr lang="tr-TR" sz="2000" b="1" dirty="0">
                <a:solidFill>
                  <a:schemeClr val="bg1"/>
                </a:solidFill>
              </a:rPr>
              <a:t>Bakanlığın Psikososyal Müdahale Hizmetleri kapsamında hazırladığı içerikleri, yayınları takip eder, çalışmalarında bunları esas alır.</a:t>
            </a:r>
          </a:p>
        </p:txBody>
      </p:sp>
    </p:spTree>
    <p:extLst>
      <p:ext uri="{BB962C8B-B14F-4D97-AF65-F5344CB8AC3E}">
        <p14:creationId xmlns:p14="http://schemas.microsoft.com/office/powerpoint/2010/main" val="81344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1" y="593397"/>
            <a:ext cx="16921258" cy="1352293"/>
          </a:xfrm>
          <a:prstGeom prst="rect">
            <a:avLst/>
          </a:prstGeom>
        </p:spPr>
        <p:txBody>
          <a:bodyPr wrap="square" lIns="0" tIns="0" rIns="0" bIns="0" rtlCol="0" anchor="t">
            <a:spAutoFit/>
          </a:bodyPr>
          <a:lstStyle/>
          <a:p>
            <a:r>
              <a:rPr lang="tr-TR" sz="4400" spc="175" dirty="0">
                <a:solidFill>
                  <a:schemeClr val="tx2"/>
                </a:solidFill>
                <a:latin typeface="Barlow Bold"/>
              </a:rPr>
              <a:t>Kayıp ve Yas Sürecinde Öğrencilerle Yapılacak Çalışmalar</a:t>
            </a:r>
            <a:endParaRPr lang="en-US" sz="4400" spc="175" dirty="0">
              <a:solidFill>
                <a:schemeClr val="tx2"/>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11" name="TextBox 11"/>
          <p:cNvSpPr txBox="1"/>
          <p:nvPr/>
        </p:nvSpPr>
        <p:spPr>
          <a:xfrm>
            <a:off x="1291863" y="2677467"/>
            <a:ext cx="16131039" cy="1990417"/>
          </a:xfrm>
          <a:prstGeom prst="rect">
            <a:avLst/>
          </a:prstGeom>
        </p:spPr>
        <p:txBody>
          <a:bodyPr lIns="0" tIns="0" rIns="0" bIns="0" rtlCol="0" anchor="t">
            <a:spAutoFit/>
          </a:bodyPr>
          <a:lstStyle/>
          <a:p>
            <a:pPr algn="ctr">
              <a:lnSpc>
                <a:spcPts val="8197"/>
              </a:lnSpc>
            </a:pPr>
            <a:r>
              <a:rPr lang="tr-TR" sz="4000" spc="175" dirty="0">
                <a:solidFill>
                  <a:srgbClr val="C00000"/>
                </a:solidFill>
                <a:latin typeface="Barlow Bold"/>
              </a:rPr>
              <a:t>Yararlanılacak Kaynaklar</a:t>
            </a:r>
            <a:endParaRPr lang="en-US" sz="4000" spc="175" dirty="0">
              <a:solidFill>
                <a:srgbClr val="C00000"/>
              </a:solidFill>
              <a:latin typeface="Barlow Bold"/>
            </a:endParaRPr>
          </a:p>
          <a:p>
            <a:pPr>
              <a:lnSpc>
                <a:spcPts val="8197"/>
              </a:lnSpc>
            </a:pPr>
            <a:endParaRPr lang="en-US" sz="5855" spc="175" dirty="0">
              <a:solidFill>
                <a:srgbClr val="142740"/>
              </a:solidFill>
              <a:latin typeface="Barlow Bold"/>
            </a:endParaRPr>
          </a:p>
        </p:txBody>
      </p:sp>
      <p:pic>
        <p:nvPicPr>
          <p:cNvPr id="9" name="Resim 8">
            <a:extLst>
              <a:ext uri="{FF2B5EF4-FFF2-40B4-BE49-F238E27FC236}">
                <a16:creationId xmlns:a16="http://schemas.microsoft.com/office/drawing/2014/main" id="{72D18281-BDA6-4EE6-918B-27D2EEF9A659}"/>
              </a:ext>
            </a:extLst>
          </p:cNvPr>
          <p:cNvPicPr>
            <a:picLocks noChangeAspect="1"/>
          </p:cNvPicPr>
          <p:nvPr/>
        </p:nvPicPr>
        <p:blipFill rotWithShape="1">
          <a:blip r:embed="rId4"/>
          <a:srcRect l="30497" t="721" r="30497" b="2155"/>
          <a:stretch/>
        </p:blipFill>
        <p:spPr>
          <a:xfrm>
            <a:off x="220073" y="3872766"/>
            <a:ext cx="4191001" cy="6031703"/>
          </a:xfrm>
          <a:prstGeom prst="rect">
            <a:avLst/>
          </a:prstGeom>
        </p:spPr>
      </p:pic>
      <p:pic>
        <p:nvPicPr>
          <p:cNvPr id="13" name="Resim 12">
            <a:extLst>
              <a:ext uri="{FF2B5EF4-FFF2-40B4-BE49-F238E27FC236}">
                <a16:creationId xmlns:a16="http://schemas.microsoft.com/office/drawing/2014/main" id="{1090A818-261E-4DA1-8EBE-1EFDBAB9AACD}"/>
              </a:ext>
            </a:extLst>
          </p:cNvPr>
          <p:cNvPicPr>
            <a:picLocks noChangeAspect="1"/>
          </p:cNvPicPr>
          <p:nvPr/>
        </p:nvPicPr>
        <p:blipFill rotWithShape="1">
          <a:blip r:embed="rId5"/>
          <a:srcRect l="32916" t="11481" r="33750" b="4457"/>
          <a:stretch/>
        </p:blipFill>
        <p:spPr>
          <a:xfrm>
            <a:off x="4799088" y="3868993"/>
            <a:ext cx="4252016" cy="6031703"/>
          </a:xfrm>
          <a:prstGeom prst="rect">
            <a:avLst/>
          </a:prstGeom>
        </p:spPr>
      </p:pic>
      <p:pic>
        <p:nvPicPr>
          <p:cNvPr id="14" name="Resim 13">
            <a:extLst>
              <a:ext uri="{FF2B5EF4-FFF2-40B4-BE49-F238E27FC236}">
                <a16:creationId xmlns:a16="http://schemas.microsoft.com/office/drawing/2014/main" id="{1C2224C7-B913-4B7C-BED1-C2D834BC7405}"/>
              </a:ext>
            </a:extLst>
          </p:cNvPr>
          <p:cNvPicPr>
            <a:picLocks noChangeAspect="1"/>
          </p:cNvPicPr>
          <p:nvPr/>
        </p:nvPicPr>
        <p:blipFill rotWithShape="1">
          <a:blip r:embed="rId6"/>
          <a:srcRect l="30833" t="1110" r="30833" b="1110"/>
          <a:stretch/>
        </p:blipFill>
        <p:spPr>
          <a:xfrm>
            <a:off x="9439118" y="3877596"/>
            <a:ext cx="4203914" cy="6031703"/>
          </a:xfrm>
          <a:prstGeom prst="rect">
            <a:avLst/>
          </a:prstGeom>
        </p:spPr>
      </p:pic>
      <p:pic>
        <p:nvPicPr>
          <p:cNvPr id="16" name="Resim 15">
            <a:extLst>
              <a:ext uri="{FF2B5EF4-FFF2-40B4-BE49-F238E27FC236}">
                <a16:creationId xmlns:a16="http://schemas.microsoft.com/office/drawing/2014/main" id="{EE68099D-A611-4BC2-B205-803DC1BB10DE}"/>
              </a:ext>
            </a:extLst>
          </p:cNvPr>
          <p:cNvPicPr>
            <a:picLocks noChangeAspect="1"/>
          </p:cNvPicPr>
          <p:nvPr/>
        </p:nvPicPr>
        <p:blipFill rotWithShape="1">
          <a:blip r:embed="rId7"/>
          <a:srcRect l="30833" t="716" r="30417" b="1111"/>
          <a:stretch/>
        </p:blipFill>
        <p:spPr>
          <a:xfrm>
            <a:off x="13971758" y="3872766"/>
            <a:ext cx="4252015" cy="6059454"/>
          </a:xfrm>
          <a:prstGeom prst="rect">
            <a:avLst/>
          </a:prstGeom>
        </p:spPr>
      </p:pic>
    </p:spTree>
    <p:extLst>
      <p:ext uri="{BB962C8B-B14F-4D97-AF65-F5344CB8AC3E}">
        <p14:creationId xmlns:p14="http://schemas.microsoft.com/office/powerpoint/2010/main" val="194647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0" y="593397"/>
            <a:ext cx="17071229" cy="2029402"/>
          </a:xfrm>
          <a:prstGeom prst="rect">
            <a:avLst/>
          </a:prstGeom>
        </p:spPr>
        <p:txBody>
          <a:bodyPr wrap="square" lIns="0" tIns="0" rIns="0" bIns="0" rtlCol="0" anchor="t">
            <a:spAutoFit/>
          </a:bodyPr>
          <a:lstStyle/>
          <a:p>
            <a:pPr algn="ctr"/>
            <a:r>
              <a:rPr lang="tr-TR" sz="4400" spc="175" dirty="0" err="1">
                <a:solidFill>
                  <a:schemeClr val="tx2"/>
                </a:solidFill>
                <a:latin typeface="Barlow Bold"/>
              </a:rPr>
              <a:t>Travmatik</a:t>
            </a:r>
            <a:r>
              <a:rPr lang="tr-TR" sz="4400" spc="175" dirty="0">
                <a:solidFill>
                  <a:schemeClr val="tx2"/>
                </a:solidFill>
                <a:latin typeface="Barlow Bold"/>
              </a:rPr>
              <a:t> Yaşam Olaylarından Etkilenen Öğrencilerle Yapılacak Çalışmalar</a:t>
            </a:r>
            <a:endParaRPr lang="en-US" sz="4400" spc="175" dirty="0">
              <a:solidFill>
                <a:schemeClr val="tx2"/>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11" name="TextBox 11"/>
          <p:cNvSpPr txBox="1"/>
          <p:nvPr/>
        </p:nvSpPr>
        <p:spPr>
          <a:xfrm>
            <a:off x="1676400" y="2561506"/>
            <a:ext cx="15746502" cy="1990417"/>
          </a:xfrm>
          <a:prstGeom prst="rect">
            <a:avLst/>
          </a:prstGeom>
        </p:spPr>
        <p:txBody>
          <a:bodyPr wrap="square" lIns="0" tIns="0" rIns="0" bIns="0" rtlCol="0" anchor="t">
            <a:spAutoFit/>
          </a:bodyPr>
          <a:lstStyle/>
          <a:p>
            <a:pPr algn="ctr">
              <a:lnSpc>
                <a:spcPts val="8197"/>
              </a:lnSpc>
            </a:pPr>
            <a:r>
              <a:rPr lang="tr-TR" sz="4000" spc="175" dirty="0" err="1">
                <a:solidFill>
                  <a:srgbClr val="C00000"/>
                </a:solidFill>
                <a:latin typeface="Barlow Bold"/>
              </a:rPr>
              <a:t>Psikoeğitim</a:t>
            </a:r>
            <a:r>
              <a:rPr lang="tr-TR" sz="4000" spc="175" dirty="0">
                <a:solidFill>
                  <a:srgbClr val="C00000"/>
                </a:solidFill>
                <a:latin typeface="Barlow Bold"/>
              </a:rPr>
              <a:t> Programları</a:t>
            </a:r>
            <a:endParaRPr lang="en-US" sz="4000" spc="175" dirty="0">
              <a:solidFill>
                <a:srgbClr val="C00000"/>
              </a:solidFill>
              <a:latin typeface="Barlow Bold"/>
            </a:endParaRPr>
          </a:p>
          <a:p>
            <a:pPr>
              <a:lnSpc>
                <a:spcPts val="8197"/>
              </a:lnSpc>
            </a:pPr>
            <a:endParaRPr lang="en-US" sz="5855" spc="175" dirty="0">
              <a:solidFill>
                <a:srgbClr val="142740"/>
              </a:solidFill>
              <a:latin typeface="Barlow Bold"/>
            </a:endParaRPr>
          </a:p>
        </p:txBody>
      </p:sp>
      <p:sp>
        <p:nvSpPr>
          <p:cNvPr id="6" name="Metin kutusu 5">
            <a:extLst>
              <a:ext uri="{FF2B5EF4-FFF2-40B4-BE49-F238E27FC236}">
                <a16:creationId xmlns:a16="http://schemas.microsoft.com/office/drawing/2014/main" id="{EFC1D751-2231-492F-AFC4-AD675D5E70AF}"/>
              </a:ext>
            </a:extLst>
          </p:cNvPr>
          <p:cNvSpPr txBox="1"/>
          <p:nvPr/>
        </p:nvSpPr>
        <p:spPr>
          <a:xfrm>
            <a:off x="683370" y="3556714"/>
            <a:ext cx="7986808" cy="1600438"/>
          </a:xfrm>
          <a:prstGeom prst="rect">
            <a:avLst/>
          </a:prstGeom>
          <a:noFill/>
        </p:spPr>
        <p:txBody>
          <a:bodyPr wrap="square" rtlCol="0">
            <a:spAutoFit/>
          </a:bodyPr>
          <a:lstStyle/>
          <a:p>
            <a:pPr algn="ctr"/>
            <a:r>
              <a:rPr lang="tr-TR" sz="2400" b="1" dirty="0">
                <a:solidFill>
                  <a:schemeClr val="accent4">
                    <a:lumMod val="75000"/>
                  </a:schemeClr>
                </a:solidFill>
              </a:rPr>
              <a:t>Zorlayıcı Yaşam Olayları Sonrası Sınıf Temelli </a:t>
            </a:r>
          </a:p>
          <a:p>
            <a:pPr algn="ctr"/>
            <a:r>
              <a:rPr lang="tr-TR" sz="2400" b="1" dirty="0">
                <a:solidFill>
                  <a:schemeClr val="accent4">
                    <a:lumMod val="75000"/>
                  </a:schemeClr>
                </a:solidFill>
              </a:rPr>
              <a:t>Müdahale (STM) Programı</a:t>
            </a:r>
          </a:p>
          <a:p>
            <a:pPr marL="457200" indent="-457200">
              <a:buFont typeface="Arial" panose="020B0604020202020204" pitchFamily="34" charset="0"/>
              <a:buChar char="•"/>
            </a:pPr>
            <a:endParaRPr lang="tr-TR" dirty="0"/>
          </a:p>
          <a:p>
            <a:pPr marL="457200" indent="-457200">
              <a:buFont typeface="Arial" panose="020B0604020202020204" pitchFamily="34" charset="0"/>
              <a:buChar char="•"/>
            </a:pPr>
            <a:endParaRPr lang="tr-TR" sz="3200" dirty="0"/>
          </a:p>
        </p:txBody>
      </p:sp>
      <p:sp>
        <p:nvSpPr>
          <p:cNvPr id="9" name="Metin kutusu 8">
            <a:extLst>
              <a:ext uri="{FF2B5EF4-FFF2-40B4-BE49-F238E27FC236}">
                <a16:creationId xmlns:a16="http://schemas.microsoft.com/office/drawing/2014/main" id="{5BA11656-809C-48A9-8417-7617977481B6}"/>
              </a:ext>
            </a:extLst>
          </p:cNvPr>
          <p:cNvSpPr txBox="1"/>
          <p:nvPr/>
        </p:nvSpPr>
        <p:spPr>
          <a:xfrm>
            <a:off x="9617821" y="3556714"/>
            <a:ext cx="6688979" cy="830997"/>
          </a:xfrm>
          <a:prstGeom prst="rect">
            <a:avLst/>
          </a:prstGeom>
          <a:noFill/>
        </p:spPr>
        <p:txBody>
          <a:bodyPr wrap="square" rtlCol="0">
            <a:spAutoFit/>
          </a:bodyPr>
          <a:lstStyle/>
          <a:p>
            <a:pPr algn="ctr"/>
            <a:r>
              <a:rPr lang="tr-TR" sz="2400" b="1" dirty="0">
                <a:solidFill>
                  <a:schemeClr val="accent3">
                    <a:lumMod val="50000"/>
                  </a:schemeClr>
                </a:solidFill>
              </a:rPr>
              <a:t>Travma Sonrası Grup Temelli </a:t>
            </a:r>
          </a:p>
          <a:p>
            <a:pPr algn="ctr"/>
            <a:r>
              <a:rPr lang="tr-TR" sz="2400" b="1" dirty="0">
                <a:solidFill>
                  <a:schemeClr val="accent3">
                    <a:lumMod val="50000"/>
                  </a:schemeClr>
                </a:solidFill>
              </a:rPr>
              <a:t>Müdahale (TS-GTM) Programı</a:t>
            </a:r>
          </a:p>
        </p:txBody>
      </p:sp>
      <p:pic>
        <p:nvPicPr>
          <p:cNvPr id="12" name="Resim 11">
            <a:extLst>
              <a:ext uri="{FF2B5EF4-FFF2-40B4-BE49-F238E27FC236}">
                <a16:creationId xmlns:a16="http://schemas.microsoft.com/office/drawing/2014/main" id="{8C0A8192-3685-4F6B-A3D8-DD60BC54ECF3}"/>
              </a:ext>
            </a:extLst>
          </p:cNvPr>
          <p:cNvPicPr>
            <a:picLocks noChangeAspect="1"/>
          </p:cNvPicPr>
          <p:nvPr/>
        </p:nvPicPr>
        <p:blipFill rotWithShape="1">
          <a:blip r:embed="rId4"/>
          <a:srcRect l="33333" t="12737" r="33750" b="5769"/>
          <a:stretch/>
        </p:blipFill>
        <p:spPr>
          <a:xfrm>
            <a:off x="2743200" y="4535245"/>
            <a:ext cx="3886200" cy="5412080"/>
          </a:xfrm>
          <a:prstGeom prst="rect">
            <a:avLst/>
          </a:prstGeom>
        </p:spPr>
      </p:pic>
      <p:pic>
        <p:nvPicPr>
          <p:cNvPr id="13" name="Resim 12">
            <a:extLst>
              <a:ext uri="{FF2B5EF4-FFF2-40B4-BE49-F238E27FC236}">
                <a16:creationId xmlns:a16="http://schemas.microsoft.com/office/drawing/2014/main" id="{3066ACC1-3B76-416C-A7C0-4A6BCE27CFA8}"/>
              </a:ext>
            </a:extLst>
          </p:cNvPr>
          <p:cNvPicPr>
            <a:picLocks noChangeAspect="1"/>
          </p:cNvPicPr>
          <p:nvPr/>
        </p:nvPicPr>
        <p:blipFill rotWithShape="1">
          <a:blip r:embed="rId5"/>
          <a:srcRect l="30000" t="-1852" r="30000"/>
          <a:stretch/>
        </p:blipFill>
        <p:spPr>
          <a:xfrm>
            <a:off x="10981110" y="4381153"/>
            <a:ext cx="3886200" cy="5566171"/>
          </a:xfrm>
          <a:prstGeom prst="rect">
            <a:avLst/>
          </a:prstGeom>
        </p:spPr>
      </p:pic>
    </p:spTree>
    <p:extLst>
      <p:ext uri="{BB962C8B-B14F-4D97-AF65-F5344CB8AC3E}">
        <p14:creationId xmlns:p14="http://schemas.microsoft.com/office/powerpoint/2010/main" val="145459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1" y="593397"/>
            <a:ext cx="8724900" cy="2706510"/>
          </a:xfrm>
          <a:prstGeom prst="rect">
            <a:avLst/>
          </a:prstGeom>
        </p:spPr>
        <p:txBody>
          <a:bodyPr lIns="0" tIns="0" rIns="0" bIns="0" rtlCol="0" anchor="t">
            <a:spAutoFit/>
          </a:bodyPr>
          <a:lstStyle/>
          <a:p>
            <a:r>
              <a:rPr lang="tr-TR" sz="4400" spc="175" dirty="0" err="1">
                <a:solidFill>
                  <a:srgbClr val="142740"/>
                </a:solidFill>
                <a:latin typeface="Barlow Bold"/>
              </a:rPr>
              <a:t>Travmatik</a:t>
            </a:r>
            <a:r>
              <a:rPr lang="tr-TR" sz="4400" spc="175" dirty="0">
                <a:solidFill>
                  <a:srgbClr val="142740"/>
                </a:solidFill>
                <a:latin typeface="Barlow Bold"/>
              </a:rPr>
              <a:t> Yaşam Olaylarından Etkilenen Öğrencilerle Yapılacak Çalışmalar</a:t>
            </a:r>
            <a:endParaRPr lang="en-US" sz="4400" spc="175" dirty="0">
              <a:solidFill>
                <a:srgbClr val="142740"/>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9" name="Metin kutusu 8">
            <a:extLst>
              <a:ext uri="{FF2B5EF4-FFF2-40B4-BE49-F238E27FC236}">
                <a16:creationId xmlns:a16="http://schemas.microsoft.com/office/drawing/2014/main" id="{5BA11656-809C-48A9-8417-7617977481B6}"/>
              </a:ext>
            </a:extLst>
          </p:cNvPr>
          <p:cNvSpPr txBox="1"/>
          <p:nvPr/>
        </p:nvSpPr>
        <p:spPr>
          <a:xfrm>
            <a:off x="914400" y="3300476"/>
            <a:ext cx="13711582" cy="523220"/>
          </a:xfrm>
          <a:prstGeom prst="rect">
            <a:avLst/>
          </a:prstGeom>
          <a:noFill/>
        </p:spPr>
        <p:txBody>
          <a:bodyPr wrap="square" rtlCol="0">
            <a:spAutoFit/>
          </a:bodyPr>
          <a:lstStyle/>
          <a:p>
            <a:pPr marL="457200" indent="-457200">
              <a:buFont typeface="Arial" panose="020B0604020202020204" pitchFamily="34" charset="0"/>
              <a:buChar char="•"/>
            </a:pPr>
            <a:r>
              <a:rPr lang="tr-TR" sz="2800" b="1" dirty="0"/>
              <a:t>Zorlayıcı Yaşam Olayları Sonrası Sınıf Temelli Müdahale (STM) Programı</a:t>
            </a:r>
          </a:p>
        </p:txBody>
      </p:sp>
      <p:sp>
        <p:nvSpPr>
          <p:cNvPr id="14" name="Metin kutusu 13">
            <a:extLst>
              <a:ext uri="{FF2B5EF4-FFF2-40B4-BE49-F238E27FC236}">
                <a16:creationId xmlns:a16="http://schemas.microsoft.com/office/drawing/2014/main" id="{96925582-F6A0-4079-BAC9-48294FBF98B6}"/>
              </a:ext>
            </a:extLst>
          </p:cNvPr>
          <p:cNvSpPr txBox="1"/>
          <p:nvPr/>
        </p:nvSpPr>
        <p:spPr>
          <a:xfrm>
            <a:off x="6096000" y="4012008"/>
            <a:ext cx="10858400" cy="5632311"/>
          </a:xfrm>
          <a:prstGeom prst="rect">
            <a:avLst/>
          </a:prstGeom>
          <a:noFill/>
        </p:spPr>
        <p:txBody>
          <a:bodyPr wrap="square" rtlCol="0">
            <a:spAutoFit/>
          </a:bodyPr>
          <a:lstStyle/>
          <a:p>
            <a:r>
              <a:rPr lang="tr-TR" sz="2400" dirty="0"/>
              <a:t>Öğrenciler yetişkinlere göre herhangi bir zorlayıcı yaşam olayından daha kolay etkilenebilirler ancak bununla birlikte fiziksel ve psikolojik bütünlüğü tehdit eden zorlayıcı yaşam olaylarından sonra daha kolay iyileşme potansiyeline de sahiptirler. Bu durum göz önünde bulundurularak zorlayıcı yaşam olayından etkilenen öğrencilere yönelik 14 oturumdan oluşan Zorlayıcı Yaşam Olayları sonrası Sınıf Temelli Müdahale Programı hazırlanmıştır.</a:t>
            </a:r>
          </a:p>
          <a:p>
            <a:endParaRPr lang="tr-TR" sz="2400" dirty="0"/>
          </a:p>
          <a:p>
            <a:r>
              <a:rPr lang="tr-TR" sz="2400" dirty="0"/>
              <a:t>Zorlayıcı yaşam olayları yaşayan öğrencilere dair gözlemler, okul personeli ve diğer paydaşlardan öğrenciyle ilgili bilgiler ve bireysel görüşmelerin sonuçları bir araya getirilerek bütüncül bir değerlendirme yapılmalıdır. Değerlendirme sonuçlarına göre </a:t>
            </a:r>
            <a:r>
              <a:rPr lang="tr-TR" sz="2400" b="1" dirty="0"/>
              <a:t>travma sonrası stres tepkilerini yoğun ve sık olarak gösteren ve/veya acil müdahale ve tedavi ihtiyacı olan öğrencilerin vakit kaybetmeden acil olarak bir sağlık kuruluşuna sevk edilmeleri gerekmektedir. </a:t>
            </a:r>
            <a:r>
              <a:rPr lang="tr-TR" sz="2400" dirty="0"/>
              <a:t>Bu noktada, özellikle öğrencilerin şiddet içeren davranışlar sergilemesi ve kendi kendilerine zarar verme eğiliminde olması durumunda gerekli sevk ve yönlendirme hizmetlerinin sunulması önemlidir.</a:t>
            </a:r>
          </a:p>
        </p:txBody>
      </p:sp>
      <p:pic>
        <p:nvPicPr>
          <p:cNvPr id="15" name="Resim 14">
            <a:extLst>
              <a:ext uri="{FF2B5EF4-FFF2-40B4-BE49-F238E27FC236}">
                <a16:creationId xmlns:a16="http://schemas.microsoft.com/office/drawing/2014/main" id="{A8DE78D3-44E4-48F4-B5BC-2B695E88504F}"/>
              </a:ext>
            </a:extLst>
          </p:cNvPr>
          <p:cNvPicPr>
            <a:picLocks noChangeAspect="1"/>
          </p:cNvPicPr>
          <p:nvPr/>
        </p:nvPicPr>
        <p:blipFill rotWithShape="1">
          <a:blip r:embed="rId4"/>
          <a:srcRect l="33333" t="12737" r="33750" b="5769"/>
          <a:stretch/>
        </p:blipFill>
        <p:spPr>
          <a:xfrm>
            <a:off x="1523431" y="4153805"/>
            <a:ext cx="3886200" cy="5412080"/>
          </a:xfrm>
          <a:prstGeom prst="rect">
            <a:avLst/>
          </a:prstGeom>
        </p:spPr>
      </p:pic>
    </p:spTree>
    <p:extLst>
      <p:ext uri="{BB962C8B-B14F-4D97-AF65-F5344CB8AC3E}">
        <p14:creationId xmlns:p14="http://schemas.microsoft.com/office/powerpoint/2010/main" val="241236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1" y="593397"/>
            <a:ext cx="8724900" cy="2706510"/>
          </a:xfrm>
          <a:prstGeom prst="rect">
            <a:avLst/>
          </a:prstGeom>
        </p:spPr>
        <p:txBody>
          <a:bodyPr lIns="0" tIns="0" rIns="0" bIns="0" rtlCol="0" anchor="t">
            <a:spAutoFit/>
          </a:bodyPr>
          <a:lstStyle/>
          <a:p>
            <a:r>
              <a:rPr lang="tr-TR" sz="4400" spc="175" dirty="0" err="1">
                <a:solidFill>
                  <a:srgbClr val="142740"/>
                </a:solidFill>
                <a:latin typeface="Barlow Bold"/>
              </a:rPr>
              <a:t>Travmatik</a:t>
            </a:r>
            <a:r>
              <a:rPr lang="tr-TR" sz="4400" spc="175" dirty="0">
                <a:solidFill>
                  <a:srgbClr val="142740"/>
                </a:solidFill>
                <a:latin typeface="Barlow Bold"/>
              </a:rPr>
              <a:t> Yaşam Olaylarından Etkilenen Öğrencilerle Yapılacak Çalışmalar</a:t>
            </a:r>
            <a:endParaRPr lang="en-US" sz="4400" spc="175" dirty="0">
              <a:solidFill>
                <a:srgbClr val="142740"/>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9" name="Metin kutusu 8">
            <a:extLst>
              <a:ext uri="{FF2B5EF4-FFF2-40B4-BE49-F238E27FC236}">
                <a16:creationId xmlns:a16="http://schemas.microsoft.com/office/drawing/2014/main" id="{5BA11656-809C-48A9-8417-7617977481B6}"/>
              </a:ext>
            </a:extLst>
          </p:cNvPr>
          <p:cNvSpPr txBox="1"/>
          <p:nvPr/>
        </p:nvSpPr>
        <p:spPr>
          <a:xfrm>
            <a:off x="838200" y="2951133"/>
            <a:ext cx="10325000" cy="523220"/>
          </a:xfrm>
          <a:prstGeom prst="rect">
            <a:avLst/>
          </a:prstGeom>
          <a:noFill/>
        </p:spPr>
        <p:txBody>
          <a:bodyPr wrap="square" rtlCol="0">
            <a:spAutoFit/>
          </a:bodyPr>
          <a:lstStyle/>
          <a:p>
            <a:pPr marL="342900" indent="-342900">
              <a:buFont typeface="Arial" panose="020B0604020202020204" pitchFamily="34" charset="0"/>
              <a:buChar char="•"/>
            </a:pPr>
            <a:r>
              <a:rPr lang="tr-TR" sz="2800" b="1" dirty="0"/>
              <a:t>Travma Sonrası Grup Temelli Müdahale (TS-GTM) Programı</a:t>
            </a:r>
          </a:p>
        </p:txBody>
      </p:sp>
      <p:pic>
        <p:nvPicPr>
          <p:cNvPr id="13" name="Resim 12">
            <a:extLst>
              <a:ext uri="{FF2B5EF4-FFF2-40B4-BE49-F238E27FC236}">
                <a16:creationId xmlns:a16="http://schemas.microsoft.com/office/drawing/2014/main" id="{3066ACC1-3B76-416C-A7C0-4A6BCE27CFA8}"/>
              </a:ext>
            </a:extLst>
          </p:cNvPr>
          <p:cNvPicPr>
            <a:picLocks noChangeAspect="1"/>
          </p:cNvPicPr>
          <p:nvPr/>
        </p:nvPicPr>
        <p:blipFill rotWithShape="1">
          <a:blip r:embed="rId4"/>
          <a:srcRect l="30000" t="-1852" r="30000"/>
          <a:stretch/>
        </p:blipFill>
        <p:spPr>
          <a:xfrm>
            <a:off x="1485900" y="4000500"/>
            <a:ext cx="3886200" cy="5566171"/>
          </a:xfrm>
          <a:prstGeom prst="rect">
            <a:avLst/>
          </a:prstGeom>
        </p:spPr>
      </p:pic>
      <p:sp>
        <p:nvSpPr>
          <p:cNvPr id="14" name="Metin kutusu 13">
            <a:extLst>
              <a:ext uri="{FF2B5EF4-FFF2-40B4-BE49-F238E27FC236}">
                <a16:creationId xmlns:a16="http://schemas.microsoft.com/office/drawing/2014/main" id="{96925582-F6A0-4079-BAC9-48294FBF98B6}"/>
              </a:ext>
            </a:extLst>
          </p:cNvPr>
          <p:cNvSpPr txBox="1"/>
          <p:nvPr/>
        </p:nvSpPr>
        <p:spPr>
          <a:xfrm>
            <a:off x="6000700" y="3782763"/>
            <a:ext cx="11658600" cy="6001643"/>
          </a:xfrm>
          <a:prstGeom prst="rect">
            <a:avLst/>
          </a:prstGeom>
          <a:noFill/>
        </p:spPr>
        <p:txBody>
          <a:bodyPr wrap="square" rtlCol="0">
            <a:spAutoFit/>
          </a:bodyPr>
          <a:lstStyle/>
          <a:p>
            <a:r>
              <a:rPr lang="tr-TR" sz="2400" dirty="0"/>
              <a:t>TS-GTM programı, </a:t>
            </a:r>
            <a:r>
              <a:rPr lang="tr-TR" sz="2400" dirty="0" err="1"/>
              <a:t>travmatik</a:t>
            </a:r>
            <a:r>
              <a:rPr lang="tr-TR" sz="2400" dirty="0"/>
              <a:t> bir olaya maruz kalmış ya da tanık olmuş, orta düzeyde travma belirtileri (özellikle çağrısız anılar, aşırı </a:t>
            </a:r>
            <a:r>
              <a:rPr lang="tr-TR" sz="2400" dirty="0" err="1"/>
              <a:t>uyarılmışlık</a:t>
            </a:r>
            <a:r>
              <a:rPr lang="tr-TR" sz="2400" dirty="0"/>
              <a:t> ve kaçınma belirtileri) gösteren 10-16 yaş grubundaki öğrenci gruplarında kullanılmak üzere tasarlanmıştır. </a:t>
            </a:r>
          </a:p>
          <a:p>
            <a:endParaRPr lang="tr-TR" sz="2400" dirty="0"/>
          </a:p>
          <a:p>
            <a:r>
              <a:rPr lang="tr-TR" sz="2400" dirty="0"/>
              <a:t>Aşağıda belirtilen nitelikleri taşıyan öğrencilerin TS-GTM grup programına alınmamasına özen gösterilmelidir. Bu öğrencilerin içinde bulundukları koşullar dikkate alınarak, </a:t>
            </a:r>
            <a:r>
              <a:rPr lang="tr-TR" sz="2400" b="1" dirty="0"/>
              <a:t>gerekirse, TS-GTM bireysel programına katılmaları ya da sevkleri değerlendirilmelidir. </a:t>
            </a:r>
          </a:p>
          <a:p>
            <a:endParaRPr lang="tr-TR" sz="2400" dirty="0"/>
          </a:p>
          <a:p>
            <a:r>
              <a:rPr lang="tr-TR" sz="2400" dirty="0"/>
              <a:t>• </a:t>
            </a:r>
            <a:r>
              <a:rPr lang="tr-TR" sz="2400" dirty="0" err="1"/>
              <a:t>Travmatik</a:t>
            </a:r>
            <a:r>
              <a:rPr lang="tr-TR" sz="2400" dirty="0"/>
              <a:t> bir olaydan ciddi biçimde etkilenmiş ve yoğun </a:t>
            </a:r>
            <a:r>
              <a:rPr lang="tr-TR" sz="2400" dirty="0" err="1"/>
              <a:t>travmatik</a:t>
            </a:r>
            <a:r>
              <a:rPr lang="tr-TR" sz="2400" dirty="0"/>
              <a:t> stres belirtileri gösteren öğrenciler (bu öğrenciler için ileri düzey tedavi ya da sevk seçenekleri gözden geçirilmelidir). </a:t>
            </a:r>
          </a:p>
          <a:p>
            <a:r>
              <a:rPr lang="tr-TR" sz="2400" dirty="0"/>
              <a:t>• Grup süreçlerine katılamayacak düzeyde öznel sorunlarına/tepkilerine odaklanmış öğrenciler. </a:t>
            </a:r>
          </a:p>
          <a:p>
            <a:r>
              <a:rPr lang="tr-TR" sz="2400" dirty="0"/>
              <a:t>• Grup kurallarına uygun hareket edemeyecek düzeyde davranış problemleri olan öğrenciler. </a:t>
            </a:r>
          </a:p>
          <a:p>
            <a:r>
              <a:rPr lang="tr-TR" sz="2400" dirty="0"/>
              <a:t>• Grup çalışmaları için gereken fiziksel ve bilişsel olgunluk düzeyine henüz ulaşamamış ya da bilişsel sınırlılıklar çerçevesinde öğrenme güçlüğü bulunan öğrenciler. </a:t>
            </a:r>
          </a:p>
          <a:p>
            <a:r>
              <a:rPr lang="tr-TR" sz="2400" dirty="0"/>
              <a:t>• İhmal ve istismara maruz kalmış öğrenciler. </a:t>
            </a:r>
          </a:p>
        </p:txBody>
      </p:sp>
    </p:spTree>
    <p:extLst>
      <p:ext uri="{BB962C8B-B14F-4D97-AF65-F5344CB8AC3E}">
        <p14:creationId xmlns:p14="http://schemas.microsoft.com/office/powerpoint/2010/main" val="142039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1" y="593397"/>
            <a:ext cx="16921258" cy="2029402"/>
          </a:xfrm>
          <a:prstGeom prst="rect">
            <a:avLst/>
          </a:prstGeom>
        </p:spPr>
        <p:txBody>
          <a:bodyPr wrap="square" lIns="0" tIns="0" rIns="0" bIns="0" rtlCol="0" anchor="t">
            <a:spAutoFit/>
          </a:bodyPr>
          <a:lstStyle/>
          <a:p>
            <a:pPr algn="ctr"/>
            <a:r>
              <a:rPr lang="tr-TR" sz="4400" spc="175" dirty="0" err="1">
                <a:solidFill>
                  <a:srgbClr val="C00000"/>
                </a:solidFill>
                <a:latin typeface="Barlow Bold"/>
              </a:rPr>
              <a:t>Psikosoyal</a:t>
            </a:r>
            <a:r>
              <a:rPr lang="tr-TR" sz="4400" spc="175" dirty="0">
                <a:solidFill>
                  <a:srgbClr val="C00000"/>
                </a:solidFill>
                <a:latin typeface="Barlow Bold"/>
              </a:rPr>
              <a:t> Destek Hizmetleri Kapsamında Sahada Görev Yapan Personele Yönelik Çalışmalar</a:t>
            </a:r>
            <a:endParaRPr lang="en-US" sz="4400" spc="175" dirty="0">
              <a:solidFill>
                <a:srgbClr val="C00000"/>
              </a:solidFill>
              <a:latin typeface="Barlow Bold"/>
            </a:endParaRPr>
          </a:p>
          <a:p>
            <a:pPr algn="ctr">
              <a:lnSpc>
                <a:spcPts val="5880"/>
              </a:lnSpc>
              <a:spcBef>
                <a:spcPct val="0"/>
              </a:spcBef>
            </a:pPr>
            <a:endParaRPr lang="en-US" sz="4200" spc="126" dirty="0">
              <a:solidFill>
                <a:srgbClr val="C00000"/>
              </a:solidFill>
              <a:latin typeface="Barlow Bold"/>
            </a:endParaRPr>
          </a:p>
        </p:txBody>
      </p:sp>
      <p:sp>
        <p:nvSpPr>
          <p:cNvPr id="9" name="Metin kutusu 8">
            <a:extLst>
              <a:ext uri="{FF2B5EF4-FFF2-40B4-BE49-F238E27FC236}">
                <a16:creationId xmlns:a16="http://schemas.microsoft.com/office/drawing/2014/main" id="{5BA11656-809C-48A9-8417-7617977481B6}"/>
              </a:ext>
            </a:extLst>
          </p:cNvPr>
          <p:cNvSpPr txBox="1"/>
          <p:nvPr/>
        </p:nvSpPr>
        <p:spPr>
          <a:xfrm>
            <a:off x="7274558" y="3185619"/>
            <a:ext cx="3738882" cy="738664"/>
          </a:xfrm>
          <a:prstGeom prst="rect">
            <a:avLst/>
          </a:prstGeom>
          <a:noFill/>
        </p:spPr>
        <p:txBody>
          <a:bodyPr wrap="square" rtlCol="0">
            <a:spAutoFit/>
          </a:bodyPr>
          <a:lstStyle/>
          <a:p>
            <a:r>
              <a:rPr lang="tr-TR" sz="4200" b="1" dirty="0">
                <a:solidFill>
                  <a:schemeClr val="accent1">
                    <a:lumMod val="75000"/>
                  </a:schemeClr>
                </a:solidFill>
              </a:rPr>
              <a:t>Çalışana Destek</a:t>
            </a:r>
          </a:p>
        </p:txBody>
      </p:sp>
      <p:pic>
        <p:nvPicPr>
          <p:cNvPr id="6" name="Resim 5">
            <a:extLst>
              <a:ext uri="{FF2B5EF4-FFF2-40B4-BE49-F238E27FC236}">
                <a16:creationId xmlns:a16="http://schemas.microsoft.com/office/drawing/2014/main" id="{7420D4C2-C323-464A-ACC1-CB1B878A6646}"/>
              </a:ext>
            </a:extLst>
          </p:cNvPr>
          <p:cNvPicPr>
            <a:picLocks noChangeAspect="1"/>
          </p:cNvPicPr>
          <p:nvPr/>
        </p:nvPicPr>
        <p:blipFill rotWithShape="1">
          <a:blip r:embed="rId4"/>
          <a:srcRect l="30000" t="-1" r="30000" b="-1"/>
          <a:stretch/>
        </p:blipFill>
        <p:spPr>
          <a:xfrm>
            <a:off x="2409967" y="4435803"/>
            <a:ext cx="3738881" cy="5257800"/>
          </a:xfrm>
          <a:prstGeom prst="rect">
            <a:avLst/>
          </a:prstGeom>
        </p:spPr>
      </p:pic>
      <p:pic>
        <p:nvPicPr>
          <p:cNvPr id="11" name="Resim 10">
            <a:extLst>
              <a:ext uri="{FF2B5EF4-FFF2-40B4-BE49-F238E27FC236}">
                <a16:creationId xmlns:a16="http://schemas.microsoft.com/office/drawing/2014/main" id="{271A863F-5681-4152-B620-A70BDF0125BF}"/>
              </a:ext>
            </a:extLst>
          </p:cNvPr>
          <p:cNvPicPr>
            <a:picLocks noChangeAspect="1"/>
          </p:cNvPicPr>
          <p:nvPr/>
        </p:nvPicPr>
        <p:blipFill rotWithShape="1">
          <a:blip r:embed="rId5"/>
          <a:srcRect l="30000" r="30000"/>
          <a:stretch/>
        </p:blipFill>
        <p:spPr>
          <a:xfrm>
            <a:off x="7274559" y="4435802"/>
            <a:ext cx="3738881" cy="5257801"/>
          </a:xfrm>
          <a:prstGeom prst="rect">
            <a:avLst/>
          </a:prstGeom>
        </p:spPr>
      </p:pic>
      <p:pic>
        <p:nvPicPr>
          <p:cNvPr id="12" name="Resim 11">
            <a:extLst>
              <a:ext uri="{FF2B5EF4-FFF2-40B4-BE49-F238E27FC236}">
                <a16:creationId xmlns:a16="http://schemas.microsoft.com/office/drawing/2014/main" id="{FB9C43B0-5CD7-4E6A-8001-070EEFC7D18F}"/>
              </a:ext>
            </a:extLst>
          </p:cNvPr>
          <p:cNvPicPr>
            <a:picLocks noChangeAspect="1"/>
          </p:cNvPicPr>
          <p:nvPr/>
        </p:nvPicPr>
        <p:blipFill rotWithShape="1">
          <a:blip r:embed="rId6"/>
          <a:srcRect l="30000" t="-1" r="30000" b="-1"/>
          <a:stretch/>
        </p:blipFill>
        <p:spPr>
          <a:xfrm>
            <a:off x="12039600" y="4435801"/>
            <a:ext cx="3738881" cy="5257801"/>
          </a:xfrm>
          <a:prstGeom prst="rect">
            <a:avLst/>
          </a:prstGeom>
        </p:spPr>
      </p:pic>
    </p:spTree>
    <p:extLst>
      <p:ext uri="{BB962C8B-B14F-4D97-AF65-F5344CB8AC3E}">
        <p14:creationId xmlns:p14="http://schemas.microsoft.com/office/powerpoint/2010/main" val="160367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p:cNvSpPr/>
          <p:nvPr/>
        </p:nvSpPr>
        <p:spPr>
          <a:xfrm rot="1031857">
            <a:off x="2473655" y="2353675"/>
            <a:ext cx="6097258" cy="0"/>
          </a:xfrm>
          <a:prstGeom prst="line">
            <a:avLst/>
          </a:prstGeom>
          <a:ln w="28575" cap="flat">
            <a:solidFill>
              <a:srgbClr val="3C5679"/>
            </a:solidFill>
            <a:prstDash val="sysDot"/>
            <a:headEnd type="none" w="sm" len="sm"/>
            <a:tailEnd type="none" w="sm" len="sm"/>
          </a:ln>
        </p:spPr>
        <p:txBody>
          <a:bodyPr/>
          <a:lstStyle/>
          <a:p>
            <a:endParaRPr lang="tr-TR"/>
          </a:p>
        </p:txBody>
      </p:sp>
      <p:sp>
        <p:nvSpPr>
          <p:cNvPr id="3" name="AutoShape 3"/>
          <p:cNvSpPr/>
          <p:nvPr/>
        </p:nvSpPr>
        <p:spPr>
          <a:xfrm rot="9667275">
            <a:off x="9707105" y="2424064"/>
            <a:ext cx="5136467" cy="0"/>
          </a:xfrm>
          <a:prstGeom prst="line">
            <a:avLst/>
          </a:prstGeom>
          <a:ln w="28575" cap="flat">
            <a:solidFill>
              <a:srgbClr val="3C5679"/>
            </a:solidFill>
            <a:prstDash val="sysDot"/>
            <a:headEnd type="none" w="sm" len="sm"/>
            <a:tailEnd type="none" w="sm" len="sm"/>
          </a:ln>
        </p:spPr>
        <p:txBody>
          <a:bodyPr/>
          <a:lstStyle/>
          <a:p>
            <a:endParaRPr lang="tr-TR"/>
          </a:p>
        </p:txBody>
      </p:sp>
      <p:grpSp>
        <p:nvGrpSpPr>
          <p:cNvPr id="4" name="Group 4"/>
          <p:cNvGrpSpPr/>
          <p:nvPr/>
        </p:nvGrpSpPr>
        <p:grpSpPr>
          <a:xfrm>
            <a:off x="1904632" y="1466579"/>
            <a:ext cx="1410651" cy="1410651"/>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F1F1"/>
            </a:solidFill>
          </p:spPr>
          <p:txBody>
            <a:bodyPr/>
            <a:lstStyle/>
            <a:p>
              <a:endParaRPr lang="tr-TR"/>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7" name="Group 7"/>
          <p:cNvGrpSpPr/>
          <p:nvPr/>
        </p:nvGrpSpPr>
        <p:grpSpPr>
          <a:xfrm>
            <a:off x="8434611" y="2564020"/>
            <a:ext cx="1410651" cy="141065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F1F1"/>
            </a:solidFill>
          </p:spPr>
          <p:txBody>
            <a:bodyPr/>
            <a:lstStyle/>
            <a:p>
              <a:endParaRPr lang="tr-TR"/>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4698372" y="1228101"/>
            <a:ext cx="1410651" cy="141065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F1F1"/>
            </a:solidFill>
          </p:spPr>
          <p:txBody>
            <a:bodyPr/>
            <a:lstStyle/>
            <a:p>
              <a:endParaRPr lang="tr-TR"/>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77841" y="1507570"/>
            <a:ext cx="851713" cy="851713"/>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2703" y="1711422"/>
            <a:ext cx="645173" cy="851713"/>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3371" y="10013651"/>
            <a:ext cx="1366743" cy="54669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22902" y="0"/>
            <a:ext cx="1366743" cy="54669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04629" y="9879802"/>
            <a:ext cx="1366743" cy="546697"/>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2014" y="7325"/>
            <a:ext cx="1366743" cy="546697"/>
          </a:xfrm>
          <a:prstGeom prst="rect">
            <a:avLst/>
          </a:prstGeom>
        </p:spPr>
      </p:pic>
      <p:sp>
        <p:nvSpPr>
          <p:cNvPr id="19" name="TextBox 19"/>
          <p:cNvSpPr txBox="1"/>
          <p:nvPr/>
        </p:nvSpPr>
        <p:spPr>
          <a:xfrm>
            <a:off x="7330583" y="4073765"/>
            <a:ext cx="3303223" cy="415290"/>
          </a:xfrm>
          <a:prstGeom prst="rect">
            <a:avLst/>
          </a:prstGeom>
        </p:spPr>
        <p:txBody>
          <a:bodyPr lIns="0" tIns="0" rIns="0" bIns="0" rtlCol="0" anchor="t">
            <a:spAutoFit/>
          </a:bodyPr>
          <a:lstStyle/>
          <a:p>
            <a:pPr algn="ctr">
              <a:lnSpc>
                <a:spcPts val="3359"/>
              </a:lnSpc>
            </a:pPr>
            <a:r>
              <a:rPr lang="en-US" sz="2400" spc="72">
                <a:solidFill>
                  <a:srgbClr val="142740"/>
                </a:solidFill>
                <a:latin typeface="Barlow Bold"/>
              </a:rPr>
              <a:t>AKUT DÖNEM</a:t>
            </a:r>
          </a:p>
        </p:txBody>
      </p:sp>
      <p:sp>
        <p:nvSpPr>
          <p:cNvPr id="20" name="AutoShape 20"/>
          <p:cNvSpPr/>
          <p:nvPr/>
        </p:nvSpPr>
        <p:spPr>
          <a:xfrm>
            <a:off x="429363" y="4148261"/>
            <a:ext cx="4476161" cy="5731541"/>
          </a:xfrm>
          <a:prstGeom prst="rect">
            <a:avLst/>
          </a:prstGeom>
          <a:solidFill>
            <a:srgbClr val="FFFFFF"/>
          </a:solidFill>
        </p:spPr>
        <p:txBody>
          <a:bodyPr/>
          <a:lstStyle/>
          <a:p>
            <a:endParaRPr lang="tr-TR"/>
          </a:p>
        </p:txBody>
      </p:sp>
      <p:sp>
        <p:nvSpPr>
          <p:cNvPr id="21" name="AutoShape 21"/>
          <p:cNvSpPr/>
          <p:nvPr/>
        </p:nvSpPr>
        <p:spPr>
          <a:xfrm>
            <a:off x="6817491" y="4647700"/>
            <a:ext cx="4653017" cy="5232101"/>
          </a:xfrm>
          <a:prstGeom prst="rect">
            <a:avLst/>
          </a:prstGeom>
          <a:solidFill>
            <a:srgbClr val="FFFFFF"/>
          </a:solidFill>
        </p:spPr>
        <p:txBody>
          <a:bodyPr/>
          <a:lstStyle/>
          <a:p>
            <a:endParaRPr lang="tr-TR"/>
          </a:p>
        </p:txBody>
      </p:sp>
      <p:sp>
        <p:nvSpPr>
          <p:cNvPr id="22" name="AutoShape 22"/>
          <p:cNvSpPr/>
          <p:nvPr/>
        </p:nvSpPr>
        <p:spPr>
          <a:xfrm>
            <a:off x="13205620" y="4148261"/>
            <a:ext cx="4653017" cy="5232101"/>
          </a:xfrm>
          <a:prstGeom prst="rect">
            <a:avLst/>
          </a:prstGeom>
          <a:solidFill>
            <a:srgbClr val="FFFFFF"/>
          </a:solidFill>
        </p:spPr>
        <p:txBody>
          <a:bodyPr/>
          <a:lstStyle/>
          <a:p>
            <a:endParaRPr lang="tr-TR"/>
          </a:p>
        </p:txBody>
      </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43062" y="2707888"/>
            <a:ext cx="997875" cy="1151948"/>
          </a:xfrm>
          <a:prstGeom prst="rect">
            <a:avLst/>
          </a:prstGeom>
        </p:spPr>
      </p:pic>
      <p:sp>
        <p:nvSpPr>
          <p:cNvPr id="24" name="TextBox 24"/>
          <p:cNvSpPr txBox="1"/>
          <p:nvPr/>
        </p:nvSpPr>
        <p:spPr>
          <a:xfrm>
            <a:off x="3325630" y="52399"/>
            <a:ext cx="11636739" cy="712470"/>
          </a:xfrm>
          <a:prstGeom prst="rect">
            <a:avLst/>
          </a:prstGeom>
        </p:spPr>
        <p:txBody>
          <a:bodyPr lIns="0" tIns="0" rIns="0" bIns="0" rtlCol="0" anchor="t">
            <a:spAutoFit/>
          </a:bodyPr>
          <a:lstStyle/>
          <a:p>
            <a:pPr algn="ctr">
              <a:lnSpc>
                <a:spcPts val="5880"/>
              </a:lnSpc>
              <a:spcBef>
                <a:spcPct val="0"/>
              </a:spcBef>
            </a:pPr>
            <a:r>
              <a:rPr lang="en-US" sz="4200" spc="126">
                <a:solidFill>
                  <a:srgbClr val="142740"/>
                </a:solidFill>
                <a:latin typeface="Barlow Bold"/>
              </a:rPr>
              <a:t>PSİKOSOSYAL DESTEK HİZMETLERİ SÜRECİ</a:t>
            </a:r>
          </a:p>
        </p:txBody>
      </p:sp>
      <p:sp>
        <p:nvSpPr>
          <p:cNvPr id="25" name="TextBox 25"/>
          <p:cNvSpPr txBox="1"/>
          <p:nvPr/>
        </p:nvSpPr>
        <p:spPr>
          <a:xfrm>
            <a:off x="953677" y="3137879"/>
            <a:ext cx="3303223" cy="834390"/>
          </a:xfrm>
          <a:prstGeom prst="rect">
            <a:avLst/>
          </a:prstGeom>
        </p:spPr>
        <p:txBody>
          <a:bodyPr lIns="0" tIns="0" rIns="0" bIns="0" rtlCol="0" anchor="t">
            <a:spAutoFit/>
          </a:bodyPr>
          <a:lstStyle/>
          <a:p>
            <a:pPr algn="ctr">
              <a:lnSpc>
                <a:spcPts val="3359"/>
              </a:lnSpc>
            </a:pPr>
            <a:r>
              <a:rPr lang="en-US" sz="2400" spc="72">
                <a:solidFill>
                  <a:srgbClr val="142740"/>
                </a:solidFill>
                <a:latin typeface="Barlow Bold"/>
              </a:rPr>
              <a:t>GELİŞİMSEL-ÖNLEYİCİ DÖNEM</a:t>
            </a:r>
          </a:p>
        </p:txBody>
      </p:sp>
      <p:sp>
        <p:nvSpPr>
          <p:cNvPr id="26" name="TextBox 26"/>
          <p:cNvSpPr txBox="1"/>
          <p:nvPr/>
        </p:nvSpPr>
        <p:spPr>
          <a:xfrm>
            <a:off x="13730397" y="3137879"/>
            <a:ext cx="3603464" cy="834390"/>
          </a:xfrm>
          <a:prstGeom prst="rect">
            <a:avLst/>
          </a:prstGeom>
        </p:spPr>
        <p:txBody>
          <a:bodyPr lIns="0" tIns="0" rIns="0" bIns="0" rtlCol="0" anchor="t">
            <a:spAutoFit/>
          </a:bodyPr>
          <a:lstStyle/>
          <a:p>
            <a:pPr algn="ctr">
              <a:lnSpc>
                <a:spcPts val="3359"/>
              </a:lnSpc>
            </a:pPr>
            <a:r>
              <a:rPr lang="en-US" sz="2400" spc="72">
                <a:solidFill>
                  <a:srgbClr val="142740"/>
                </a:solidFill>
                <a:latin typeface="Barlow Bold"/>
              </a:rPr>
              <a:t>TOPARLANMA</a:t>
            </a:r>
          </a:p>
          <a:p>
            <a:pPr algn="ctr">
              <a:lnSpc>
                <a:spcPts val="3359"/>
              </a:lnSpc>
            </a:pPr>
            <a:r>
              <a:rPr lang="en-US" sz="2400" spc="72">
                <a:solidFill>
                  <a:srgbClr val="142740"/>
                </a:solidFill>
                <a:latin typeface="Barlow Bold"/>
              </a:rPr>
              <a:t> DÖNEMİ</a:t>
            </a:r>
          </a:p>
        </p:txBody>
      </p:sp>
      <p:sp>
        <p:nvSpPr>
          <p:cNvPr id="27" name="TextBox 27"/>
          <p:cNvSpPr txBox="1"/>
          <p:nvPr/>
        </p:nvSpPr>
        <p:spPr>
          <a:xfrm>
            <a:off x="492258" y="4269016"/>
            <a:ext cx="4351852" cy="4873129"/>
          </a:xfrm>
          <a:prstGeom prst="rect">
            <a:avLst/>
          </a:prstGeom>
        </p:spPr>
        <p:txBody>
          <a:bodyPr lIns="0" tIns="0" rIns="0" bIns="0" rtlCol="0" anchor="t">
            <a:spAutoFit/>
          </a:bodyPr>
          <a:lstStyle/>
          <a:p>
            <a:pPr marL="285750" indent="-285750">
              <a:lnSpc>
                <a:spcPts val="1980"/>
              </a:lnSpc>
              <a:buFont typeface="Arial" panose="020B0604020202020204" pitchFamily="34" charset="0"/>
              <a:buChar char="•"/>
            </a:pPr>
            <a:r>
              <a:rPr lang="en-US" spc="43" dirty="0" err="1">
                <a:solidFill>
                  <a:srgbClr val="000000"/>
                </a:solidFill>
                <a:latin typeface="Roboto Condensed"/>
                <a:hlinkClick r:id="rId10" tooltip="https://docs.google.com/spreadsheets/d/1DUF2isFWsqVSYhbaACYtbgcLi_YjDqpE3GLQIVgkKQg/edit#gid=69851113">
                  <a:extLst>
                    <a:ext uri="{A12FA001-AC4F-418D-AE19-62706E023703}">
                      <ahyp:hlinkClr xmlns:ahyp="http://schemas.microsoft.com/office/drawing/2018/hyperlinkcolor" val="tx"/>
                    </a:ext>
                  </a:extLst>
                </a:hlinkClick>
              </a:rPr>
              <a:t>Psikososyal</a:t>
            </a:r>
            <a:r>
              <a:rPr lang="en-US" spc="43" dirty="0">
                <a:solidFill>
                  <a:srgbClr val="000000"/>
                </a:solidFill>
                <a:latin typeface="Roboto Condensed"/>
                <a:hlinkClick r:id="rId10" tooltip="https://docs.google.com/spreadsheets/d/1DUF2isFWsqVSYhbaACYtbgcLi_YjDqpE3GLQIVgkKQg/edit#gid=69851113">
                  <a:extLst>
                    <a:ext uri="{A12FA001-AC4F-418D-AE19-62706E023703}">
                      <ahyp:hlinkClr xmlns:ahyp="http://schemas.microsoft.com/office/drawing/2018/hyperlinkcolor" val="tx"/>
                    </a:ext>
                  </a:extLst>
                </a:hlinkClick>
              </a:rPr>
              <a:t> </a:t>
            </a:r>
            <a:r>
              <a:rPr lang="en-US" spc="43" dirty="0" err="1">
                <a:solidFill>
                  <a:srgbClr val="000000"/>
                </a:solidFill>
                <a:latin typeface="Roboto Condensed"/>
                <a:hlinkClick r:id="rId10" tooltip="https://docs.google.com/spreadsheets/d/1DUF2isFWsqVSYhbaACYtbgcLi_YjDqpE3GLQIVgkKQg/edit#gid=69851113">
                  <a:extLst>
                    <a:ext uri="{A12FA001-AC4F-418D-AE19-62706E023703}">
                      <ahyp:hlinkClr xmlns:ahyp="http://schemas.microsoft.com/office/drawing/2018/hyperlinkcolor" val="tx"/>
                    </a:ext>
                  </a:extLst>
                </a:hlinkClick>
              </a:rPr>
              <a:t>Destek</a:t>
            </a:r>
            <a:r>
              <a:rPr lang="en-US" spc="43" dirty="0">
                <a:solidFill>
                  <a:srgbClr val="000000"/>
                </a:solidFill>
                <a:latin typeface="Roboto Condensed"/>
                <a:hlinkClick r:id="rId10" tooltip="https://docs.google.com/spreadsheets/d/1DUF2isFWsqVSYhbaACYtbgcLi_YjDqpE3GLQIVgkKQg/edit#gid=69851113">
                  <a:extLst>
                    <a:ext uri="{A12FA001-AC4F-418D-AE19-62706E023703}">
                      <ahyp:hlinkClr xmlns:ahyp="http://schemas.microsoft.com/office/drawing/2018/hyperlinkcolor" val="tx"/>
                    </a:ext>
                  </a:extLst>
                </a:hlinkClick>
              </a:rPr>
              <a:t> </a:t>
            </a:r>
            <a:r>
              <a:rPr lang="en-US" spc="43" dirty="0" err="1">
                <a:solidFill>
                  <a:srgbClr val="000000"/>
                </a:solidFill>
                <a:latin typeface="Roboto Condensed"/>
                <a:hlinkClick r:id="rId10" tooltip="https://docs.google.com/spreadsheets/d/1DUF2isFWsqVSYhbaACYtbgcLi_YjDqpE3GLQIVgkKQg/edit#gid=69851113">
                  <a:extLst>
                    <a:ext uri="{A12FA001-AC4F-418D-AE19-62706E023703}">
                      <ahyp:hlinkClr xmlns:ahyp="http://schemas.microsoft.com/office/drawing/2018/hyperlinkcolor" val="tx"/>
                    </a:ext>
                  </a:extLst>
                </a:hlinkClick>
              </a:rPr>
              <a:t>Genelgesi</a:t>
            </a:r>
            <a:endParaRPr lang="tr-TR" spc="43" dirty="0">
              <a:solidFill>
                <a:srgbClr val="000000"/>
              </a:solidFill>
              <a:latin typeface="Roboto Condensed"/>
            </a:endParaRPr>
          </a:p>
          <a:p>
            <a:pPr marL="285750" indent="-285750">
              <a:lnSpc>
                <a:spcPts val="1980"/>
              </a:lnSpc>
              <a:buFont typeface="Arial" panose="020B0604020202020204" pitchFamily="34" charset="0"/>
              <a:buChar char="•"/>
            </a:pPr>
            <a:endParaRPr lang="en-US" spc="43" dirty="0">
              <a:solidFill>
                <a:srgbClr val="000000"/>
              </a:solidFill>
              <a:latin typeface="Roboto Condensed"/>
              <a:hlinkClick r:id="rId10" tooltip="https://docs.google.com/spreadsheets/d/1DUF2isFWsqVSYhbaACYtbgcLi_YjDqpE3GLQIVgkKQg/edit#gid=69851113"/>
            </a:endParaRPr>
          </a:p>
          <a:p>
            <a:pPr marL="285750" indent="-285750">
              <a:lnSpc>
                <a:spcPts val="1980"/>
              </a:lnSpc>
              <a:buFont typeface="Arial" panose="020B0604020202020204" pitchFamily="34" charset="0"/>
              <a:buChar char="•"/>
            </a:pPr>
            <a:r>
              <a:rPr lang="en-US" spc="43" dirty="0" err="1">
                <a:solidFill>
                  <a:srgbClr val="000000"/>
                </a:solidFill>
                <a:latin typeface="Roboto Condensed"/>
              </a:rPr>
              <a:t>Psikososyal</a:t>
            </a:r>
            <a:r>
              <a:rPr lang="en-US" spc="43" dirty="0">
                <a:solidFill>
                  <a:srgbClr val="000000"/>
                </a:solidFill>
                <a:latin typeface="Roboto Condensed"/>
              </a:rPr>
              <a:t> </a:t>
            </a:r>
            <a:r>
              <a:rPr lang="en-US" spc="43" dirty="0" err="1">
                <a:solidFill>
                  <a:srgbClr val="000000"/>
                </a:solidFill>
                <a:latin typeface="Roboto Condensed"/>
              </a:rPr>
              <a:t>Koruma</a:t>
            </a:r>
            <a:r>
              <a:rPr lang="en-US" spc="43" dirty="0">
                <a:solidFill>
                  <a:srgbClr val="000000"/>
                </a:solidFill>
                <a:latin typeface="Roboto Condensed"/>
              </a:rPr>
              <a:t>, </a:t>
            </a:r>
            <a:r>
              <a:rPr lang="en-US" spc="43" dirty="0" err="1">
                <a:solidFill>
                  <a:srgbClr val="000000"/>
                </a:solidFill>
                <a:latin typeface="Roboto Condensed"/>
              </a:rPr>
              <a:t>Önleme</a:t>
            </a:r>
            <a:r>
              <a:rPr lang="en-US" spc="43" dirty="0">
                <a:solidFill>
                  <a:srgbClr val="000000"/>
                </a:solidFill>
                <a:latin typeface="Roboto Condensed"/>
              </a:rPr>
              <a:t> </a:t>
            </a:r>
            <a:r>
              <a:rPr lang="en-US" spc="43" dirty="0" err="1">
                <a:solidFill>
                  <a:srgbClr val="000000"/>
                </a:solidFill>
                <a:latin typeface="Roboto Condensed"/>
              </a:rPr>
              <a:t>ve</a:t>
            </a:r>
            <a:r>
              <a:rPr lang="en-US" spc="43" dirty="0">
                <a:solidFill>
                  <a:srgbClr val="000000"/>
                </a:solidFill>
                <a:latin typeface="Roboto Condensed"/>
              </a:rPr>
              <a:t> </a:t>
            </a:r>
            <a:r>
              <a:rPr lang="en-US" spc="43" dirty="0" err="1">
                <a:solidFill>
                  <a:srgbClr val="000000"/>
                </a:solidFill>
                <a:latin typeface="Roboto Condensed"/>
              </a:rPr>
              <a:t>Krize</a:t>
            </a:r>
            <a:r>
              <a:rPr lang="en-US" spc="43" dirty="0">
                <a:solidFill>
                  <a:srgbClr val="000000"/>
                </a:solidFill>
                <a:latin typeface="Roboto Condensed"/>
              </a:rPr>
              <a:t> </a:t>
            </a:r>
            <a:r>
              <a:rPr lang="en-US" spc="43" dirty="0" err="1">
                <a:solidFill>
                  <a:srgbClr val="000000"/>
                </a:solidFill>
                <a:latin typeface="Roboto Condensed"/>
              </a:rPr>
              <a:t>Müdahale</a:t>
            </a:r>
            <a:r>
              <a:rPr lang="en-US" spc="43" dirty="0">
                <a:solidFill>
                  <a:srgbClr val="000000"/>
                </a:solidFill>
                <a:latin typeface="Roboto Condensed"/>
              </a:rPr>
              <a:t> </a:t>
            </a:r>
            <a:r>
              <a:rPr lang="en-US" spc="43" dirty="0" err="1">
                <a:solidFill>
                  <a:srgbClr val="000000"/>
                </a:solidFill>
                <a:latin typeface="Roboto Condensed"/>
              </a:rPr>
              <a:t>Hizmetleri</a:t>
            </a:r>
            <a:r>
              <a:rPr lang="en-US" spc="43" dirty="0">
                <a:solidFill>
                  <a:srgbClr val="000000"/>
                </a:solidFill>
                <a:latin typeface="Roboto Condensed"/>
              </a:rPr>
              <a:t> </a:t>
            </a:r>
            <a:r>
              <a:rPr lang="en-US" spc="43" dirty="0" err="1">
                <a:solidFill>
                  <a:srgbClr val="000000"/>
                </a:solidFill>
                <a:latin typeface="Roboto Condensed"/>
              </a:rPr>
              <a:t>Yönergesi</a:t>
            </a:r>
            <a:endParaRPr lang="tr-TR" spc="43" dirty="0">
              <a:solidFill>
                <a:srgbClr val="000000"/>
              </a:solidFill>
              <a:latin typeface="Roboto Condensed"/>
            </a:endParaRPr>
          </a:p>
          <a:p>
            <a:pPr marL="285750" indent="-285750">
              <a:lnSpc>
                <a:spcPts val="1980"/>
              </a:lnSpc>
              <a:buFont typeface="Arial" panose="020B0604020202020204" pitchFamily="34" charset="0"/>
              <a:buChar char="•"/>
            </a:pPr>
            <a:endParaRPr lang="en-US" spc="43" dirty="0">
              <a:solidFill>
                <a:srgbClr val="000000"/>
              </a:solidFill>
              <a:latin typeface="Roboto Condensed"/>
            </a:endParaRPr>
          </a:p>
          <a:p>
            <a:pPr marL="388620" lvl="1" indent="-194310">
              <a:lnSpc>
                <a:spcPts val="1980"/>
              </a:lnSpc>
              <a:buFont typeface="Arial"/>
              <a:buChar char="•"/>
            </a:pPr>
            <a:r>
              <a:rPr lang="en-US" spc="43" dirty="0" err="1">
                <a:solidFill>
                  <a:srgbClr val="000000"/>
                </a:solidFill>
                <a:latin typeface="Roboto Condensed"/>
              </a:rPr>
              <a:t>Ulusal</a:t>
            </a:r>
            <a:r>
              <a:rPr lang="en-US" spc="43" dirty="0">
                <a:solidFill>
                  <a:srgbClr val="000000"/>
                </a:solidFill>
                <a:latin typeface="Roboto Condensed"/>
              </a:rPr>
              <a:t>/</a:t>
            </a:r>
            <a:r>
              <a:rPr lang="en-US" spc="43" dirty="0" err="1">
                <a:solidFill>
                  <a:srgbClr val="000000"/>
                </a:solidFill>
                <a:latin typeface="Roboto Condensed"/>
              </a:rPr>
              <a:t>Yerel</a:t>
            </a:r>
            <a:r>
              <a:rPr lang="en-US" spc="43" dirty="0">
                <a:solidFill>
                  <a:srgbClr val="000000"/>
                </a:solidFill>
                <a:latin typeface="Roboto Condensed"/>
              </a:rPr>
              <a:t> </a:t>
            </a:r>
            <a:r>
              <a:rPr lang="en-US" spc="43" dirty="0" err="1">
                <a:solidFill>
                  <a:srgbClr val="000000"/>
                </a:solidFill>
                <a:latin typeface="Roboto Condensed"/>
              </a:rPr>
              <a:t>Psikososyal</a:t>
            </a:r>
            <a:r>
              <a:rPr lang="en-US" spc="43" dirty="0">
                <a:solidFill>
                  <a:srgbClr val="000000"/>
                </a:solidFill>
                <a:latin typeface="Roboto Condensed"/>
              </a:rPr>
              <a:t> </a:t>
            </a:r>
            <a:r>
              <a:rPr lang="en-US" spc="43" dirty="0" err="1">
                <a:solidFill>
                  <a:srgbClr val="000000"/>
                </a:solidFill>
                <a:latin typeface="Roboto Condensed"/>
              </a:rPr>
              <a:t>Destek</a:t>
            </a:r>
            <a:r>
              <a:rPr lang="en-US" spc="43" dirty="0">
                <a:solidFill>
                  <a:srgbClr val="000000"/>
                </a:solidFill>
                <a:latin typeface="Roboto Condensed"/>
              </a:rPr>
              <a:t> </a:t>
            </a:r>
            <a:r>
              <a:rPr lang="en-US" spc="43" dirty="0" err="1">
                <a:solidFill>
                  <a:srgbClr val="000000"/>
                </a:solidFill>
                <a:latin typeface="Roboto Condensed"/>
              </a:rPr>
              <a:t>Hizmetleri</a:t>
            </a:r>
            <a:r>
              <a:rPr lang="en-US" spc="43" dirty="0">
                <a:solidFill>
                  <a:srgbClr val="000000"/>
                </a:solidFill>
                <a:latin typeface="Roboto Condensed"/>
              </a:rPr>
              <a:t> </a:t>
            </a:r>
            <a:r>
              <a:rPr lang="en-US" spc="43" dirty="0" err="1">
                <a:solidFill>
                  <a:srgbClr val="000000"/>
                </a:solidFill>
                <a:latin typeface="Roboto Condensed"/>
              </a:rPr>
              <a:t>Ekibi</a:t>
            </a:r>
            <a:r>
              <a:rPr lang="en-US" spc="43" dirty="0">
                <a:solidFill>
                  <a:srgbClr val="000000"/>
                </a:solidFill>
                <a:latin typeface="Roboto Condensed"/>
              </a:rPr>
              <a:t> </a:t>
            </a:r>
            <a:r>
              <a:rPr lang="en-US" spc="43" dirty="0" err="1">
                <a:solidFill>
                  <a:srgbClr val="000000"/>
                </a:solidFill>
                <a:latin typeface="Roboto Condensed"/>
              </a:rPr>
              <a:t>Üyelerinin</a:t>
            </a:r>
            <a:r>
              <a:rPr lang="en-US" spc="43" dirty="0">
                <a:solidFill>
                  <a:srgbClr val="000000"/>
                </a:solidFill>
                <a:latin typeface="Roboto Condensed"/>
              </a:rPr>
              <a:t> </a:t>
            </a:r>
            <a:r>
              <a:rPr lang="en-US" spc="43" dirty="0" err="1">
                <a:solidFill>
                  <a:srgbClr val="000000"/>
                </a:solidFill>
                <a:latin typeface="Roboto Condensed"/>
              </a:rPr>
              <a:t>Belirlenmesi</a:t>
            </a:r>
            <a:endParaRPr lang="en-US" spc="43" dirty="0">
              <a:solidFill>
                <a:srgbClr val="000000"/>
              </a:solidFill>
              <a:latin typeface="Roboto Condensed"/>
            </a:endParaRPr>
          </a:p>
          <a:p>
            <a:pPr>
              <a:lnSpc>
                <a:spcPts val="1980"/>
              </a:lnSpc>
            </a:pPr>
            <a:endParaRPr lang="en-US" sz="1800" spc="43" dirty="0">
              <a:solidFill>
                <a:srgbClr val="000000"/>
              </a:solidFill>
              <a:latin typeface="Roboto Condensed"/>
            </a:endParaRPr>
          </a:p>
          <a:p>
            <a:pPr marL="388620" lvl="1" indent="-194310">
              <a:lnSpc>
                <a:spcPts val="1980"/>
              </a:lnSpc>
              <a:buFont typeface="Arial"/>
              <a:buChar char="•"/>
            </a:pPr>
            <a:r>
              <a:rPr lang="en-US" sz="1800" spc="43" dirty="0" err="1">
                <a:solidFill>
                  <a:srgbClr val="000000"/>
                </a:solidFill>
                <a:latin typeface="Roboto Condensed"/>
                <a:hlinkClick r:id="rId10" tooltip="https://docs.google.com/spreadsheets/d/1DUF2isFWsqVSYhbaACYtbgcLi_YjDqpE3GLQIVgkKQg/edit#gid=69851113"/>
              </a:rPr>
              <a:t>Önleyici</a:t>
            </a:r>
            <a:r>
              <a:rPr lang="en-US" sz="1800" spc="43" dirty="0">
                <a:solidFill>
                  <a:srgbClr val="000000"/>
                </a:solidFill>
                <a:latin typeface="Roboto Condensed"/>
                <a:hlinkClick r:id="rId10" tooltip="https://docs.google.com/spreadsheets/d/1DUF2isFWsqVSYhbaACYtbgcLi_YjDqpE3GLQIVgkKQg/edit#gid=69851113"/>
              </a:rPr>
              <a:t> </a:t>
            </a:r>
            <a:r>
              <a:rPr lang="en-US" sz="1800" spc="43" dirty="0" err="1">
                <a:solidFill>
                  <a:srgbClr val="000000"/>
                </a:solidFill>
                <a:latin typeface="Roboto Condensed"/>
                <a:hlinkClick r:id="rId10" tooltip="https://docs.google.com/spreadsheets/d/1DUF2isFWsqVSYhbaACYtbgcLi_YjDqpE3GLQIVgkKQg/edit#gid=69851113"/>
              </a:rPr>
              <a:t>Psikososyal</a:t>
            </a:r>
            <a:r>
              <a:rPr lang="en-US" sz="1800" spc="43" dirty="0">
                <a:solidFill>
                  <a:srgbClr val="000000"/>
                </a:solidFill>
                <a:latin typeface="Roboto Condensed"/>
                <a:hlinkClick r:id="rId10" tooltip="https://docs.google.com/spreadsheets/d/1DUF2isFWsqVSYhbaACYtbgcLi_YjDqpE3GLQIVgkKQg/edit#gid=69851113"/>
              </a:rPr>
              <a:t> </a:t>
            </a:r>
            <a:r>
              <a:rPr lang="en-US" sz="1800" spc="43" dirty="0" err="1">
                <a:solidFill>
                  <a:srgbClr val="000000"/>
                </a:solidFill>
                <a:latin typeface="Roboto Condensed"/>
                <a:hlinkClick r:id="rId10" tooltip="https://docs.google.com/spreadsheets/d/1DUF2isFWsqVSYhbaACYtbgcLi_YjDqpE3GLQIVgkKQg/edit#gid=69851113"/>
              </a:rPr>
              <a:t>Destek</a:t>
            </a:r>
            <a:r>
              <a:rPr lang="en-US" sz="1800" spc="43" dirty="0">
                <a:solidFill>
                  <a:srgbClr val="000000"/>
                </a:solidFill>
                <a:latin typeface="Roboto Condensed"/>
                <a:hlinkClick r:id="rId10" tooltip="https://docs.google.com/spreadsheets/d/1DUF2isFWsqVSYhbaACYtbgcLi_YjDqpE3GLQIVgkKQg/edit#gid=69851113"/>
              </a:rPr>
              <a:t> </a:t>
            </a:r>
            <a:r>
              <a:rPr lang="en-US" sz="1800" spc="43" dirty="0" err="1">
                <a:solidFill>
                  <a:srgbClr val="000000"/>
                </a:solidFill>
                <a:latin typeface="Roboto Condensed"/>
                <a:hlinkClick r:id="rId10" tooltip="https://docs.google.com/spreadsheets/d/1DUF2isFWsqVSYhbaACYtbgcLi_YjDqpE3GLQIVgkKQg/edit#gid=69851113"/>
              </a:rPr>
              <a:t>Programı</a:t>
            </a:r>
            <a:r>
              <a:rPr lang="en-US" sz="1800" spc="43" dirty="0">
                <a:solidFill>
                  <a:srgbClr val="000000"/>
                </a:solidFill>
                <a:latin typeface="Roboto Condensed"/>
              </a:rPr>
              <a:t> </a:t>
            </a:r>
            <a:r>
              <a:rPr lang="en-US" sz="1800" spc="43" dirty="0" err="1">
                <a:solidFill>
                  <a:srgbClr val="000000"/>
                </a:solidFill>
                <a:latin typeface="Roboto Condensed"/>
              </a:rPr>
              <a:t>Kitabı</a:t>
            </a:r>
            <a:endParaRPr lang="en-US" sz="1800" spc="43" dirty="0">
              <a:solidFill>
                <a:srgbClr val="000000"/>
              </a:solidFill>
              <a:latin typeface="Roboto Condensed"/>
            </a:endParaRPr>
          </a:p>
          <a:p>
            <a:pPr>
              <a:lnSpc>
                <a:spcPts val="1980"/>
              </a:lnSpc>
            </a:pPr>
            <a:endParaRPr lang="en-US" sz="1800" spc="43" dirty="0">
              <a:solidFill>
                <a:srgbClr val="000000"/>
              </a:solidFill>
              <a:latin typeface="Roboto Condensed"/>
            </a:endParaRPr>
          </a:p>
          <a:p>
            <a:pPr marL="388620" lvl="1" indent="-194310">
              <a:lnSpc>
                <a:spcPts val="1980"/>
              </a:lnSpc>
              <a:buFont typeface="Arial"/>
              <a:buChar char="•"/>
            </a:pPr>
            <a:r>
              <a:rPr lang="en-US" sz="1800" spc="43" dirty="0" err="1">
                <a:solidFill>
                  <a:srgbClr val="000000"/>
                </a:solidFill>
                <a:latin typeface="Roboto Condensed"/>
              </a:rPr>
              <a:t>Psikolojik</a:t>
            </a:r>
            <a:r>
              <a:rPr lang="en-US" sz="1800" spc="43" dirty="0">
                <a:solidFill>
                  <a:srgbClr val="000000"/>
                </a:solidFill>
                <a:latin typeface="Roboto Condensed"/>
              </a:rPr>
              <a:t> </a:t>
            </a:r>
            <a:r>
              <a:rPr lang="en-US" sz="1800" spc="43" dirty="0" err="1">
                <a:solidFill>
                  <a:srgbClr val="000000"/>
                </a:solidFill>
                <a:latin typeface="Roboto Condensed"/>
              </a:rPr>
              <a:t>Sağlamlık</a:t>
            </a:r>
            <a:r>
              <a:rPr lang="en-US" sz="1800" spc="43" dirty="0">
                <a:solidFill>
                  <a:srgbClr val="000000"/>
                </a:solidFill>
                <a:latin typeface="Roboto Condensed"/>
              </a:rPr>
              <a:t> İle </a:t>
            </a:r>
            <a:r>
              <a:rPr lang="en-US" sz="1800" spc="43" dirty="0" err="1">
                <a:solidFill>
                  <a:srgbClr val="000000"/>
                </a:solidFill>
                <a:latin typeface="Roboto Condensed"/>
              </a:rPr>
              <a:t>İlgili</a:t>
            </a:r>
            <a:r>
              <a:rPr lang="en-US" sz="1800" spc="43" dirty="0">
                <a:solidFill>
                  <a:srgbClr val="000000"/>
                </a:solidFill>
                <a:latin typeface="Roboto Condensed"/>
              </a:rPr>
              <a:t> </a:t>
            </a:r>
            <a:r>
              <a:rPr lang="en-US" sz="1800" spc="43" dirty="0" err="1">
                <a:solidFill>
                  <a:srgbClr val="000000"/>
                </a:solidFill>
                <a:latin typeface="Roboto Condensed"/>
              </a:rPr>
              <a:t>Afiş</a:t>
            </a:r>
            <a:r>
              <a:rPr lang="en-US" sz="1800" spc="43" dirty="0">
                <a:solidFill>
                  <a:srgbClr val="000000"/>
                </a:solidFill>
                <a:latin typeface="Roboto Condensed"/>
              </a:rPr>
              <a:t>, </a:t>
            </a:r>
            <a:r>
              <a:rPr lang="en-US" sz="1800" spc="43" dirty="0" err="1">
                <a:solidFill>
                  <a:srgbClr val="000000"/>
                </a:solidFill>
                <a:latin typeface="Roboto Condensed"/>
              </a:rPr>
              <a:t>Broşür</a:t>
            </a:r>
            <a:r>
              <a:rPr lang="en-US" sz="1800" spc="43" dirty="0">
                <a:solidFill>
                  <a:srgbClr val="000000"/>
                </a:solidFill>
                <a:latin typeface="Roboto Condensed"/>
              </a:rPr>
              <a:t>, </a:t>
            </a:r>
            <a:r>
              <a:rPr lang="en-US" sz="1800" spc="43" dirty="0" err="1">
                <a:solidFill>
                  <a:srgbClr val="000000"/>
                </a:solidFill>
                <a:latin typeface="Roboto Condensed"/>
              </a:rPr>
              <a:t>Sunu</a:t>
            </a:r>
            <a:r>
              <a:rPr lang="en-US" sz="1800" spc="43" dirty="0">
                <a:solidFill>
                  <a:srgbClr val="000000"/>
                </a:solidFill>
                <a:latin typeface="Roboto Condensed"/>
              </a:rPr>
              <a:t> </a:t>
            </a:r>
            <a:r>
              <a:rPr lang="en-US" sz="1800" spc="43" dirty="0" err="1">
                <a:solidFill>
                  <a:srgbClr val="000000"/>
                </a:solidFill>
                <a:latin typeface="Roboto Condensed"/>
              </a:rPr>
              <a:t>İçeriği</a:t>
            </a:r>
            <a:r>
              <a:rPr lang="en-US" sz="1800" spc="43" dirty="0">
                <a:solidFill>
                  <a:srgbClr val="000000"/>
                </a:solidFill>
                <a:latin typeface="Roboto Condensed"/>
              </a:rPr>
              <a:t>, </a:t>
            </a:r>
            <a:r>
              <a:rPr lang="en-US" sz="1800" spc="43" dirty="0" err="1">
                <a:solidFill>
                  <a:srgbClr val="000000"/>
                </a:solidFill>
                <a:latin typeface="Roboto Condensed"/>
              </a:rPr>
              <a:t>Kuramsal</a:t>
            </a:r>
            <a:r>
              <a:rPr lang="en-US" sz="1800" spc="43" dirty="0">
                <a:solidFill>
                  <a:srgbClr val="000000"/>
                </a:solidFill>
                <a:latin typeface="Roboto Condensed"/>
              </a:rPr>
              <a:t> </a:t>
            </a:r>
            <a:r>
              <a:rPr lang="en-US" sz="1800" spc="43" dirty="0" err="1">
                <a:solidFill>
                  <a:srgbClr val="000000"/>
                </a:solidFill>
                <a:latin typeface="Roboto Condensed"/>
              </a:rPr>
              <a:t>Kitap</a:t>
            </a:r>
            <a:r>
              <a:rPr lang="en-US" sz="1800" spc="43" dirty="0">
                <a:solidFill>
                  <a:srgbClr val="000000"/>
                </a:solidFill>
                <a:latin typeface="Roboto Condensed"/>
              </a:rPr>
              <a:t> </a:t>
            </a:r>
            <a:r>
              <a:rPr lang="en-US" sz="1800" spc="43" dirty="0" err="1">
                <a:solidFill>
                  <a:srgbClr val="000000"/>
                </a:solidFill>
                <a:latin typeface="Roboto Condensed"/>
              </a:rPr>
              <a:t>ve</a:t>
            </a:r>
            <a:r>
              <a:rPr lang="en-US" sz="1800" spc="43" dirty="0">
                <a:solidFill>
                  <a:srgbClr val="000000"/>
                </a:solidFill>
                <a:latin typeface="Roboto Condensed"/>
              </a:rPr>
              <a:t> </a:t>
            </a:r>
            <a:r>
              <a:rPr lang="en-US" sz="1800" spc="43" dirty="0" err="1">
                <a:solidFill>
                  <a:srgbClr val="000000"/>
                </a:solidFill>
                <a:latin typeface="Roboto Condensed"/>
              </a:rPr>
              <a:t>Psikoeğitim</a:t>
            </a:r>
            <a:r>
              <a:rPr lang="en-US" sz="1800" spc="43" dirty="0">
                <a:solidFill>
                  <a:srgbClr val="000000"/>
                </a:solidFill>
                <a:latin typeface="Roboto Condensed"/>
              </a:rPr>
              <a:t> </a:t>
            </a:r>
            <a:r>
              <a:rPr lang="en-US" sz="1800" spc="43" dirty="0" err="1">
                <a:solidFill>
                  <a:srgbClr val="000000"/>
                </a:solidFill>
                <a:latin typeface="Roboto Condensed"/>
              </a:rPr>
              <a:t>Programları</a:t>
            </a:r>
            <a:endParaRPr lang="en-US" sz="1800" spc="43" dirty="0">
              <a:solidFill>
                <a:srgbClr val="000000"/>
              </a:solidFill>
              <a:latin typeface="Roboto Condensed"/>
            </a:endParaRPr>
          </a:p>
          <a:p>
            <a:pPr>
              <a:lnSpc>
                <a:spcPts val="1980"/>
              </a:lnSpc>
            </a:pPr>
            <a:endParaRPr lang="en-US" sz="1800" spc="43" dirty="0">
              <a:solidFill>
                <a:srgbClr val="000000"/>
              </a:solidFill>
              <a:latin typeface="Roboto Condensed"/>
            </a:endParaRPr>
          </a:p>
          <a:p>
            <a:pPr marL="388620" lvl="1" indent="-194310">
              <a:lnSpc>
                <a:spcPts val="1980"/>
              </a:lnSpc>
              <a:buFont typeface="Arial"/>
              <a:buChar char="•"/>
            </a:pPr>
            <a:r>
              <a:rPr lang="en-US" sz="1800" spc="43" dirty="0" err="1">
                <a:solidFill>
                  <a:srgbClr val="000000"/>
                </a:solidFill>
                <a:latin typeface="Roboto Condensed"/>
              </a:rPr>
              <a:t>Türkçe</a:t>
            </a:r>
            <a:r>
              <a:rPr lang="en-US" sz="1800" spc="43" dirty="0">
                <a:solidFill>
                  <a:srgbClr val="000000"/>
                </a:solidFill>
                <a:latin typeface="Roboto Condensed"/>
              </a:rPr>
              <a:t>, </a:t>
            </a:r>
            <a:r>
              <a:rPr lang="en-US" sz="1800" spc="43" dirty="0" err="1">
                <a:solidFill>
                  <a:srgbClr val="000000"/>
                </a:solidFill>
                <a:latin typeface="Roboto Condensed"/>
              </a:rPr>
              <a:t>İngilizce</a:t>
            </a:r>
            <a:r>
              <a:rPr lang="en-US" sz="1800" spc="43" dirty="0">
                <a:solidFill>
                  <a:srgbClr val="000000"/>
                </a:solidFill>
                <a:latin typeface="Roboto Condensed"/>
              </a:rPr>
              <a:t> </a:t>
            </a:r>
            <a:r>
              <a:rPr lang="en-US" sz="1800" spc="43" dirty="0" err="1">
                <a:solidFill>
                  <a:srgbClr val="000000"/>
                </a:solidFill>
                <a:latin typeface="Roboto Condensed"/>
              </a:rPr>
              <a:t>ve</a:t>
            </a:r>
            <a:r>
              <a:rPr lang="en-US" sz="1800" spc="43" dirty="0">
                <a:solidFill>
                  <a:srgbClr val="000000"/>
                </a:solidFill>
                <a:latin typeface="Roboto Condensed"/>
              </a:rPr>
              <a:t> </a:t>
            </a:r>
            <a:r>
              <a:rPr lang="en-US" sz="1800" spc="43" dirty="0" err="1">
                <a:solidFill>
                  <a:srgbClr val="000000"/>
                </a:solidFill>
                <a:latin typeface="Roboto Condensed"/>
              </a:rPr>
              <a:t>Arapça</a:t>
            </a:r>
            <a:r>
              <a:rPr lang="en-US" sz="1800" spc="43" dirty="0">
                <a:solidFill>
                  <a:srgbClr val="000000"/>
                </a:solidFill>
                <a:latin typeface="Roboto Condensed"/>
              </a:rPr>
              <a:t> </a:t>
            </a:r>
            <a:r>
              <a:rPr lang="en-US" sz="1800" spc="43" dirty="0" err="1">
                <a:solidFill>
                  <a:srgbClr val="000000"/>
                </a:solidFill>
                <a:latin typeface="Roboto Condensed"/>
              </a:rPr>
              <a:t>Psikolojik</a:t>
            </a:r>
            <a:r>
              <a:rPr lang="en-US" sz="1800" spc="43" dirty="0">
                <a:solidFill>
                  <a:srgbClr val="000000"/>
                </a:solidFill>
                <a:latin typeface="Roboto Condensed"/>
              </a:rPr>
              <a:t> </a:t>
            </a:r>
            <a:r>
              <a:rPr lang="en-US" sz="1800" spc="43" dirty="0" err="1">
                <a:solidFill>
                  <a:srgbClr val="000000"/>
                </a:solidFill>
                <a:latin typeface="Roboto Condensed"/>
              </a:rPr>
              <a:t>Sağlamlık</a:t>
            </a:r>
            <a:r>
              <a:rPr lang="en-US" sz="1800" spc="43" dirty="0">
                <a:solidFill>
                  <a:srgbClr val="000000"/>
                </a:solidFill>
                <a:latin typeface="Roboto Condensed"/>
              </a:rPr>
              <a:t> </a:t>
            </a:r>
            <a:r>
              <a:rPr lang="en-US" sz="1800" spc="43" dirty="0" err="1">
                <a:solidFill>
                  <a:srgbClr val="000000"/>
                </a:solidFill>
                <a:latin typeface="Roboto Condensed"/>
              </a:rPr>
              <a:t>Hikaye</a:t>
            </a:r>
            <a:r>
              <a:rPr lang="en-US" sz="1800" spc="43" dirty="0">
                <a:solidFill>
                  <a:srgbClr val="000000"/>
                </a:solidFill>
                <a:latin typeface="Roboto Condensed"/>
              </a:rPr>
              <a:t> </a:t>
            </a:r>
            <a:r>
              <a:rPr lang="en-US" sz="1800" spc="43" dirty="0" err="1">
                <a:solidFill>
                  <a:srgbClr val="000000"/>
                </a:solidFill>
                <a:latin typeface="Roboto Condensed"/>
              </a:rPr>
              <a:t>Kitapları</a:t>
            </a:r>
            <a:endParaRPr lang="en-US" sz="1800" spc="43" dirty="0">
              <a:solidFill>
                <a:srgbClr val="000000"/>
              </a:solidFill>
              <a:latin typeface="Roboto Condensed"/>
            </a:endParaRPr>
          </a:p>
          <a:p>
            <a:pPr>
              <a:lnSpc>
                <a:spcPts val="1980"/>
              </a:lnSpc>
            </a:pPr>
            <a:endParaRPr lang="en-US" sz="1800" spc="43" dirty="0">
              <a:solidFill>
                <a:srgbClr val="000000"/>
              </a:solidFill>
              <a:latin typeface="Roboto Condensed"/>
            </a:endParaRPr>
          </a:p>
          <a:p>
            <a:pPr>
              <a:lnSpc>
                <a:spcPts val="1980"/>
              </a:lnSpc>
            </a:pPr>
            <a:endParaRPr lang="en-US" sz="1800" spc="43" dirty="0">
              <a:solidFill>
                <a:srgbClr val="000000"/>
              </a:solidFill>
              <a:latin typeface="Roboto Condensed"/>
            </a:endParaRPr>
          </a:p>
        </p:txBody>
      </p:sp>
      <p:sp>
        <p:nvSpPr>
          <p:cNvPr id="28" name="TextBox 28"/>
          <p:cNvSpPr txBox="1"/>
          <p:nvPr/>
        </p:nvSpPr>
        <p:spPr>
          <a:xfrm>
            <a:off x="6817491" y="4785346"/>
            <a:ext cx="4476161" cy="4966335"/>
          </a:xfrm>
          <a:prstGeom prst="rect">
            <a:avLst/>
          </a:prstGeom>
        </p:spPr>
        <p:txBody>
          <a:bodyPr lIns="0" tIns="0" rIns="0" bIns="0" rtlCol="0" anchor="t">
            <a:spAutoFit/>
          </a:bodyPr>
          <a:lstStyle/>
          <a:p>
            <a:pPr marL="388620" lvl="1" indent="-194310">
              <a:lnSpc>
                <a:spcPts val="1980"/>
              </a:lnSpc>
              <a:buFont typeface="Arial"/>
              <a:buChar char="•"/>
            </a:pPr>
            <a:r>
              <a:rPr lang="en-US" sz="1800" dirty="0" err="1">
                <a:solidFill>
                  <a:srgbClr val="000000"/>
                </a:solidFill>
                <a:latin typeface="Roboto Condensed"/>
              </a:rPr>
              <a:t>Okul</a:t>
            </a:r>
            <a:r>
              <a:rPr lang="en-US" sz="1800" dirty="0">
                <a:solidFill>
                  <a:srgbClr val="000000"/>
                </a:solidFill>
                <a:latin typeface="Roboto Condensed"/>
              </a:rPr>
              <a:t> </a:t>
            </a:r>
            <a:r>
              <a:rPr lang="en-US" sz="1800" dirty="0" err="1">
                <a:solidFill>
                  <a:srgbClr val="000000"/>
                </a:solidFill>
                <a:latin typeface="Roboto Condensed"/>
              </a:rPr>
              <a:t>Temelli</a:t>
            </a:r>
            <a:r>
              <a:rPr lang="en-US" sz="1800" dirty="0">
                <a:solidFill>
                  <a:srgbClr val="000000"/>
                </a:solidFill>
                <a:latin typeface="Roboto Condensed"/>
              </a:rPr>
              <a:t> </a:t>
            </a:r>
            <a:r>
              <a:rPr lang="en-US" sz="1800" dirty="0" err="1">
                <a:solidFill>
                  <a:srgbClr val="000000"/>
                </a:solidFill>
                <a:latin typeface="Roboto Condensed"/>
              </a:rPr>
              <a:t>Psikolojik</a:t>
            </a:r>
            <a:r>
              <a:rPr lang="en-US" sz="1800" dirty="0">
                <a:solidFill>
                  <a:srgbClr val="000000"/>
                </a:solidFill>
                <a:latin typeface="Roboto Condensed"/>
              </a:rPr>
              <a:t> İlk Yardım </a:t>
            </a:r>
            <a:r>
              <a:rPr lang="en-US" sz="1800" dirty="0" err="1">
                <a:solidFill>
                  <a:srgbClr val="000000"/>
                </a:solidFill>
                <a:latin typeface="Roboto Condensed"/>
              </a:rPr>
              <a:t>Uygulama</a:t>
            </a:r>
            <a:r>
              <a:rPr lang="en-US" sz="1800" dirty="0">
                <a:solidFill>
                  <a:srgbClr val="000000"/>
                </a:solidFill>
                <a:latin typeface="Roboto Condensed"/>
              </a:rPr>
              <a:t> </a:t>
            </a:r>
            <a:r>
              <a:rPr lang="en-US" sz="1800" dirty="0" err="1">
                <a:solidFill>
                  <a:srgbClr val="000000"/>
                </a:solidFill>
                <a:latin typeface="Roboto Condensed"/>
              </a:rPr>
              <a:t>Kitapları</a:t>
            </a:r>
            <a:endParaRPr lang="en-US" sz="1800" dirty="0">
              <a:solidFill>
                <a:srgbClr val="000000"/>
              </a:solidFill>
              <a:latin typeface="Roboto Condensed"/>
            </a:endParaRP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rPr>
              <a:t>Psikososyal</a:t>
            </a:r>
            <a:r>
              <a:rPr lang="en-US" sz="1800" dirty="0">
                <a:solidFill>
                  <a:srgbClr val="000000"/>
                </a:solidFill>
                <a:latin typeface="Roboto Condensed"/>
              </a:rPr>
              <a:t> </a:t>
            </a:r>
            <a:r>
              <a:rPr lang="en-US" sz="1800" dirty="0" err="1">
                <a:solidFill>
                  <a:srgbClr val="000000"/>
                </a:solidFill>
                <a:latin typeface="Roboto Condensed"/>
              </a:rPr>
              <a:t>Destek</a:t>
            </a:r>
            <a:r>
              <a:rPr lang="en-US" sz="1800" dirty="0">
                <a:solidFill>
                  <a:srgbClr val="000000"/>
                </a:solidFill>
                <a:latin typeface="Roboto Condensed"/>
              </a:rPr>
              <a:t> </a:t>
            </a:r>
            <a:r>
              <a:rPr lang="en-US" sz="1800" dirty="0" err="1">
                <a:solidFill>
                  <a:srgbClr val="000000"/>
                </a:solidFill>
                <a:latin typeface="Roboto Condensed"/>
              </a:rPr>
              <a:t>Kiti</a:t>
            </a:r>
            <a:r>
              <a:rPr lang="en-US" sz="1800" dirty="0">
                <a:solidFill>
                  <a:srgbClr val="000000"/>
                </a:solidFill>
                <a:latin typeface="Roboto Condensed"/>
              </a:rPr>
              <a:t> (</a:t>
            </a:r>
            <a:r>
              <a:rPr lang="en-US" sz="1800" dirty="0" err="1">
                <a:solidFill>
                  <a:srgbClr val="000000"/>
                </a:solidFill>
                <a:latin typeface="Roboto Condensed"/>
              </a:rPr>
              <a:t>Oyun</a:t>
            </a:r>
            <a:r>
              <a:rPr lang="en-US" sz="1800" dirty="0">
                <a:solidFill>
                  <a:srgbClr val="000000"/>
                </a:solidFill>
                <a:latin typeface="Roboto Condensed"/>
              </a:rPr>
              <a:t> </a:t>
            </a:r>
            <a:r>
              <a:rPr lang="en-US" sz="1800" dirty="0" err="1">
                <a:solidFill>
                  <a:srgbClr val="000000"/>
                </a:solidFill>
                <a:latin typeface="Roboto Condensed"/>
              </a:rPr>
              <a:t>kitabı</a:t>
            </a:r>
            <a:r>
              <a:rPr lang="en-US" sz="1800" dirty="0">
                <a:solidFill>
                  <a:srgbClr val="000000"/>
                </a:solidFill>
                <a:latin typeface="Roboto Condensed"/>
              </a:rPr>
              <a:t>, </a:t>
            </a:r>
            <a:r>
              <a:rPr lang="en-US" sz="1800" dirty="0" err="1">
                <a:solidFill>
                  <a:srgbClr val="000000"/>
                </a:solidFill>
                <a:latin typeface="Roboto Condensed"/>
              </a:rPr>
              <a:t>resim</a:t>
            </a:r>
            <a:r>
              <a:rPr lang="en-US" sz="1800" dirty="0">
                <a:solidFill>
                  <a:srgbClr val="000000"/>
                </a:solidFill>
                <a:latin typeface="Roboto Condensed"/>
              </a:rPr>
              <a:t> </a:t>
            </a:r>
            <a:r>
              <a:rPr lang="en-US" sz="1800" dirty="0" err="1">
                <a:solidFill>
                  <a:srgbClr val="000000"/>
                </a:solidFill>
                <a:latin typeface="Roboto Condensed"/>
              </a:rPr>
              <a:t>defteri</a:t>
            </a:r>
            <a:r>
              <a:rPr lang="en-US" sz="1800" dirty="0">
                <a:solidFill>
                  <a:srgbClr val="000000"/>
                </a:solidFill>
                <a:latin typeface="Roboto Condensed"/>
              </a:rPr>
              <a:t>, </a:t>
            </a:r>
            <a:r>
              <a:rPr lang="en-US" sz="1800" dirty="0" err="1">
                <a:solidFill>
                  <a:srgbClr val="000000"/>
                </a:solidFill>
                <a:latin typeface="Roboto Condensed"/>
              </a:rPr>
              <a:t>boya</a:t>
            </a:r>
            <a:r>
              <a:rPr lang="en-US" sz="1800" dirty="0">
                <a:solidFill>
                  <a:srgbClr val="000000"/>
                </a:solidFill>
                <a:latin typeface="Roboto Condensed"/>
              </a:rPr>
              <a:t> </a:t>
            </a:r>
            <a:r>
              <a:rPr lang="en-US" sz="1800" dirty="0" err="1">
                <a:solidFill>
                  <a:srgbClr val="000000"/>
                </a:solidFill>
                <a:latin typeface="Roboto Condensed"/>
              </a:rPr>
              <a:t>kalemleri</a:t>
            </a:r>
            <a:r>
              <a:rPr lang="en-US" sz="1800" dirty="0">
                <a:solidFill>
                  <a:srgbClr val="000000"/>
                </a:solidFill>
                <a:latin typeface="Roboto Condensed"/>
              </a:rPr>
              <a:t> vb.)</a:t>
            </a: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hlinkClick r:id="rId10" tooltip="https://docs.google.com/spreadsheets/d/1DUF2isFWsqVSYhbaACYtbgcLi_YjDqpE3GLQIVgkKQg/edit#gid=69851113"/>
              </a:rPr>
              <a:t>Güçlendirici</a:t>
            </a:r>
            <a:r>
              <a:rPr lang="en-US" sz="1800" dirty="0">
                <a:solidFill>
                  <a:srgbClr val="000000"/>
                </a:solidFill>
                <a:latin typeface="Roboto Condensed"/>
                <a:hlinkClick r:id="rId10" tooltip="https://docs.google.com/spreadsheets/d/1DUF2isFWsqVSYhbaACYtbgcLi_YjDqpE3GLQIVgkKQg/edit#gid=69851113"/>
              </a:rPr>
              <a:t> </a:t>
            </a:r>
            <a:r>
              <a:rPr lang="en-US" sz="1800" dirty="0" err="1">
                <a:solidFill>
                  <a:srgbClr val="000000"/>
                </a:solidFill>
                <a:latin typeface="Roboto Condensed"/>
                <a:hlinkClick r:id="rId10" tooltip="https://docs.google.com/spreadsheets/d/1DUF2isFWsqVSYhbaACYtbgcLi_YjDqpE3GLQIVgkKQg/edit#gid=69851113"/>
              </a:rPr>
              <a:t>Psikososyal</a:t>
            </a:r>
            <a:r>
              <a:rPr lang="en-US" sz="1800" dirty="0">
                <a:solidFill>
                  <a:srgbClr val="000000"/>
                </a:solidFill>
                <a:latin typeface="Roboto Condensed"/>
                <a:hlinkClick r:id="rId10" tooltip="https://docs.google.com/spreadsheets/d/1DUF2isFWsqVSYhbaACYtbgcLi_YjDqpE3GLQIVgkKQg/edit#gid=69851113"/>
              </a:rPr>
              <a:t> </a:t>
            </a:r>
            <a:r>
              <a:rPr lang="en-US" sz="1800" dirty="0" err="1">
                <a:solidFill>
                  <a:srgbClr val="000000"/>
                </a:solidFill>
                <a:latin typeface="Roboto Condensed"/>
                <a:hlinkClick r:id="rId10" tooltip="https://docs.google.com/spreadsheets/d/1DUF2isFWsqVSYhbaACYtbgcLi_YjDqpE3GLQIVgkKQg/edit#gid=69851113"/>
              </a:rPr>
              <a:t>Destek</a:t>
            </a:r>
            <a:r>
              <a:rPr lang="en-US" sz="1800" dirty="0">
                <a:solidFill>
                  <a:srgbClr val="000000"/>
                </a:solidFill>
                <a:latin typeface="Roboto Condensed"/>
                <a:hlinkClick r:id="rId10" tooltip="https://docs.google.com/spreadsheets/d/1DUF2isFWsqVSYhbaACYtbgcLi_YjDqpE3GLQIVgkKQg/edit#gid=69851113"/>
              </a:rPr>
              <a:t> </a:t>
            </a:r>
            <a:r>
              <a:rPr lang="en-US" sz="1800" dirty="0" err="1">
                <a:solidFill>
                  <a:srgbClr val="000000"/>
                </a:solidFill>
                <a:latin typeface="Roboto Condensed"/>
                <a:hlinkClick r:id="rId10" tooltip="https://docs.google.com/spreadsheets/d/1DUF2isFWsqVSYhbaACYtbgcLi_YjDqpE3GLQIVgkKQg/edit#gid=69851113"/>
              </a:rPr>
              <a:t>K</a:t>
            </a:r>
            <a:r>
              <a:rPr lang="en-US" sz="1800" dirty="0" err="1">
                <a:solidFill>
                  <a:srgbClr val="000000"/>
                </a:solidFill>
                <a:latin typeface="Roboto Condensed"/>
              </a:rPr>
              <a:t>itapları</a:t>
            </a:r>
            <a:endParaRPr lang="en-US" sz="1800" dirty="0">
              <a:solidFill>
                <a:srgbClr val="000000"/>
              </a:solidFill>
              <a:latin typeface="Roboto Condensed"/>
            </a:endParaRP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rPr>
              <a:t>Travmatik</a:t>
            </a:r>
            <a:r>
              <a:rPr lang="en-US" sz="1800" dirty="0">
                <a:solidFill>
                  <a:srgbClr val="000000"/>
                </a:solidFill>
                <a:latin typeface="Roboto Condensed"/>
              </a:rPr>
              <a:t> </a:t>
            </a:r>
            <a:r>
              <a:rPr lang="en-US" sz="1800" dirty="0" err="1">
                <a:solidFill>
                  <a:srgbClr val="000000"/>
                </a:solidFill>
                <a:latin typeface="Roboto Condensed"/>
              </a:rPr>
              <a:t>Yaşam</a:t>
            </a:r>
            <a:r>
              <a:rPr lang="en-US" sz="1800" dirty="0">
                <a:solidFill>
                  <a:srgbClr val="000000"/>
                </a:solidFill>
                <a:latin typeface="Roboto Condensed"/>
              </a:rPr>
              <a:t> </a:t>
            </a:r>
            <a:r>
              <a:rPr lang="en-US" sz="1800" dirty="0" err="1">
                <a:solidFill>
                  <a:srgbClr val="000000"/>
                </a:solidFill>
                <a:latin typeface="Roboto Condensed"/>
              </a:rPr>
              <a:t>Olayları</a:t>
            </a:r>
            <a:r>
              <a:rPr lang="en-US" sz="1800" dirty="0">
                <a:solidFill>
                  <a:srgbClr val="000000"/>
                </a:solidFill>
                <a:latin typeface="Roboto Condensed"/>
              </a:rPr>
              <a:t> </a:t>
            </a:r>
            <a:r>
              <a:rPr lang="en-US" sz="1800" dirty="0" err="1">
                <a:solidFill>
                  <a:srgbClr val="000000"/>
                </a:solidFill>
                <a:latin typeface="Roboto Condensed"/>
              </a:rPr>
              <a:t>Sonrası</a:t>
            </a:r>
            <a:r>
              <a:rPr lang="en-US" sz="1800" dirty="0">
                <a:solidFill>
                  <a:srgbClr val="000000"/>
                </a:solidFill>
                <a:latin typeface="Roboto Condensed"/>
              </a:rPr>
              <a:t> </a:t>
            </a:r>
            <a:r>
              <a:rPr lang="en-US" sz="1800" dirty="0" err="1">
                <a:solidFill>
                  <a:srgbClr val="000000"/>
                </a:solidFill>
                <a:latin typeface="Roboto Condensed"/>
              </a:rPr>
              <a:t>Ailede</a:t>
            </a:r>
            <a:r>
              <a:rPr lang="en-US" sz="1800" dirty="0">
                <a:solidFill>
                  <a:srgbClr val="000000"/>
                </a:solidFill>
                <a:latin typeface="Roboto Condensed"/>
              </a:rPr>
              <a:t> </a:t>
            </a:r>
            <a:r>
              <a:rPr lang="en-US" sz="1800" dirty="0" err="1">
                <a:solidFill>
                  <a:srgbClr val="000000"/>
                </a:solidFill>
                <a:latin typeface="Roboto Condensed"/>
              </a:rPr>
              <a:t>Psikolojik</a:t>
            </a:r>
            <a:r>
              <a:rPr lang="en-US" sz="1800" dirty="0">
                <a:solidFill>
                  <a:srgbClr val="000000"/>
                </a:solidFill>
                <a:latin typeface="Roboto Condensed"/>
              </a:rPr>
              <a:t> </a:t>
            </a:r>
            <a:r>
              <a:rPr lang="en-US" sz="1800" dirty="0" err="1">
                <a:solidFill>
                  <a:srgbClr val="000000"/>
                </a:solidFill>
                <a:latin typeface="Roboto Condensed"/>
              </a:rPr>
              <a:t>Sağlamlık</a:t>
            </a:r>
            <a:r>
              <a:rPr lang="en-US" sz="1800" dirty="0">
                <a:solidFill>
                  <a:srgbClr val="000000"/>
                </a:solidFill>
                <a:latin typeface="Roboto Condensed"/>
              </a:rPr>
              <a:t> </a:t>
            </a:r>
            <a:r>
              <a:rPr lang="en-US" sz="1800" dirty="0" err="1">
                <a:solidFill>
                  <a:srgbClr val="000000"/>
                </a:solidFill>
                <a:latin typeface="Roboto Condensed"/>
              </a:rPr>
              <a:t>Kitapçığı</a:t>
            </a:r>
            <a:r>
              <a:rPr lang="en-US" sz="1800" dirty="0">
                <a:solidFill>
                  <a:srgbClr val="000000"/>
                </a:solidFill>
                <a:latin typeface="Roboto Condensed"/>
              </a:rPr>
              <a:t> </a:t>
            </a:r>
            <a:r>
              <a:rPr lang="en-US" sz="1800" dirty="0" err="1">
                <a:solidFill>
                  <a:srgbClr val="000000"/>
                </a:solidFill>
                <a:latin typeface="Roboto Condensed"/>
              </a:rPr>
              <a:t>ve</a:t>
            </a:r>
            <a:r>
              <a:rPr lang="en-US" sz="1800" dirty="0">
                <a:solidFill>
                  <a:srgbClr val="000000"/>
                </a:solidFill>
                <a:latin typeface="Roboto Condensed"/>
              </a:rPr>
              <a:t> </a:t>
            </a:r>
            <a:r>
              <a:rPr lang="en-US" sz="1800" dirty="0" err="1">
                <a:solidFill>
                  <a:srgbClr val="000000"/>
                </a:solidFill>
                <a:latin typeface="Roboto Condensed"/>
              </a:rPr>
              <a:t>Animasyonu</a:t>
            </a:r>
            <a:endParaRPr lang="en-US" sz="1800" dirty="0">
              <a:solidFill>
                <a:srgbClr val="000000"/>
              </a:solidFill>
              <a:latin typeface="Roboto Condensed"/>
            </a:endParaRP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rPr>
              <a:t>Travmatik</a:t>
            </a:r>
            <a:r>
              <a:rPr lang="en-US" sz="1800" dirty="0">
                <a:solidFill>
                  <a:srgbClr val="000000"/>
                </a:solidFill>
                <a:latin typeface="Roboto Condensed"/>
              </a:rPr>
              <a:t> </a:t>
            </a:r>
            <a:r>
              <a:rPr lang="en-US" sz="1800" dirty="0" err="1">
                <a:solidFill>
                  <a:srgbClr val="000000"/>
                </a:solidFill>
                <a:latin typeface="Roboto Condensed"/>
              </a:rPr>
              <a:t>Yaşam</a:t>
            </a:r>
            <a:r>
              <a:rPr lang="en-US" sz="1800" dirty="0">
                <a:solidFill>
                  <a:srgbClr val="000000"/>
                </a:solidFill>
                <a:latin typeface="Roboto Condensed"/>
              </a:rPr>
              <a:t> </a:t>
            </a:r>
            <a:r>
              <a:rPr lang="en-US" sz="1800" dirty="0" err="1">
                <a:solidFill>
                  <a:srgbClr val="000000"/>
                </a:solidFill>
                <a:latin typeface="Roboto Condensed"/>
              </a:rPr>
              <a:t>Olayları</a:t>
            </a:r>
            <a:r>
              <a:rPr lang="en-US" sz="1800" dirty="0">
                <a:solidFill>
                  <a:srgbClr val="000000"/>
                </a:solidFill>
                <a:latin typeface="Roboto Condensed"/>
              </a:rPr>
              <a:t> </a:t>
            </a:r>
            <a:r>
              <a:rPr lang="en-US" sz="1800" dirty="0" err="1">
                <a:solidFill>
                  <a:srgbClr val="000000"/>
                </a:solidFill>
                <a:latin typeface="Roboto Condensed"/>
              </a:rPr>
              <a:t>Sonrası</a:t>
            </a:r>
            <a:r>
              <a:rPr lang="en-US" sz="1800" dirty="0">
                <a:solidFill>
                  <a:srgbClr val="000000"/>
                </a:solidFill>
                <a:latin typeface="Roboto Condensed"/>
              </a:rPr>
              <a:t> </a:t>
            </a:r>
            <a:r>
              <a:rPr lang="en-US" sz="1800" dirty="0" err="1">
                <a:solidFill>
                  <a:srgbClr val="000000"/>
                </a:solidFill>
                <a:latin typeface="Roboto Condensed"/>
              </a:rPr>
              <a:t>Okulda</a:t>
            </a:r>
            <a:r>
              <a:rPr lang="en-US" sz="1800" dirty="0">
                <a:solidFill>
                  <a:srgbClr val="000000"/>
                </a:solidFill>
                <a:latin typeface="Roboto Condensed"/>
              </a:rPr>
              <a:t> </a:t>
            </a:r>
            <a:r>
              <a:rPr lang="en-US" sz="1800" dirty="0" err="1">
                <a:solidFill>
                  <a:srgbClr val="000000"/>
                </a:solidFill>
                <a:latin typeface="Roboto Condensed"/>
              </a:rPr>
              <a:t>Psikolojik</a:t>
            </a:r>
            <a:r>
              <a:rPr lang="en-US" sz="1800" dirty="0">
                <a:solidFill>
                  <a:srgbClr val="000000"/>
                </a:solidFill>
                <a:latin typeface="Roboto Condensed"/>
              </a:rPr>
              <a:t> </a:t>
            </a:r>
            <a:r>
              <a:rPr lang="en-US" sz="1800" dirty="0" err="1">
                <a:solidFill>
                  <a:srgbClr val="000000"/>
                </a:solidFill>
                <a:latin typeface="Roboto Condensed"/>
              </a:rPr>
              <a:t>Sağlamlık</a:t>
            </a:r>
            <a:r>
              <a:rPr lang="en-US" sz="1800" dirty="0">
                <a:solidFill>
                  <a:srgbClr val="000000"/>
                </a:solidFill>
                <a:latin typeface="Roboto Condensed"/>
              </a:rPr>
              <a:t> </a:t>
            </a:r>
            <a:r>
              <a:rPr lang="en-US" sz="1800" dirty="0" err="1">
                <a:solidFill>
                  <a:srgbClr val="000000"/>
                </a:solidFill>
                <a:latin typeface="Roboto Condensed"/>
              </a:rPr>
              <a:t>Kitapçığı</a:t>
            </a:r>
            <a:endParaRPr lang="en-US" sz="1800" dirty="0">
              <a:solidFill>
                <a:srgbClr val="000000"/>
              </a:solidFill>
              <a:latin typeface="Roboto Condensed"/>
            </a:endParaRP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rPr>
              <a:t>Türkçe</a:t>
            </a:r>
            <a:r>
              <a:rPr lang="en-US" sz="1800" dirty="0">
                <a:solidFill>
                  <a:srgbClr val="000000"/>
                </a:solidFill>
                <a:latin typeface="Roboto Condensed"/>
              </a:rPr>
              <a:t>, </a:t>
            </a:r>
            <a:r>
              <a:rPr lang="en-US" sz="1800" dirty="0" err="1">
                <a:solidFill>
                  <a:srgbClr val="000000"/>
                </a:solidFill>
                <a:latin typeface="Roboto Condensed"/>
              </a:rPr>
              <a:t>İngilizce</a:t>
            </a:r>
            <a:r>
              <a:rPr lang="en-US" sz="1800" dirty="0">
                <a:solidFill>
                  <a:srgbClr val="000000"/>
                </a:solidFill>
                <a:latin typeface="Roboto Condensed"/>
              </a:rPr>
              <a:t> </a:t>
            </a:r>
            <a:r>
              <a:rPr lang="en-US" sz="1800" dirty="0" err="1">
                <a:solidFill>
                  <a:srgbClr val="000000"/>
                </a:solidFill>
                <a:latin typeface="Roboto Condensed"/>
              </a:rPr>
              <a:t>ve</a:t>
            </a:r>
            <a:r>
              <a:rPr lang="en-US" sz="1800" dirty="0">
                <a:solidFill>
                  <a:srgbClr val="000000"/>
                </a:solidFill>
                <a:latin typeface="Roboto Condensed"/>
              </a:rPr>
              <a:t> </a:t>
            </a:r>
            <a:r>
              <a:rPr lang="en-US" sz="1800" dirty="0" err="1">
                <a:solidFill>
                  <a:srgbClr val="000000"/>
                </a:solidFill>
                <a:latin typeface="Roboto Condensed"/>
              </a:rPr>
              <a:t>Arapça</a:t>
            </a:r>
            <a:r>
              <a:rPr lang="en-US" sz="1800" dirty="0">
                <a:solidFill>
                  <a:srgbClr val="000000"/>
                </a:solidFill>
                <a:latin typeface="Roboto Condensed"/>
              </a:rPr>
              <a:t> </a:t>
            </a:r>
            <a:r>
              <a:rPr lang="en-US" sz="1800" dirty="0" err="1">
                <a:solidFill>
                  <a:srgbClr val="000000"/>
                </a:solidFill>
                <a:latin typeface="Roboto Condensed"/>
              </a:rPr>
              <a:t>İyileştirici</a:t>
            </a:r>
            <a:r>
              <a:rPr lang="en-US" sz="1800" dirty="0">
                <a:solidFill>
                  <a:srgbClr val="000000"/>
                </a:solidFill>
                <a:latin typeface="Roboto Condensed"/>
              </a:rPr>
              <a:t> </a:t>
            </a:r>
            <a:r>
              <a:rPr lang="en-US" sz="1800" dirty="0" err="1">
                <a:solidFill>
                  <a:srgbClr val="000000"/>
                </a:solidFill>
                <a:latin typeface="Roboto Condensed"/>
              </a:rPr>
              <a:t>Hikayeler</a:t>
            </a:r>
            <a:r>
              <a:rPr lang="en-US" sz="1800" dirty="0">
                <a:solidFill>
                  <a:srgbClr val="000000"/>
                </a:solidFill>
                <a:latin typeface="Roboto Condensed"/>
              </a:rPr>
              <a:t> </a:t>
            </a:r>
            <a:r>
              <a:rPr lang="en-US" sz="1800" dirty="0" err="1">
                <a:solidFill>
                  <a:srgbClr val="000000"/>
                </a:solidFill>
                <a:latin typeface="Roboto Condensed"/>
              </a:rPr>
              <a:t>ve</a:t>
            </a:r>
            <a:r>
              <a:rPr lang="en-US" sz="1800" dirty="0">
                <a:solidFill>
                  <a:srgbClr val="000000"/>
                </a:solidFill>
                <a:latin typeface="Roboto Condensed"/>
              </a:rPr>
              <a:t> </a:t>
            </a:r>
            <a:r>
              <a:rPr lang="en-US" sz="1800" dirty="0" err="1">
                <a:solidFill>
                  <a:srgbClr val="000000"/>
                </a:solidFill>
                <a:latin typeface="Roboto Condensed"/>
              </a:rPr>
              <a:t>Animasyonları</a:t>
            </a:r>
            <a:r>
              <a:rPr lang="en-US" sz="1800" dirty="0">
                <a:solidFill>
                  <a:srgbClr val="000000"/>
                </a:solidFill>
                <a:latin typeface="Roboto Condensed"/>
              </a:rPr>
              <a:t> (</a:t>
            </a:r>
            <a:r>
              <a:rPr lang="en-US" sz="1800" dirty="0" err="1">
                <a:solidFill>
                  <a:srgbClr val="000000"/>
                </a:solidFill>
                <a:latin typeface="Roboto Condensed"/>
              </a:rPr>
              <a:t>Salgın</a:t>
            </a:r>
            <a:r>
              <a:rPr lang="en-US" sz="1800" dirty="0">
                <a:solidFill>
                  <a:srgbClr val="000000"/>
                </a:solidFill>
                <a:latin typeface="Roboto Condensed"/>
              </a:rPr>
              <a:t> </a:t>
            </a:r>
            <a:r>
              <a:rPr lang="en-US" sz="1800" dirty="0" err="1">
                <a:solidFill>
                  <a:srgbClr val="000000"/>
                </a:solidFill>
                <a:latin typeface="Roboto Condensed"/>
              </a:rPr>
              <a:t>hastalık</a:t>
            </a:r>
            <a:r>
              <a:rPr lang="en-US" sz="1800" dirty="0">
                <a:solidFill>
                  <a:srgbClr val="000000"/>
                </a:solidFill>
                <a:latin typeface="Roboto Condensed"/>
              </a:rPr>
              <a:t>, </a:t>
            </a:r>
            <a:r>
              <a:rPr lang="en-US" sz="1800" dirty="0" err="1">
                <a:solidFill>
                  <a:srgbClr val="000000"/>
                </a:solidFill>
                <a:latin typeface="Roboto Condensed"/>
              </a:rPr>
              <a:t>kayıp</a:t>
            </a:r>
            <a:r>
              <a:rPr lang="en-US" sz="1800" dirty="0">
                <a:solidFill>
                  <a:srgbClr val="000000"/>
                </a:solidFill>
                <a:latin typeface="Roboto Condensed"/>
              </a:rPr>
              <a:t>, </a:t>
            </a:r>
            <a:r>
              <a:rPr lang="en-US" sz="1800" dirty="0" err="1">
                <a:solidFill>
                  <a:srgbClr val="000000"/>
                </a:solidFill>
                <a:latin typeface="Roboto Condensed"/>
              </a:rPr>
              <a:t>boşanma</a:t>
            </a:r>
            <a:r>
              <a:rPr lang="en-US" sz="1800" dirty="0">
                <a:solidFill>
                  <a:srgbClr val="000000"/>
                </a:solidFill>
                <a:latin typeface="Roboto Condensed"/>
              </a:rPr>
              <a:t>, </a:t>
            </a:r>
            <a:r>
              <a:rPr lang="en-US" sz="1800" dirty="0" err="1">
                <a:solidFill>
                  <a:srgbClr val="000000"/>
                </a:solidFill>
                <a:latin typeface="Roboto Condensed"/>
              </a:rPr>
              <a:t>yangın</a:t>
            </a:r>
            <a:r>
              <a:rPr lang="en-US" sz="1800" dirty="0">
                <a:solidFill>
                  <a:srgbClr val="000000"/>
                </a:solidFill>
                <a:latin typeface="Roboto Condensed"/>
              </a:rPr>
              <a:t>, </a:t>
            </a:r>
            <a:r>
              <a:rPr lang="en-US" sz="1800" dirty="0" err="1">
                <a:solidFill>
                  <a:srgbClr val="000000"/>
                </a:solidFill>
                <a:latin typeface="Roboto Condensed"/>
              </a:rPr>
              <a:t>deprem</a:t>
            </a:r>
            <a:r>
              <a:rPr lang="en-US" sz="1800" dirty="0">
                <a:solidFill>
                  <a:srgbClr val="000000"/>
                </a:solidFill>
                <a:latin typeface="Roboto Condensed"/>
              </a:rPr>
              <a:t> </a:t>
            </a:r>
            <a:r>
              <a:rPr lang="en-US" sz="1800" dirty="0" err="1">
                <a:solidFill>
                  <a:srgbClr val="000000"/>
                </a:solidFill>
                <a:latin typeface="Roboto Condensed"/>
              </a:rPr>
              <a:t>ve</a:t>
            </a:r>
            <a:r>
              <a:rPr lang="en-US" sz="1800" dirty="0">
                <a:solidFill>
                  <a:srgbClr val="000000"/>
                </a:solidFill>
                <a:latin typeface="Roboto Condensed"/>
              </a:rPr>
              <a:t> </a:t>
            </a:r>
            <a:r>
              <a:rPr lang="en-US" sz="1800" dirty="0" err="1">
                <a:solidFill>
                  <a:srgbClr val="000000"/>
                </a:solidFill>
                <a:latin typeface="Roboto Condensed"/>
              </a:rPr>
              <a:t>sel</a:t>
            </a:r>
            <a:r>
              <a:rPr lang="en-US" sz="1800" dirty="0">
                <a:solidFill>
                  <a:srgbClr val="000000"/>
                </a:solidFill>
                <a:latin typeface="Roboto Condensed"/>
              </a:rPr>
              <a:t>)</a:t>
            </a:r>
          </a:p>
          <a:p>
            <a:pPr>
              <a:lnSpc>
                <a:spcPts val="1980"/>
              </a:lnSpc>
            </a:pPr>
            <a:endParaRPr lang="en-US" sz="1800" dirty="0">
              <a:solidFill>
                <a:srgbClr val="000000"/>
              </a:solidFill>
              <a:latin typeface="Roboto Condensed"/>
            </a:endParaRPr>
          </a:p>
          <a:p>
            <a:pPr marL="388620" lvl="1" indent="-194310">
              <a:lnSpc>
                <a:spcPts val="1980"/>
              </a:lnSpc>
              <a:buFont typeface="Arial"/>
              <a:buChar char="•"/>
            </a:pPr>
            <a:r>
              <a:rPr lang="en-US" sz="1800" dirty="0" err="1">
                <a:solidFill>
                  <a:srgbClr val="000000"/>
                </a:solidFill>
                <a:latin typeface="Roboto Condensed"/>
              </a:rPr>
              <a:t>Elif</a:t>
            </a:r>
            <a:r>
              <a:rPr lang="en-US" sz="1800" dirty="0">
                <a:solidFill>
                  <a:srgbClr val="000000"/>
                </a:solidFill>
                <a:latin typeface="Roboto Condensed"/>
              </a:rPr>
              <a:t> </a:t>
            </a:r>
            <a:r>
              <a:rPr lang="en-US" sz="1800" dirty="0" err="1">
                <a:solidFill>
                  <a:srgbClr val="000000"/>
                </a:solidFill>
                <a:latin typeface="Roboto Condensed"/>
              </a:rPr>
              <a:t>ile</a:t>
            </a:r>
            <a:r>
              <a:rPr lang="en-US" sz="1800" dirty="0">
                <a:solidFill>
                  <a:srgbClr val="000000"/>
                </a:solidFill>
                <a:latin typeface="Roboto Condensed"/>
              </a:rPr>
              <a:t> Alp </a:t>
            </a:r>
            <a:r>
              <a:rPr lang="en-US" sz="1800" dirty="0" err="1">
                <a:solidFill>
                  <a:srgbClr val="000000"/>
                </a:solidFill>
                <a:latin typeface="Roboto Condensed"/>
              </a:rPr>
              <a:t>Hikaye</a:t>
            </a:r>
            <a:r>
              <a:rPr lang="en-US" sz="1800" dirty="0">
                <a:solidFill>
                  <a:srgbClr val="000000"/>
                </a:solidFill>
                <a:latin typeface="Roboto Condensed"/>
              </a:rPr>
              <a:t> </a:t>
            </a:r>
            <a:r>
              <a:rPr lang="en-US" sz="1800" dirty="0" err="1">
                <a:solidFill>
                  <a:srgbClr val="000000"/>
                </a:solidFill>
                <a:latin typeface="Roboto Condensed"/>
              </a:rPr>
              <a:t>Serisi</a:t>
            </a:r>
            <a:endParaRPr lang="en-US" sz="1800" dirty="0">
              <a:solidFill>
                <a:srgbClr val="000000"/>
              </a:solidFill>
              <a:latin typeface="Roboto Condensed"/>
            </a:endParaRPr>
          </a:p>
          <a:p>
            <a:pPr>
              <a:lnSpc>
                <a:spcPts val="1980"/>
              </a:lnSpc>
            </a:pPr>
            <a:endParaRPr lang="en-US" sz="1800" dirty="0">
              <a:solidFill>
                <a:srgbClr val="000000"/>
              </a:solidFill>
              <a:latin typeface="Roboto Condensed"/>
            </a:endParaRPr>
          </a:p>
        </p:txBody>
      </p:sp>
      <p:sp>
        <p:nvSpPr>
          <p:cNvPr id="29" name="TextBox 29"/>
          <p:cNvSpPr txBox="1"/>
          <p:nvPr/>
        </p:nvSpPr>
        <p:spPr>
          <a:xfrm>
            <a:off x="13058864" y="4279706"/>
            <a:ext cx="4689667" cy="5145405"/>
          </a:xfrm>
          <a:prstGeom prst="rect">
            <a:avLst/>
          </a:prstGeom>
        </p:spPr>
        <p:txBody>
          <a:bodyPr lIns="0" tIns="0" rIns="0" bIns="0" rtlCol="0" anchor="t">
            <a:spAutoFit/>
          </a:bodyPr>
          <a:lstStyle/>
          <a:p>
            <a:pPr marL="388620" lvl="1" indent="-194310">
              <a:lnSpc>
                <a:spcPts val="2520"/>
              </a:lnSpc>
              <a:buFont typeface="Arial"/>
              <a:buChar char="•"/>
            </a:pPr>
            <a:r>
              <a:rPr lang="en-US" sz="1800">
                <a:solidFill>
                  <a:srgbClr val="000000"/>
                </a:solidFill>
                <a:latin typeface="Roboto Condensed"/>
              </a:rPr>
              <a:t>Zorlayıcı Yaşam Olayları ile İlgili Broşür, Sunu İçeriği ve Psikoeğitim Programları (Deprem, Sel, Yangın, Çığ, Salgın Hastalık, Göç, Terör, İntihar, Cinsel İstismar, Yas)</a:t>
            </a:r>
          </a:p>
          <a:p>
            <a:pPr>
              <a:lnSpc>
                <a:spcPts val="2520"/>
              </a:lnSpc>
            </a:pPr>
            <a:endParaRPr lang="en-US" sz="1800">
              <a:solidFill>
                <a:srgbClr val="000000"/>
              </a:solidFill>
              <a:latin typeface="Roboto Condensed"/>
            </a:endParaRPr>
          </a:p>
          <a:p>
            <a:pPr marL="388620" lvl="1" indent="-194310">
              <a:lnSpc>
                <a:spcPts val="2520"/>
              </a:lnSpc>
              <a:buFont typeface="Arial"/>
              <a:buChar char="•"/>
            </a:pPr>
            <a:r>
              <a:rPr lang="en-US" sz="1800">
                <a:solidFill>
                  <a:srgbClr val="000000"/>
                </a:solidFill>
                <a:latin typeface="Roboto Condensed"/>
              </a:rPr>
              <a:t>Zorlayıcı Yaşam Olayları Sonrası Öğretmen Psikoeğitim Programı</a:t>
            </a:r>
          </a:p>
          <a:p>
            <a:pPr>
              <a:lnSpc>
                <a:spcPts val="2808"/>
              </a:lnSpc>
            </a:pPr>
            <a:endParaRPr lang="en-US" sz="1800">
              <a:solidFill>
                <a:srgbClr val="000000"/>
              </a:solidFill>
              <a:latin typeface="Roboto Condensed"/>
            </a:endParaRPr>
          </a:p>
          <a:p>
            <a:pPr marL="388620" lvl="1" indent="-194310">
              <a:lnSpc>
                <a:spcPts val="2808"/>
              </a:lnSpc>
              <a:buFont typeface="Arial"/>
              <a:buChar char="•"/>
            </a:pPr>
            <a:r>
              <a:rPr lang="en-US" sz="1800">
                <a:solidFill>
                  <a:srgbClr val="DC0C15"/>
                </a:solidFill>
                <a:latin typeface="Roboto Condensed Bold"/>
              </a:rPr>
              <a:t>Travma Sonrası Grup Temelli Müdahale (</a:t>
            </a:r>
            <a:r>
              <a:rPr lang="en-US" sz="1800">
                <a:solidFill>
                  <a:srgbClr val="DC0C15"/>
                </a:solidFill>
                <a:latin typeface="Roboto Condensed Bold"/>
                <a:hlinkClick r:id="rId10" tooltip="https://docs.google.com/spreadsheets/d/1DUF2isFWsqVSYhbaACYtbgcLi_YjDqpE3GLQIVgkKQg/edit#gid=69851113"/>
              </a:rPr>
              <a:t>TS-GTM) </a:t>
            </a:r>
            <a:r>
              <a:rPr lang="en-US" sz="1800">
                <a:solidFill>
                  <a:srgbClr val="DC0C15"/>
                </a:solidFill>
                <a:latin typeface="Roboto Condensed Bold"/>
              </a:rPr>
              <a:t>Programı</a:t>
            </a:r>
          </a:p>
          <a:p>
            <a:pPr>
              <a:lnSpc>
                <a:spcPts val="2520"/>
              </a:lnSpc>
            </a:pPr>
            <a:endParaRPr lang="en-US" sz="1800">
              <a:solidFill>
                <a:srgbClr val="DC0C15"/>
              </a:solidFill>
              <a:latin typeface="Roboto Condensed Bold"/>
            </a:endParaRPr>
          </a:p>
          <a:p>
            <a:pPr marL="388620" lvl="1" indent="-194310">
              <a:lnSpc>
                <a:spcPts val="2520"/>
              </a:lnSpc>
              <a:buFont typeface="Arial"/>
              <a:buChar char="•"/>
            </a:pPr>
            <a:r>
              <a:rPr lang="en-US" sz="1800">
                <a:solidFill>
                  <a:srgbClr val="000000"/>
                </a:solidFill>
                <a:latin typeface="Roboto Condensed"/>
              </a:rPr>
              <a:t>Travma Sonrası Bireysel Müdahale Çalışmaları (BDT, EMDR, Oyun Terapisi vb.)</a:t>
            </a:r>
          </a:p>
          <a:p>
            <a:pPr>
              <a:lnSpc>
                <a:spcPts val="2520"/>
              </a:lnSpc>
            </a:pPr>
            <a:endParaRPr lang="en-US" sz="1800">
              <a:solidFill>
                <a:srgbClr val="000000"/>
              </a:solidFill>
              <a:latin typeface="Roboto Condensed"/>
            </a:endParaRPr>
          </a:p>
          <a:p>
            <a:pPr marL="388620" lvl="1" indent="-194310">
              <a:lnSpc>
                <a:spcPts val="2520"/>
              </a:lnSpc>
              <a:buFont typeface="Arial"/>
              <a:buChar char="•"/>
            </a:pPr>
            <a:r>
              <a:rPr lang="en-US" sz="1800">
                <a:solidFill>
                  <a:srgbClr val="000000"/>
                </a:solidFill>
                <a:latin typeface="Roboto Condensed"/>
              </a:rPr>
              <a:t>Çalışana Destek Programı </a:t>
            </a:r>
          </a:p>
          <a:p>
            <a:pPr>
              <a:lnSpc>
                <a:spcPts val="2520"/>
              </a:lnSpc>
            </a:pPr>
            <a:endParaRPr lang="en-US" sz="1800">
              <a:solidFill>
                <a:srgbClr val="000000"/>
              </a:solidFill>
              <a:latin typeface="Roboto Condensed"/>
            </a:endParaRPr>
          </a:p>
        </p:txBody>
      </p:sp>
      <p:grpSp>
        <p:nvGrpSpPr>
          <p:cNvPr id="30" name="Group 30"/>
          <p:cNvGrpSpPr/>
          <p:nvPr/>
        </p:nvGrpSpPr>
        <p:grpSpPr>
          <a:xfrm rot="-10800000">
            <a:off x="4331771" y="1045073"/>
            <a:ext cx="2620006" cy="843013"/>
            <a:chOff x="0" y="0"/>
            <a:chExt cx="11209600" cy="3606800"/>
          </a:xfrm>
        </p:grpSpPr>
        <p:sp>
          <p:nvSpPr>
            <p:cNvPr id="31" name="Freeform 31"/>
            <p:cNvSpPr/>
            <p:nvPr/>
          </p:nvSpPr>
          <p:spPr>
            <a:xfrm>
              <a:off x="0" y="0"/>
              <a:ext cx="11209599" cy="3606800"/>
            </a:xfrm>
            <a:custGeom>
              <a:avLst/>
              <a:gdLst/>
              <a:ahLst/>
              <a:cxnLst/>
              <a:rect l="l" t="t" r="r" b="b"/>
              <a:pathLst>
                <a:path w="11209599" h="3606800">
                  <a:moveTo>
                    <a:pt x="11209599" y="0"/>
                  </a:moveTo>
                  <a:lnTo>
                    <a:pt x="1041400" y="0"/>
                  </a:lnTo>
                  <a:lnTo>
                    <a:pt x="0" y="1803400"/>
                  </a:lnTo>
                  <a:lnTo>
                    <a:pt x="1041400" y="3606800"/>
                  </a:lnTo>
                  <a:lnTo>
                    <a:pt x="11209599" y="3606800"/>
                  </a:lnTo>
                  <a:lnTo>
                    <a:pt x="10168199" y="1803400"/>
                  </a:lnTo>
                  <a:close/>
                </a:path>
              </a:pathLst>
            </a:custGeom>
            <a:solidFill>
              <a:srgbClr val="F5C116"/>
            </a:solidFill>
          </p:spPr>
          <p:txBody>
            <a:bodyPr/>
            <a:lstStyle/>
            <a:p>
              <a:endParaRPr lang="tr-TR"/>
            </a:p>
          </p:txBody>
        </p:sp>
      </p:grpSp>
      <p:grpSp>
        <p:nvGrpSpPr>
          <p:cNvPr id="32" name="Group 32"/>
          <p:cNvGrpSpPr/>
          <p:nvPr/>
        </p:nvGrpSpPr>
        <p:grpSpPr>
          <a:xfrm rot="-10800000">
            <a:off x="6682118" y="1028700"/>
            <a:ext cx="2374684" cy="843013"/>
            <a:chOff x="0" y="0"/>
            <a:chExt cx="10160000" cy="3606800"/>
          </a:xfrm>
        </p:grpSpPr>
        <p:sp>
          <p:nvSpPr>
            <p:cNvPr id="33" name="Freeform 33"/>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F5C116"/>
            </a:solidFill>
          </p:spPr>
          <p:txBody>
            <a:bodyPr/>
            <a:lstStyle/>
            <a:p>
              <a:endParaRPr lang="tr-TR"/>
            </a:p>
          </p:txBody>
        </p:sp>
      </p:grpSp>
      <p:grpSp>
        <p:nvGrpSpPr>
          <p:cNvPr id="34" name="Group 34"/>
          <p:cNvGrpSpPr/>
          <p:nvPr/>
        </p:nvGrpSpPr>
        <p:grpSpPr>
          <a:xfrm rot="-10800000">
            <a:off x="10830936" y="1031569"/>
            <a:ext cx="2374684" cy="843013"/>
            <a:chOff x="0" y="0"/>
            <a:chExt cx="10160000" cy="3606800"/>
          </a:xfrm>
        </p:grpSpPr>
        <p:sp>
          <p:nvSpPr>
            <p:cNvPr id="35" name="Freeform 35"/>
            <p:cNvSpPr/>
            <p:nvPr/>
          </p:nvSpPr>
          <p:spPr>
            <a:xfrm>
              <a:off x="0" y="0"/>
              <a:ext cx="10160000" cy="3606800"/>
            </a:xfrm>
            <a:custGeom>
              <a:avLst/>
              <a:gdLst/>
              <a:ahLst/>
              <a:cxnLst/>
              <a:rect l="l" t="t" r="r" b="b"/>
              <a:pathLst>
                <a:path w="10160000" h="3606800">
                  <a:moveTo>
                    <a:pt x="10160000" y="0"/>
                  </a:moveTo>
                  <a:lnTo>
                    <a:pt x="1041400" y="0"/>
                  </a:lnTo>
                  <a:lnTo>
                    <a:pt x="0" y="1803400"/>
                  </a:lnTo>
                  <a:lnTo>
                    <a:pt x="1041400" y="3606800"/>
                  </a:lnTo>
                  <a:lnTo>
                    <a:pt x="10160000" y="3606800"/>
                  </a:lnTo>
                  <a:lnTo>
                    <a:pt x="9118600" y="1803400"/>
                  </a:lnTo>
                  <a:close/>
                </a:path>
              </a:pathLst>
            </a:custGeom>
            <a:solidFill>
              <a:srgbClr val="FFCD82"/>
            </a:solidFill>
          </p:spPr>
          <p:txBody>
            <a:bodyPr/>
            <a:lstStyle/>
            <a:p>
              <a:endParaRPr lang="tr-TR"/>
            </a:p>
          </p:txBody>
        </p:sp>
      </p:grpSp>
      <p:grpSp>
        <p:nvGrpSpPr>
          <p:cNvPr id="36" name="Group 36"/>
          <p:cNvGrpSpPr/>
          <p:nvPr/>
        </p:nvGrpSpPr>
        <p:grpSpPr>
          <a:xfrm rot="-10800000">
            <a:off x="9190152" y="1028700"/>
            <a:ext cx="2634747" cy="843013"/>
            <a:chOff x="0" y="0"/>
            <a:chExt cx="11272669" cy="3606800"/>
          </a:xfrm>
        </p:grpSpPr>
        <p:sp>
          <p:nvSpPr>
            <p:cNvPr id="37" name="Freeform 37"/>
            <p:cNvSpPr/>
            <p:nvPr/>
          </p:nvSpPr>
          <p:spPr>
            <a:xfrm>
              <a:off x="0" y="0"/>
              <a:ext cx="11272669" cy="3606800"/>
            </a:xfrm>
            <a:custGeom>
              <a:avLst/>
              <a:gdLst/>
              <a:ahLst/>
              <a:cxnLst/>
              <a:rect l="l" t="t" r="r" b="b"/>
              <a:pathLst>
                <a:path w="11272669" h="3606800">
                  <a:moveTo>
                    <a:pt x="11272669" y="0"/>
                  </a:moveTo>
                  <a:lnTo>
                    <a:pt x="1041400" y="0"/>
                  </a:lnTo>
                  <a:lnTo>
                    <a:pt x="0" y="1803400"/>
                  </a:lnTo>
                  <a:lnTo>
                    <a:pt x="1041400" y="3606800"/>
                  </a:lnTo>
                  <a:lnTo>
                    <a:pt x="11272669" y="3606800"/>
                  </a:lnTo>
                  <a:lnTo>
                    <a:pt x="10231269" y="1803400"/>
                  </a:lnTo>
                  <a:close/>
                </a:path>
              </a:pathLst>
            </a:custGeom>
            <a:solidFill>
              <a:srgbClr val="FFCD82"/>
            </a:solidFill>
          </p:spPr>
          <p:txBody>
            <a:bodyPr/>
            <a:lstStyle/>
            <a:p>
              <a:endParaRPr lang="tr-TR"/>
            </a:p>
          </p:txBody>
        </p:sp>
      </p:grpSp>
      <p:sp>
        <p:nvSpPr>
          <p:cNvPr id="38" name="TextBox 38"/>
          <p:cNvSpPr txBox="1"/>
          <p:nvPr/>
        </p:nvSpPr>
        <p:spPr>
          <a:xfrm>
            <a:off x="5259440" y="1237626"/>
            <a:ext cx="2882712" cy="489112"/>
          </a:xfrm>
          <a:prstGeom prst="rect">
            <a:avLst/>
          </a:prstGeom>
        </p:spPr>
        <p:txBody>
          <a:bodyPr lIns="0" tIns="0" rIns="0" bIns="0" rtlCol="0" anchor="t">
            <a:spAutoFit/>
          </a:bodyPr>
          <a:lstStyle/>
          <a:p>
            <a:pPr algn="ctr">
              <a:lnSpc>
                <a:spcPts val="1938"/>
              </a:lnSpc>
            </a:pPr>
            <a:r>
              <a:rPr lang="en-US" sz="1762">
                <a:solidFill>
                  <a:srgbClr val="3C5679"/>
                </a:solidFill>
                <a:latin typeface="Montserrat Classic Bold"/>
              </a:rPr>
              <a:t>GELİŞİMSEL- ÖNLEYİCİ HİZMETLER</a:t>
            </a:r>
          </a:p>
        </p:txBody>
      </p:sp>
      <p:sp>
        <p:nvSpPr>
          <p:cNvPr id="39" name="TextBox 39"/>
          <p:cNvSpPr txBox="1"/>
          <p:nvPr/>
        </p:nvSpPr>
        <p:spPr>
          <a:xfrm>
            <a:off x="9809497" y="1237626"/>
            <a:ext cx="2882712" cy="250987"/>
          </a:xfrm>
          <a:prstGeom prst="rect">
            <a:avLst/>
          </a:prstGeom>
        </p:spPr>
        <p:txBody>
          <a:bodyPr lIns="0" tIns="0" rIns="0" bIns="0" rtlCol="0" anchor="t">
            <a:spAutoFit/>
          </a:bodyPr>
          <a:lstStyle/>
          <a:p>
            <a:pPr algn="ctr">
              <a:lnSpc>
                <a:spcPts val="1938"/>
              </a:lnSpc>
            </a:pPr>
            <a:r>
              <a:rPr lang="en-US" sz="1762">
                <a:solidFill>
                  <a:srgbClr val="3C5679"/>
                </a:solidFill>
                <a:latin typeface="Montserrat Classic Bold"/>
              </a:rPr>
              <a:t>İYİLEŞTİRİCİ HİZMETLER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 name="TextBox 10"/>
          <p:cNvSpPr txBox="1"/>
          <p:nvPr/>
        </p:nvSpPr>
        <p:spPr>
          <a:xfrm>
            <a:off x="683370" y="593397"/>
            <a:ext cx="16766430" cy="369332"/>
          </a:xfrm>
          <a:prstGeom prst="rect">
            <a:avLst/>
          </a:prstGeom>
        </p:spPr>
        <p:txBody>
          <a:bodyPr wrap="square" lIns="0" tIns="0" rIns="0" bIns="0" rtlCol="0" anchor="t">
            <a:spAutoFit/>
          </a:bodyPr>
          <a:lstStyle/>
          <a:p>
            <a:pPr algn="ctr"/>
            <a:r>
              <a:rPr lang="tr-TR" sz="2400" spc="175" dirty="0">
                <a:solidFill>
                  <a:schemeClr val="accent2"/>
                </a:solidFill>
                <a:latin typeface="Barlow Bold"/>
              </a:rPr>
              <a:t>Psikososyal Destek Hizmetleri Kapsamında Sahada Görev Yapan Personele Yönelik Çalışmalar</a:t>
            </a:r>
            <a:endParaRPr lang="en-US" sz="2400" spc="175" dirty="0">
              <a:solidFill>
                <a:schemeClr val="accent2"/>
              </a:solidFill>
              <a:latin typeface="Barlow Bold"/>
            </a:endParaRPr>
          </a:p>
        </p:txBody>
      </p:sp>
      <p:sp>
        <p:nvSpPr>
          <p:cNvPr id="9" name="Metin kutusu 8">
            <a:extLst>
              <a:ext uri="{FF2B5EF4-FFF2-40B4-BE49-F238E27FC236}">
                <a16:creationId xmlns:a16="http://schemas.microsoft.com/office/drawing/2014/main" id="{5BA11656-809C-48A9-8417-7617977481B6}"/>
              </a:ext>
            </a:extLst>
          </p:cNvPr>
          <p:cNvSpPr txBox="1"/>
          <p:nvPr/>
        </p:nvSpPr>
        <p:spPr>
          <a:xfrm>
            <a:off x="6705600" y="962729"/>
            <a:ext cx="9753600" cy="707886"/>
          </a:xfrm>
          <a:prstGeom prst="rect">
            <a:avLst/>
          </a:prstGeom>
          <a:noFill/>
        </p:spPr>
        <p:txBody>
          <a:bodyPr wrap="square" rtlCol="0">
            <a:spAutoFit/>
          </a:bodyPr>
          <a:lstStyle/>
          <a:p>
            <a:r>
              <a:rPr lang="tr-TR" sz="4000" b="1" dirty="0">
                <a:solidFill>
                  <a:schemeClr val="accent1"/>
                </a:solidFill>
              </a:rPr>
              <a:t>Çalışana Destek</a:t>
            </a:r>
          </a:p>
        </p:txBody>
      </p:sp>
      <p:graphicFrame>
        <p:nvGraphicFramePr>
          <p:cNvPr id="7" name="Diyagram 6">
            <a:extLst>
              <a:ext uri="{FF2B5EF4-FFF2-40B4-BE49-F238E27FC236}">
                <a16:creationId xmlns:a16="http://schemas.microsoft.com/office/drawing/2014/main" id="{26EB8296-BE5C-A6B6-EED2-9EDB41F3BBC9}"/>
              </a:ext>
            </a:extLst>
          </p:cNvPr>
          <p:cNvGraphicFramePr/>
          <p:nvPr>
            <p:extLst>
              <p:ext uri="{D42A27DB-BD31-4B8C-83A1-F6EECF244321}">
                <p14:modId xmlns:p14="http://schemas.microsoft.com/office/powerpoint/2010/main" val="1221610087"/>
              </p:ext>
            </p:extLst>
          </p:nvPr>
        </p:nvGraphicFramePr>
        <p:xfrm>
          <a:off x="304800" y="1866900"/>
          <a:ext cx="17145000" cy="807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48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1" name="TextBox 11"/>
          <p:cNvSpPr txBox="1"/>
          <p:nvPr/>
        </p:nvSpPr>
        <p:spPr>
          <a:xfrm>
            <a:off x="1291863" y="2677467"/>
            <a:ext cx="16131039" cy="1923732"/>
          </a:xfrm>
          <a:prstGeom prst="rect">
            <a:avLst/>
          </a:prstGeom>
        </p:spPr>
        <p:txBody>
          <a:bodyPr lIns="0" tIns="0" rIns="0" bIns="0" rtlCol="0" anchor="t">
            <a:spAutoFit/>
          </a:bodyPr>
          <a:lstStyle/>
          <a:p>
            <a:pPr algn="ctr"/>
            <a:r>
              <a:rPr lang="tr-TR" sz="3200" spc="175" dirty="0" err="1">
                <a:solidFill>
                  <a:srgbClr val="142740"/>
                </a:solidFill>
                <a:latin typeface="Barlow Bold"/>
              </a:rPr>
              <a:t>Travmatik</a:t>
            </a:r>
            <a:r>
              <a:rPr lang="tr-TR" sz="3200" spc="175" dirty="0">
                <a:solidFill>
                  <a:srgbClr val="142740"/>
                </a:solidFill>
                <a:latin typeface="Barlow Bold"/>
              </a:rPr>
              <a:t> Yaşam Olayları Sonrasında Öğrencilerin </a:t>
            </a:r>
            <a:r>
              <a:rPr lang="tr-TR" sz="3200" spc="175" dirty="0" err="1">
                <a:solidFill>
                  <a:srgbClr val="142740"/>
                </a:solidFill>
                <a:latin typeface="Barlow Bold"/>
              </a:rPr>
              <a:t>Başetme</a:t>
            </a:r>
            <a:r>
              <a:rPr lang="tr-TR" sz="3200" spc="175" dirty="0">
                <a:solidFill>
                  <a:srgbClr val="142740"/>
                </a:solidFill>
                <a:latin typeface="Barlow Bold"/>
              </a:rPr>
              <a:t> Becerilerini Güçlendirmede Ailelerin Yapabilecekleri Çalışmalar</a:t>
            </a:r>
            <a:endParaRPr lang="en-US" sz="3200" spc="175" dirty="0">
              <a:solidFill>
                <a:srgbClr val="142740"/>
              </a:solidFill>
              <a:latin typeface="Barlow Bold"/>
            </a:endParaRPr>
          </a:p>
          <a:p>
            <a:pPr>
              <a:lnSpc>
                <a:spcPts val="8197"/>
              </a:lnSpc>
            </a:pPr>
            <a:endParaRPr lang="en-US" sz="5855" spc="175" dirty="0">
              <a:solidFill>
                <a:srgbClr val="142740"/>
              </a:solidFill>
              <a:latin typeface="Barlow Bold"/>
            </a:endParaRPr>
          </a:p>
        </p:txBody>
      </p:sp>
      <p:sp>
        <p:nvSpPr>
          <p:cNvPr id="6" name="Metin kutusu 5">
            <a:extLst>
              <a:ext uri="{FF2B5EF4-FFF2-40B4-BE49-F238E27FC236}">
                <a16:creationId xmlns:a16="http://schemas.microsoft.com/office/drawing/2014/main" id="{794E0BF2-4FAD-4763-AEEE-F0AB838FEFBF}"/>
              </a:ext>
            </a:extLst>
          </p:cNvPr>
          <p:cNvSpPr txBox="1"/>
          <p:nvPr/>
        </p:nvSpPr>
        <p:spPr>
          <a:xfrm>
            <a:off x="1505245" y="4013706"/>
            <a:ext cx="15704274" cy="6124754"/>
          </a:xfrm>
          <a:prstGeom prst="rect">
            <a:avLst/>
          </a:prstGeom>
          <a:noFill/>
        </p:spPr>
        <p:txBody>
          <a:bodyPr wrap="square" rtlCol="0">
            <a:spAutoFit/>
          </a:bodyPr>
          <a:lstStyle/>
          <a:p>
            <a:pPr marL="457200" indent="-457200">
              <a:buFont typeface="Arial" panose="020B0604020202020204" pitchFamily="34" charset="0"/>
              <a:buChar char="•"/>
            </a:pPr>
            <a:r>
              <a:rPr lang="tr-TR" sz="2800" dirty="0"/>
              <a:t>Medyayı sağlıklı kullanın</a:t>
            </a:r>
          </a:p>
          <a:p>
            <a:pPr marL="457200" indent="-457200">
              <a:buFont typeface="Arial" panose="020B0604020202020204" pitchFamily="34" charset="0"/>
              <a:buChar char="•"/>
            </a:pPr>
            <a:r>
              <a:rPr lang="tr-TR" sz="2800" dirty="0"/>
              <a:t>Edindiğiniz doğru bilgileri aile üyeleriyle paylaşın</a:t>
            </a:r>
          </a:p>
          <a:p>
            <a:pPr marL="457200" indent="-457200">
              <a:buFont typeface="Arial" panose="020B0604020202020204" pitchFamily="34" charset="0"/>
              <a:buChar char="•"/>
            </a:pPr>
            <a:r>
              <a:rPr lang="tr-TR" sz="2800" dirty="0"/>
              <a:t>Edindiğiniz bilgileri paylaşırken aile üyelerinin gelişimsel özelliklerine dikkat edin</a:t>
            </a:r>
          </a:p>
          <a:p>
            <a:pPr marL="457200" indent="-457200">
              <a:buFont typeface="Arial" panose="020B0604020202020204" pitchFamily="34" charset="0"/>
              <a:buChar char="•"/>
            </a:pPr>
            <a:r>
              <a:rPr lang="tr-TR" sz="2800" dirty="0"/>
              <a:t>Aileniz ile bilgi paylaşırken çocuklarınızın soru sormalarına izin verin</a:t>
            </a:r>
          </a:p>
          <a:p>
            <a:pPr marL="457200" indent="-457200">
              <a:buFont typeface="Arial" panose="020B0604020202020204" pitchFamily="34" charset="0"/>
              <a:buChar char="•"/>
            </a:pPr>
            <a:r>
              <a:rPr lang="tr-TR" sz="2800" dirty="0"/>
              <a:t>Aile içindeki günlük aktivitelerin ve rollerin sürdürülmesine özen gösterin </a:t>
            </a:r>
          </a:p>
          <a:p>
            <a:pPr marL="457200" indent="-457200">
              <a:buFont typeface="Arial" panose="020B0604020202020204" pitchFamily="34" charset="0"/>
              <a:buChar char="•"/>
            </a:pPr>
            <a:r>
              <a:rPr lang="tr-TR" sz="2800" dirty="0"/>
              <a:t>Aile içindeki herkesin yaşına uygun düzeyde sorumluluk almasını sağlayın </a:t>
            </a:r>
          </a:p>
          <a:p>
            <a:pPr marL="457200" indent="-457200">
              <a:buFont typeface="Arial" panose="020B0604020202020204" pitchFamily="34" charset="0"/>
              <a:buChar char="•"/>
            </a:pPr>
            <a:r>
              <a:rPr lang="tr-TR" sz="2800" dirty="0"/>
              <a:t>Yaşanan tüm zorluklara rağmen ailenizle birlikte vakit geçirin ve eğlenceli şeyler yapın </a:t>
            </a:r>
          </a:p>
          <a:p>
            <a:pPr marL="457200" indent="-457200">
              <a:buFont typeface="Arial" panose="020B0604020202020204" pitchFamily="34" charset="0"/>
              <a:buChar char="•"/>
            </a:pPr>
            <a:r>
              <a:rPr lang="tr-TR" sz="2800" dirty="0"/>
              <a:t>Aile içi iletişimi artırın</a:t>
            </a:r>
          </a:p>
          <a:p>
            <a:pPr marL="457200" indent="-457200">
              <a:buFont typeface="Arial" panose="020B0604020202020204" pitchFamily="34" charset="0"/>
              <a:buChar char="•"/>
            </a:pPr>
            <a:r>
              <a:rPr lang="tr-TR" sz="2800" dirty="0"/>
              <a:t>Duygulara odaklanmaya özen gösterin</a:t>
            </a:r>
          </a:p>
          <a:p>
            <a:pPr marL="457200" indent="-457200">
              <a:buFont typeface="Arial" panose="020B0604020202020204" pitchFamily="34" charset="0"/>
              <a:buChar char="•"/>
            </a:pPr>
            <a:r>
              <a:rPr lang="tr-TR" sz="2800" dirty="0"/>
              <a:t>Ailede güven duygusunun gelişmesine destek olun</a:t>
            </a:r>
          </a:p>
          <a:p>
            <a:pPr marL="457200" indent="-457200">
              <a:buFont typeface="Arial" panose="020B0604020202020204" pitchFamily="34" charset="0"/>
              <a:buChar char="•"/>
            </a:pPr>
            <a:r>
              <a:rPr lang="tr-TR" sz="2800" dirty="0"/>
              <a:t>Çözüm-odaklı problem çözme stratejileri kullanın</a:t>
            </a:r>
          </a:p>
          <a:p>
            <a:pPr marL="457200" indent="-457200">
              <a:buFont typeface="Arial" panose="020B0604020202020204" pitchFamily="34" charset="0"/>
              <a:buChar char="•"/>
            </a:pPr>
            <a:r>
              <a:rPr lang="tr-TR" sz="2800" dirty="0"/>
              <a:t>Tutum ve davranışlarınızla aile üyelerine model olun</a:t>
            </a:r>
          </a:p>
          <a:p>
            <a:pPr marL="457200" indent="-457200">
              <a:buFont typeface="Arial" panose="020B0604020202020204" pitchFamily="34" charset="0"/>
              <a:buChar char="•"/>
            </a:pPr>
            <a:r>
              <a:rPr lang="tr-TR" sz="2800" dirty="0"/>
              <a:t>Kendinize zaman ayırın</a:t>
            </a:r>
          </a:p>
          <a:p>
            <a:pPr marL="457200" indent="-457200">
              <a:buFont typeface="Arial" panose="020B0604020202020204" pitchFamily="34" charset="0"/>
              <a:buChar char="•"/>
            </a:pPr>
            <a:r>
              <a:rPr lang="tr-TR" sz="2800" dirty="0"/>
              <a:t>Uzmana başvurun</a:t>
            </a:r>
          </a:p>
        </p:txBody>
      </p:sp>
      <p:sp>
        <p:nvSpPr>
          <p:cNvPr id="12" name="Metin kutusu 11">
            <a:extLst>
              <a:ext uri="{FF2B5EF4-FFF2-40B4-BE49-F238E27FC236}">
                <a16:creationId xmlns:a16="http://schemas.microsoft.com/office/drawing/2014/main" id="{EAE82139-DD80-2E33-2B79-A9136BF8B684}"/>
              </a:ext>
            </a:extLst>
          </p:cNvPr>
          <p:cNvSpPr txBox="1"/>
          <p:nvPr/>
        </p:nvSpPr>
        <p:spPr>
          <a:xfrm>
            <a:off x="3581400" y="543136"/>
            <a:ext cx="11811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Travmatik</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Yaşam</a:t>
            </a:r>
            <a:r>
              <a:rPr kumimoji="0" lang="en-US"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a:t>
            </a:r>
            <a:r>
              <a:rPr kumimoji="0" lang="en-US" sz="2800" b="0" i="0" u="none" strike="noStrike" kern="1200" cap="none" spc="126" normalizeH="0" baseline="0" noProof="0" dirty="0" err="1">
                <a:ln>
                  <a:noFill/>
                </a:ln>
                <a:solidFill>
                  <a:srgbClr val="C0504D">
                    <a:lumMod val="60000"/>
                    <a:lumOff val="40000"/>
                  </a:srgbClr>
                </a:solidFill>
                <a:effectLst/>
                <a:uLnTx/>
                <a:uFillTx/>
                <a:latin typeface="Barlow Bold"/>
                <a:ea typeface="+mn-ea"/>
                <a:cs typeface="+mn-cs"/>
              </a:rPr>
              <a:t>Olayları</a:t>
            </a:r>
            <a:r>
              <a:rPr kumimoji="0" lang="tr-TR" sz="2800" b="0" i="0" u="none" strike="noStrike" kern="1200" cap="none" spc="126" normalizeH="0" baseline="0" noProof="0" dirty="0">
                <a:ln>
                  <a:noFill/>
                </a:ln>
                <a:solidFill>
                  <a:srgbClr val="C0504D">
                    <a:lumMod val="60000"/>
                    <a:lumOff val="40000"/>
                  </a:srgbClr>
                </a:solidFill>
                <a:effectLst/>
                <a:uLnTx/>
                <a:uFillTx/>
                <a:latin typeface="Barlow Bold"/>
                <a:ea typeface="+mn-ea"/>
                <a:cs typeface="+mn-cs"/>
              </a:rPr>
              <a:t> ve Psikolojik Travma</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65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1" y="593397"/>
            <a:ext cx="8724900" cy="2706510"/>
          </a:xfrm>
          <a:prstGeom prst="rect">
            <a:avLst/>
          </a:prstGeom>
        </p:spPr>
        <p:txBody>
          <a:bodyPr lIns="0" tIns="0" rIns="0" bIns="0" rtlCol="0" anchor="t">
            <a:spAutoFit/>
          </a:bodyPr>
          <a:lstStyle/>
          <a:p>
            <a:r>
              <a:rPr lang="tr-TR" sz="4400" spc="175" dirty="0">
                <a:solidFill>
                  <a:srgbClr val="142740"/>
                </a:solidFill>
                <a:latin typeface="Barlow Bold"/>
              </a:rPr>
              <a:t>Kayıp ve Yas Sürecinde Öğrencilerle Yapılacak Çalışmalar</a:t>
            </a:r>
            <a:endParaRPr lang="en-US" sz="4400" spc="175" dirty="0">
              <a:solidFill>
                <a:srgbClr val="142740"/>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11" name="TextBox 11"/>
          <p:cNvSpPr txBox="1"/>
          <p:nvPr/>
        </p:nvSpPr>
        <p:spPr>
          <a:xfrm>
            <a:off x="1291863" y="2677467"/>
            <a:ext cx="16131039" cy="1990417"/>
          </a:xfrm>
          <a:prstGeom prst="rect">
            <a:avLst/>
          </a:prstGeom>
        </p:spPr>
        <p:txBody>
          <a:bodyPr lIns="0" tIns="0" rIns="0" bIns="0" rtlCol="0" anchor="t">
            <a:spAutoFit/>
          </a:bodyPr>
          <a:lstStyle/>
          <a:p>
            <a:pPr algn="ctr">
              <a:lnSpc>
                <a:spcPts val="8197"/>
              </a:lnSpc>
            </a:pPr>
            <a:r>
              <a:rPr lang="tr-TR" sz="4000" spc="175" dirty="0">
                <a:solidFill>
                  <a:srgbClr val="142740"/>
                </a:solidFill>
                <a:latin typeface="Barlow Bold"/>
              </a:rPr>
              <a:t>Profesyonel Yardımda Kullanılabilecek Etkinlik ve Teknikler</a:t>
            </a:r>
            <a:endParaRPr lang="en-US" sz="4000" spc="175" dirty="0">
              <a:solidFill>
                <a:srgbClr val="142740"/>
              </a:solidFill>
              <a:latin typeface="Barlow Bold"/>
            </a:endParaRPr>
          </a:p>
          <a:p>
            <a:pPr>
              <a:lnSpc>
                <a:spcPts val="8197"/>
              </a:lnSpc>
            </a:pPr>
            <a:endParaRPr lang="en-US" sz="5855" spc="175" dirty="0">
              <a:solidFill>
                <a:srgbClr val="142740"/>
              </a:solidFill>
              <a:latin typeface="Barlow Bold"/>
            </a:endParaRPr>
          </a:p>
        </p:txBody>
      </p:sp>
      <p:sp>
        <p:nvSpPr>
          <p:cNvPr id="6" name="Metin kutusu 5">
            <a:extLst>
              <a:ext uri="{FF2B5EF4-FFF2-40B4-BE49-F238E27FC236}">
                <a16:creationId xmlns:a16="http://schemas.microsoft.com/office/drawing/2014/main" id="{EFC1D751-2231-492F-AFC4-AD675D5E70AF}"/>
              </a:ext>
            </a:extLst>
          </p:cNvPr>
          <p:cNvSpPr txBox="1"/>
          <p:nvPr/>
        </p:nvSpPr>
        <p:spPr>
          <a:xfrm>
            <a:off x="1371600" y="4152900"/>
            <a:ext cx="16131039" cy="4031873"/>
          </a:xfrm>
          <a:prstGeom prst="rect">
            <a:avLst/>
          </a:prstGeom>
          <a:noFill/>
        </p:spPr>
        <p:txBody>
          <a:bodyPr wrap="square" rtlCol="0">
            <a:spAutoFit/>
          </a:bodyPr>
          <a:lstStyle/>
          <a:p>
            <a:pPr marL="457200" indent="-457200">
              <a:buFont typeface="Arial" panose="020B0604020202020204" pitchFamily="34" charset="0"/>
              <a:buChar char="•"/>
            </a:pPr>
            <a:r>
              <a:rPr lang="tr-TR" sz="3200" dirty="0"/>
              <a:t>Oyun ve sanatsal etkinlikler</a:t>
            </a:r>
          </a:p>
          <a:p>
            <a:pPr marL="457200" indent="-457200">
              <a:buFont typeface="Arial" panose="020B0604020202020204" pitchFamily="34" charset="0"/>
              <a:buChar char="•"/>
            </a:pPr>
            <a:r>
              <a:rPr lang="tr-TR" sz="3200" dirty="0"/>
              <a:t>Yazma etkinlikleri</a:t>
            </a:r>
          </a:p>
          <a:p>
            <a:pPr marL="457200" indent="-457200">
              <a:buFont typeface="Arial" panose="020B0604020202020204" pitchFamily="34" charset="0"/>
              <a:buChar char="•"/>
            </a:pPr>
            <a:r>
              <a:rPr lang="tr-TR" sz="3200" dirty="0" err="1"/>
              <a:t>Bibliyoterapi</a:t>
            </a:r>
            <a:endParaRPr lang="tr-TR" sz="3200" dirty="0"/>
          </a:p>
          <a:p>
            <a:pPr marL="457200" indent="-457200">
              <a:buFont typeface="Arial" panose="020B0604020202020204" pitchFamily="34" charset="0"/>
              <a:buChar char="•"/>
            </a:pPr>
            <a:r>
              <a:rPr lang="tr-TR" sz="3200" dirty="0"/>
              <a:t>Metafor kullanımı</a:t>
            </a:r>
          </a:p>
          <a:p>
            <a:pPr marL="457200" indent="-457200">
              <a:buFont typeface="Arial" panose="020B0604020202020204" pitchFamily="34" charset="0"/>
              <a:buChar char="•"/>
            </a:pPr>
            <a:r>
              <a:rPr lang="tr-TR" sz="3200" dirty="0"/>
              <a:t>Anı kitabı / anı kutusu</a:t>
            </a:r>
          </a:p>
          <a:p>
            <a:pPr marL="457200" indent="-457200">
              <a:buFont typeface="Arial" panose="020B0604020202020204" pitchFamily="34" charset="0"/>
              <a:buChar char="•"/>
            </a:pPr>
            <a:r>
              <a:rPr lang="tr-TR" sz="3200" dirty="0"/>
              <a:t>Yönlendirilmiş hayal tekniği</a:t>
            </a:r>
          </a:p>
          <a:p>
            <a:pPr marL="457200" indent="-457200">
              <a:buFont typeface="Arial" panose="020B0604020202020204" pitchFamily="34" charset="0"/>
              <a:buChar char="•"/>
            </a:pPr>
            <a:r>
              <a:rPr lang="tr-TR" sz="3200" dirty="0"/>
              <a:t>Sosyal destek kaynaklarının belirlenmesi ve güçlendirilmesine yönelik etkinlikler</a:t>
            </a:r>
          </a:p>
          <a:p>
            <a:pPr marL="457200" indent="-457200">
              <a:buFont typeface="Arial" panose="020B0604020202020204" pitchFamily="34" charset="0"/>
              <a:buChar char="•"/>
            </a:pPr>
            <a:r>
              <a:rPr lang="tr-TR" sz="3200" dirty="0"/>
              <a:t>Ölen kişiyi hatırlatıcı ritüeller</a:t>
            </a:r>
          </a:p>
        </p:txBody>
      </p:sp>
    </p:spTree>
    <p:extLst>
      <p:ext uri="{BB962C8B-B14F-4D97-AF65-F5344CB8AC3E}">
        <p14:creationId xmlns:p14="http://schemas.microsoft.com/office/powerpoint/2010/main" val="206507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8" name="TextBox 18"/>
          <p:cNvSpPr txBox="1"/>
          <p:nvPr/>
        </p:nvSpPr>
        <p:spPr>
          <a:xfrm>
            <a:off x="5105400" y="1790700"/>
            <a:ext cx="6629400" cy="654025"/>
          </a:xfrm>
          <a:prstGeom prst="rect">
            <a:avLst/>
          </a:prstGeom>
        </p:spPr>
        <p:txBody>
          <a:bodyPr wrap="square" lIns="0" tIns="0" rIns="0" bIns="0" rtlCol="0" anchor="t">
            <a:spAutoFit/>
          </a:bodyPr>
          <a:lstStyle/>
          <a:p>
            <a:pPr algn="ctr">
              <a:lnSpc>
                <a:spcPts val="5123"/>
              </a:lnSpc>
            </a:pPr>
            <a:r>
              <a:rPr lang="en-US" sz="4400" spc="-1" dirty="0" err="1">
                <a:solidFill>
                  <a:schemeClr val="accent1"/>
                </a:solidFill>
                <a:latin typeface="Arimo Bold"/>
              </a:rPr>
              <a:t>Krize</a:t>
            </a:r>
            <a:r>
              <a:rPr lang="en-US" sz="4400" spc="-1" dirty="0">
                <a:solidFill>
                  <a:schemeClr val="accent1"/>
                </a:solidFill>
                <a:latin typeface="Arimo Bold"/>
              </a:rPr>
              <a:t> </a:t>
            </a:r>
            <a:r>
              <a:rPr lang="en-US" sz="4400" spc="-1" dirty="0" err="1">
                <a:solidFill>
                  <a:schemeClr val="accent1"/>
                </a:solidFill>
                <a:latin typeface="Arimo Bold"/>
              </a:rPr>
              <a:t>Müdahale</a:t>
            </a:r>
            <a:r>
              <a:rPr lang="en-US" sz="4400" spc="-1" dirty="0">
                <a:solidFill>
                  <a:schemeClr val="accent1"/>
                </a:solidFill>
                <a:latin typeface="Arimo Bold"/>
              </a:rPr>
              <a:t> </a:t>
            </a:r>
          </a:p>
        </p:txBody>
      </p:sp>
      <p:graphicFrame>
        <p:nvGraphicFramePr>
          <p:cNvPr id="10" name="Diyagram 9">
            <a:extLst>
              <a:ext uri="{FF2B5EF4-FFF2-40B4-BE49-F238E27FC236}">
                <a16:creationId xmlns:a16="http://schemas.microsoft.com/office/drawing/2014/main" id="{DF165542-DB54-313D-FDF8-E3E12372A093}"/>
              </a:ext>
            </a:extLst>
          </p:cNvPr>
          <p:cNvGraphicFramePr/>
          <p:nvPr>
            <p:extLst>
              <p:ext uri="{D42A27DB-BD31-4B8C-83A1-F6EECF244321}">
                <p14:modId xmlns:p14="http://schemas.microsoft.com/office/powerpoint/2010/main" val="3769531369"/>
              </p:ext>
            </p:extLst>
          </p:nvPr>
        </p:nvGraphicFramePr>
        <p:xfrm>
          <a:off x="2209800" y="3543300"/>
          <a:ext cx="13487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a:extLst>
              <a:ext uri="{FF2B5EF4-FFF2-40B4-BE49-F238E27FC236}">
                <a16:creationId xmlns:a16="http://schemas.microsoft.com/office/drawing/2014/main" id="{F47FB928-5285-C15E-2E1F-A0D6DA5D5456}"/>
              </a:ext>
            </a:extLst>
          </p:cNvPr>
          <p:cNvSpPr txBox="1"/>
          <p:nvPr/>
        </p:nvSpPr>
        <p:spPr>
          <a:xfrm>
            <a:off x="1981200" y="324205"/>
            <a:ext cx="14020800" cy="523220"/>
          </a:xfrm>
          <a:prstGeom prst="rect">
            <a:avLst/>
          </a:prstGeom>
          <a:noFill/>
        </p:spPr>
        <p:txBody>
          <a:bodyPr wrap="square" rtlCol="0">
            <a:spAutoFit/>
          </a:bodyPr>
          <a:lstStyle/>
          <a:p>
            <a:pPr algn="ctr"/>
            <a:r>
              <a:rPr lang="en-US" sz="2800" spc="126" dirty="0" err="1">
                <a:solidFill>
                  <a:schemeClr val="accent2">
                    <a:lumMod val="60000"/>
                    <a:lumOff val="40000"/>
                  </a:schemeClr>
                </a:solidFill>
                <a:latin typeface="Barlow Bold"/>
              </a:rPr>
              <a:t>Travmatik</a:t>
            </a:r>
            <a:r>
              <a:rPr lang="en-US" sz="2800" spc="126" dirty="0">
                <a:solidFill>
                  <a:schemeClr val="accent2">
                    <a:lumMod val="60000"/>
                    <a:lumOff val="40000"/>
                  </a:schemeClr>
                </a:solidFill>
                <a:latin typeface="Barlow Bold"/>
              </a:rPr>
              <a:t> </a:t>
            </a:r>
            <a:r>
              <a:rPr lang="en-US" sz="2800" spc="126" dirty="0" err="1">
                <a:solidFill>
                  <a:schemeClr val="accent2">
                    <a:lumMod val="60000"/>
                    <a:lumOff val="40000"/>
                  </a:schemeClr>
                </a:solidFill>
                <a:latin typeface="Barlow Bold"/>
              </a:rPr>
              <a:t>Yaşam</a:t>
            </a:r>
            <a:r>
              <a:rPr lang="en-US" sz="2800" spc="126" dirty="0">
                <a:solidFill>
                  <a:schemeClr val="accent2">
                    <a:lumMod val="60000"/>
                    <a:lumOff val="40000"/>
                  </a:schemeClr>
                </a:solidFill>
                <a:latin typeface="Barlow Bold"/>
              </a:rPr>
              <a:t> </a:t>
            </a:r>
            <a:r>
              <a:rPr lang="en-US" sz="2800" spc="126" dirty="0" err="1">
                <a:solidFill>
                  <a:schemeClr val="accent2">
                    <a:lumMod val="60000"/>
                    <a:lumOff val="40000"/>
                  </a:schemeClr>
                </a:solidFill>
                <a:latin typeface="Barlow Bold"/>
              </a:rPr>
              <a:t>Olayları</a:t>
            </a:r>
            <a:r>
              <a:rPr lang="tr-TR" sz="2800" spc="126" dirty="0">
                <a:solidFill>
                  <a:schemeClr val="accent2">
                    <a:lumMod val="60000"/>
                    <a:lumOff val="40000"/>
                  </a:schemeClr>
                </a:solidFill>
                <a:latin typeface="Barlow Bold"/>
              </a:rPr>
              <a:t> ve Psikolojik Travma</a:t>
            </a:r>
            <a:endParaRPr lang="tr-T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9" name="TextBox 9"/>
          <p:cNvSpPr txBox="1"/>
          <p:nvPr/>
        </p:nvSpPr>
        <p:spPr>
          <a:xfrm>
            <a:off x="5181599" y="593397"/>
            <a:ext cx="8839201" cy="1431802"/>
          </a:xfrm>
          <a:prstGeom prst="rect">
            <a:avLst/>
          </a:prstGeom>
        </p:spPr>
        <p:txBody>
          <a:bodyPr wrap="square" lIns="0" tIns="0" rIns="0" bIns="0" rtlCol="0" anchor="t">
            <a:spAutoFit/>
          </a:bodyPr>
          <a:lstStyle/>
          <a:p>
            <a:pPr>
              <a:lnSpc>
                <a:spcPts val="5880"/>
              </a:lnSpc>
            </a:pPr>
            <a:r>
              <a:rPr lang="tr-TR" sz="4200" spc="126" dirty="0">
                <a:solidFill>
                  <a:schemeClr val="accent6">
                    <a:lumMod val="50000"/>
                  </a:schemeClr>
                </a:solidFill>
                <a:latin typeface="Barlow Bold"/>
              </a:rPr>
              <a:t>Psikolojik İlk Yardım (PİY) Nedir?</a:t>
            </a:r>
            <a:endParaRPr lang="en-US" sz="4200" spc="126" dirty="0">
              <a:solidFill>
                <a:schemeClr val="accent6">
                  <a:lumMod val="50000"/>
                </a:schemeClr>
              </a:solidFill>
              <a:latin typeface="Barlow Bold"/>
            </a:endParaRPr>
          </a:p>
          <a:p>
            <a:pPr algn="ctr">
              <a:lnSpc>
                <a:spcPts val="5880"/>
              </a:lnSpc>
              <a:spcBef>
                <a:spcPct val="0"/>
              </a:spcBef>
            </a:pPr>
            <a:endParaRPr lang="en-US" sz="4200" spc="126" dirty="0">
              <a:solidFill>
                <a:srgbClr val="142740"/>
              </a:solidFill>
              <a:latin typeface="Barlow Bold"/>
            </a:endParaRPr>
          </a:p>
        </p:txBody>
      </p:sp>
      <p:grpSp>
        <p:nvGrpSpPr>
          <p:cNvPr id="16" name="Group 16"/>
          <p:cNvGrpSpPr/>
          <p:nvPr/>
        </p:nvGrpSpPr>
        <p:grpSpPr>
          <a:xfrm>
            <a:off x="2402388" y="2221403"/>
            <a:ext cx="224543" cy="10112418"/>
            <a:chOff x="0" y="0"/>
            <a:chExt cx="216576" cy="9753600"/>
          </a:xfrm>
        </p:grpSpPr>
        <p:sp>
          <p:nvSpPr>
            <p:cNvPr id="17" name="Freeform 17"/>
            <p:cNvSpPr/>
            <p:nvPr/>
          </p:nvSpPr>
          <p:spPr>
            <a:xfrm>
              <a:off x="0" y="0"/>
              <a:ext cx="216535" cy="9753600"/>
            </a:xfrm>
            <a:custGeom>
              <a:avLst/>
              <a:gdLst/>
              <a:ahLst/>
              <a:cxnLst/>
              <a:rect l="l" t="t" r="r" b="b"/>
              <a:pathLst>
                <a:path w="216535" h="9753600">
                  <a:moveTo>
                    <a:pt x="0" y="0"/>
                  </a:moveTo>
                  <a:lnTo>
                    <a:pt x="216535" y="0"/>
                  </a:lnTo>
                  <a:lnTo>
                    <a:pt x="216535" y="9753600"/>
                  </a:lnTo>
                  <a:lnTo>
                    <a:pt x="0" y="9753600"/>
                  </a:lnTo>
                  <a:close/>
                </a:path>
              </a:pathLst>
            </a:custGeom>
            <a:solidFill>
              <a:srgbClr val="FFFFFF"/>
            </a:solidFill>
          </p:spPr>
          <p:txBody>
            <a:bodyPr/>
            <a:lstStyle/>
            <a:p>
              <a:endParaRPr lang="tr-TR"/>
            </a:p>
          </p:txBody>
        </p:sp>
      </p:grpSp>
      <p:grpSp>
        <p:nvGrpSpPr>
          <p:cNvPr id="18" name="Group 18"/>
          <p:cNvGrpSpPr/>
          <p:nvPr/>
        </p:nvGrpSpPr>
        <p:grpSpPr>
          <a:xfrm>
            <a:off x="1143000" y="2443823"/>
            <a:ext cx="16279902" cy="9667577"/>
            <a:chOff x="0" y="0"/>
            <a:chExt cx="12309312" cy="9324544"/>
          </a:xfrm>
        </p:grpSpPr>
        <p:sp>
          <p:nvSpPr>
            <p:cNvPr id="19" name="Freeform 19"/>
            <p:cNvSpPr/>
            <p:nvPr/>
          </p:nvSpPr>
          <p:spPr>
            <a:xfrm>
              <a:off x="0" y="0"/>
              <a:ext cx="12309237" cy="9324467"/>
            </a:xfrm>
            <a:custGeom>
              <a:avLst/>
              <a:gdLst/>
              <a:ahLst/>
              <a:cxnLst/>
              <a:rect l="l" t="t" r="r" b="b"/>
              <a:pathLst>
                <a:path w="12309237" h="9324467">
                  <a:moveTo>
                    <a:pt x="6464" y="0"/>
                  </a:moveTo>
                  <a:lnTo>
                    <a:pt x="12302772" y="0"/>
                  </a:lnTo>
                  <a:cubicBezTo>
                    <a:pt x="12306378" y="0"/>
                    <a:pt x="12309237" y="2921"/>
                    <a:pt x="12309237" y="6604"/>
                  </a:cubicBezTo>
                  <a:lnTo>
                    <a:pt x="12309237" y="9317863"/>
                  </a:lnTo>
                  <a:cubicBezTo>
                    <a:pt x="12309237" y="9321546"/>
                    <a:pt x="12306378" y="9324467"/>
                    <a:pt x="12302772" y="9324467"/>
                  </a:cubicBezTo>
                  <a:lnTo>
                    <a:pt x="6464" y="9324467"/>
                  </a:lnTo>
                  <a:cubicBezTo>
                    <a:pt x="2859" y="9324467"/>
                    <a:pt x="0" y="9321546"/>
                    <a:pt x="0" y="9317863"/>
                  </a:cubicBezTo>
                  <a:lnTo>
                    <a:pt x="0" y="6604"/>
                  </a:lnTo>
                  <a:cubicBezTo>
                    <a:pt x="0" y="2921"/>
                    <a:pt x="2859" y="0"/>
                    <a:pt x="6464" y="0"/>
                  </a:cubicBezTo>
                  <a:moveTo>
                    <a:pt x="6464" y="13335"/>
                  </a:moveTo>
                  <a:lnTo>
                    <a:pt x="6464" y="6604"/>
                  </a:lnTo>
                  <a:lnTo>
                    <a:pt x="12928" y="6604"/>
                  </a:lnTo>
                  <a:lnTo>
                    <a:pt x="12928" y="9317863"/>
                  </a:lnTo>
                  <a:lnTo>
                    <a:pt x="6464" y="9317863"/>
                  </a:lnTo>
                  <a:lnTo>
                    <a:pt x="6464" y="9311259"/>
                  </a:lnTo>
                  <a:lnTo>
                    <a:pt x="12302772" y="9311259"/>
                  </a:lnTo>
                  <a:lnTo>
                    <a:pt x="12302772" y="9317863"/>
                  </a:lnTo>
                  <a:lnTo>
                    <a:pt x="12296308" y="9317863"/>
                  </a:lnTo>
                  <a:lnTo>
                    <a:pt x="12296308" y="6604"/>
                  </a:lnTo>
                  <a:lnTo>
                    <a:pt x="12302772" y="6604"/>
                  </a:lnTo>
                  <a:lnTo>
                    <a:pt x="12302772" y="13208"/>
                  </a:lnTo>
                  <a:lnTo>
                    <a:pt x="6464" y="13208"/>
                  </a:lnTo>
                  <a:close/>
                </a:path>
              </a:pathLst>
            </a:custGeom>
            <a:solidFill>
              <a:srgbClr val="7B9899"/>
            </a:solidFill>
          </p:spPr>
          <p:txBody>
            <a:bodyPr/>
            <a:lstStyle/>
            <a:p>
              <a:endParaRPr lang="tr-TR"/>
            </a:p>
          </p:txBody>
        </p:sp>
      </p:grpSp>
      <p:sp>
        <p:nvSpPr>
          <p:cNvPr id="24" name="TextBox 24"/>
          <p:cNvSpPr txBox="1"/>
          <p:nvPr/>
        </p:nvSpPr>
        <p:spPr>
          <a:xfrm>
            <a:off x="2896264" y="2604129"/>
            <a:ext cx="12307025" cy="685380"/>
          </a:xfrm>
          <a:prstGeom prst="rect">
            <a:avLst/>
          </a:prstGeom>
        </p:spPr>
        <p:txBody>
          <a:bodyPr lIns="0" tIns="0" rIns="0" bIns="0" rtlCol="0" anchor="t">
            <a:spAutoFit/>
          </a:bodyPr>
          <a:lstStyle/>
          <a:p>
            <a:pPr algn="ctr">
              <a:lnSpc>
                <a:spcPts val="5839"/>
              </a:lnSpc>
            </a:pPr>
            <a:r>
              <a:rPr lang="tr-TR" sz="4800" spc="126" dirty="0">
                <a:solidFill>
                  <a:schemeClr val="accent6">
                    <a:lumMod val="50000"/>
                  </a:schemeClr>
                </a:solidFill>
                <a:latin typeface="Barlow Bold"/>
              </a:rPr>
              <a:t>Psikolojik İlk Yardım (PİY)</a:t>
            </a:r>
            <a:endParaRPr lang="en-US" sz="4800" spc="175" dirty="0">
              <a:solidFill>
                <a:schemeClr val="accent6">
                  <a:lumMod val="50000"/>
                </a:schemeClr>
              </a:solidFill>
              <a:latin typeface="Barlow Bold"/>
            </a:endParaRPr>
          </a:p>
        </p:txBody>
      </p:sp>
      <p:pic>
        <p:nvPicPr>
          <p:cNvPr id="10" name="Grafik 9" descr="Yara Bandı ana hat">
            <a:extLst>
              <a:ext uri="{FF2B5EF4-FFF2-40B4-BE49-F238E27FC236}">
                <a16:creationId xmlns:a16="http://schemas.microsoft.com/office/drawing/2014/main" id="{80FD014B-4B4E-12E5-CB2B-DF9E5E7F00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42270" y="399669"/>
            <a:ext cx="1886684" cy="1886684"/>
          </a:xfrm>
          <a:prstGeom prst="rect">
            <a:avLst/>
          </a:prstGeom>
        </p:spPr>
      </p:pic>
      <p:graphicFrame>
        <p:nvGraphicFramePr>
          <p:cNvPr id="27" name="TextBox 25">
            <a:extLst>
              <a:ext uri="{FF2B5EF4-FFF2-40B4-BE49-F238E27FC236}">
                <a16:creationId xmlns:a16="http://schemas.microsoft.com/office/drawing/2014/main" id="{D1D9F859-9D20-8E98-E899-571B0C52656A}"/>
              </a:ext>
            </a:extLst>
          </p:cNvPr>
          <p:cNvGraphicFramePr/>
          <p:nvPr>
            <p:extLst>
              <p:ext uri="{D42A27DB-BD31-4B8C-83A1-F6EECF244321}">
                <p14:modId xmlns:p14="http://schemas.microsoft.com/office/powerpoint/2010/main" val="835599239"/>
              </p:ext>
            </p:extLst>
          </p:nvPr>
        </p:nvGraphicFramePr>
        <p:xfrm>
          <a:off x="1524000" y="3321747"/>
          <a:ext cx="14782800" cy="57147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descr="Yara Bandı ana hat">
            <a:extLst>
              <a:ext uri="{FF2B5EF4-FFF2-40B4-BE49-F238E27FC236}">
                <a16:creationId xmlns:a16="http://schemas.microsoft.com/office/drawing/2014/main" id="{0D308785-2FA5-B3EC-2065-4B2B69967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693897" y="965199"/>
            <a:ext cx="1816101" cy="1816101"/>
          </a:xfrm>
          <a:prstGeom prst="rect">
            <a:avLst/>
          </a:prstGeom>
        </p:spPr>
      </p:pic>
      <p:graphicFrame>
        <p:nvGraphicFramePr>
          <p:cNvPr id="21" name="Diyagram 20">
            <a:extLst>
              <a:ext uri="{FF2B5EF4-FFF2-40B4-BE49-F238E27FC236}">
                <a16:creationId xmlns:a16="http://schemas.microsoft.com/office/drawing/2014/main" id="{7880A3D5-E20B-0A0F-095E-C71A6A2FFE0E}"/>
              </a:ext>
            </a:extLst>
          </p:cNvPr>
          <p:cNvGraphicFramePr/>
          <p:nvPr>
            <p:extLst>
              <p:ext uri="{D42A27DB-BD31-4B8C-83A1-F6EECF244321}">
                <p14:modId xmlns:p14="http://schemas.microsoft.com/office/powerpoint/2010/main" val="763742195"/>
              </p:ext>
            </p:extLst>
          </p:nvPr>
        </p:nvGraphicFramePr>
        <p:xfrm>
          <a:off x="1447800" y="1028700"/>
          <a:ext cx="15849600" cy="891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Metin kutusu 30">
            <a:extLst>
              <a:ext uri="{FF2B5EF4-FFF2-40B4-BE49-F238E27FC236}">
                <a16:creationId xmlns:a16="http://schemas.microsoft.com/office/drawing/2014/main" id="{F2502083-3DB8-FBB1-340E-649F93677827}"/>
              </a:ext>
            </a:extLst>
          </p:cNvPr>
          <p:cNvSpPr txBox="1"/>
          <p:nvPr/>
        </p:nvSpPr>
        <p:spPr>
          <a:xfrm>
            <a:off x="7162800" y="2225842"/>
            <a:ext cx="5638800" cy="523220"/>
          </a:xfrm>
          <a:prstGeom prst="rect">
            <a:avLst/>
          </a:prstGeom>
          <a:noFill/>
        </p:spPr>
        <p:txBody>
          <a:bodyPr wrap="square" rtlCol="0">
            <a:spAutoFit/>
          </a:bodyPr>
          <a:lstStyle/>
          <a:p>
            <a:r>
              <a:rPr lang="tr-TR" sz="2800" spc="126" dirty="0">
                <a:solidFill>
                  <a:schemeClr val="accent6">
                    <a:lumMod val="50000"/>
                  </a:schemeClr>
                </a:solidFill>
                <a:latin typeface="Barlow Bold"/>
              </a:rPr>
              <a:t>Psikolojik İlk Yardım (PİY)</a:t>
            </a:r>
            <a:endParaRPr lang="tr-TR" sz="2800" dirty="0"/>
          </a:p>
        </p:txBody>
      </p:sp>
    </p:spTree>
    <p:extLst>
      <p:ext uri="{BB962C8B-B14F-4D97-AF65-F5344CB8AC3E}">
        <p14:creationId xmlns:p14="http://schemas.microsoft.com/office/powerpoint/2010/main" val="262294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sp>
        <p:nvSpPr>
          <p:cNvPr id="10" name="TextBox 10"/>
          <p:cNvSpPr txBox="1"/>
          <p:nvPr/>
        </p:nvSpPr>
        <p:spPr>
          <a:xfrm>
            <a:off x="683370" y="593397"/>
            <a:ext cx="10060829" cy="1431802"/>
          </a:xfrm>
          <a:prstGeom prst="rect">
            <a:avLst/>
          </a:prstGeom>
        </p:spPr>
        <p:txBody>
          <a:bodyPr wrap="square" lIns="0" tIns="0" rIns="0" bIns="0" rtlCol="0" anchor="t">
            <a:spAutoFit/>
          </a:bodyPr>
          <a:lstStyle/>
          <a:p>
            <a:pPr>
              <a:lnSpc>
                <a:spcPts val="5880"/>
              </a:lnSpc>
            </a:pPr>
            <a:r>
              <a:rPr lang="tr-TR" sz="4200" spc="126" dirty="0">
                <a:solidFill>
                  <a:schemeClr val="accent6">
                    <a:lumMod val="50000"/>
                  </a:schemeClr>
                </a:solidFill>
                <a:latin typeface="Barlow Bold"/>
              </a:rPr>
              <a:t>Psikolojik İlk Yardım (PİY)</a:t>
            </a:r>
            <a:endParaRPr lang="en-US" sz="4200" spc="126" dirty="0">
              <a:solidFill>
                <a:schemeClr val="accent6">
                  <a:lumMod val="50000"/>
                </a:schemeClr>
              </a:solidFill>
              <a:latin typeface="Barlow Bold"/>
            </a:endParaRPr>
          </a:p>
          <a:p>
            <a:pPr>
              <a:lnSpc>
                <a:spcPts val="5880"/>
              </a:lnSpc>
              <a:spcBef>
                <a:spcPct val="0"/>
              </a:spcBef>
            </a:pPr>
            <a:endParaRPr lang="en-US" sz="4200" spc="126" dirty="0">
              <a:solidFill>
                <a:srgbClr val="142740"/>
              </a:solidFill>
              <a:latin typeface="Barlow Bold"/>
            </a:endParaRPr>
          </a:p>
        </p:txBody>
      </p:sp>
      <p:sp>
        <p:nvSpPr>
          <p:cNvPr id="12" name="Metin kutusu 11">
            <a:extLst>
              <a:ext uri="{FF2B5EF4-FFF2-40B4-BE49-F238E27FC236}">
                <a16:creationId xmlns:a16="http://schemas.microsoft.com/office/drawing/2014/main" id="{E4A07874-76CA-4371-81EC-217CE37B02C1}"/>
              </a:ext>
            </a:extLst>
          </p:cNvPr>
          <p:cNvSpPr txBox="1"/>
          <p:nvPr/>
        </p:nvSpPr>
        <p:spPr>
          <a:xfrm>
            <a:off x="381000" y="2286354"/>
            <a:ext cx="17449800" cy="1886684"/>
          </a:xfrm>
          <a:prstGeom prst="rect">
            <a:avLst/>
          </a:prstGeom>
          <a:noFill/>
        </p:spPr>
        <p:txBody>
          <a:bodyPr wrap="square" rtlCol="0">
            <a:spAutoFit/>
          </a:bodyPr>
          <a:lstStyle/>
          <a:p>
            <a:pPr algn="ctr">
              <a:lnSpc>
                <a:spcPts val="5839"/>
              </a:lnSpc>
            </a:pPr>
            <a:r>
              <a:rPr lang="tr-TR" sz="4000" spc="126" dirty="0">
                <a:solidFill>
                  <a:schemeClr val="tx2">
                    <a:lumMod val="75000"/>
                  </a:schemeClr>
                </a:solidFill>
                <a:latin typeface="Barlow Bold"/>
              </a:rPr>
              <a:t>3 Eylem İlkesi «İzle, Dinle ve Bağ Kur»</a:t>
            </a:r>
          </a:p>
          <a:p>
            <a:pPr algn="ctr"/>
            <a:r>
              <a:rPr lang="tr-TR" sz="2400" spc="126" dirty="0">
                <a:solidFill>
                  <a:schemeClr val="tx2">
                    <a:lumMod val="75000"/>
                  </a:schemeClr>
                </a:solidFill>
                <a:latin typeface="Barlow Bold"/>
              </a:rPr>
              <a:t>Üç eylem ilkesi, sıkıntıdaki birine yaklaşmanın, hangi yardıma ihtiyacı olduğunu değerlendirmenin ve bu yardımı almasına yardımcı olmanın bir yolu olarak kullanılmaktadır.</a:t>
            </a:r>
            <a:endParaRPr lang="en-US" sz="2400" spc="175" dirty="0">
              <a:solidFill>
                <a:schemeClr val="tx2">
                  <a:lumMod val="75000"/>
                </a:schemeClr>
              </a:solidFill>
              <a:latin typeface="Barlow Bold"/>
            </a:endParaRPr>
          </a:p>
          <a:p>
            <a:endParaRPr lang="tr-TR" dirty="0"/>
          </a:p>
        </p:txBody>
      </p:sp>
      <p:pic>
        <p:nvPicPr>
          <p:cNvPr id="2" name="Grafik 1" descr="Yara Bandı ana hat">
            <a:extLst>
              <a:ext uri="{FF2B5EF4-FFF2-40B4-BE49-F238E27FC236}">
                <a16:creationId xmlns:a16="http://schemas.microsoft.com/office/drawing/2014/main" id="{9D9D5026-EAA3-4340-B94E-8094E0083D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42270" y="399669"/>
            <a:ext cx="1886684" cy="1886684"/>
          </a:xfrm>
          <a:prstGeom prst="rect">
            <a:avLst/>
          </a:prstGeom>
        </p:spPr>
      </p:pic>
      <p:graphicFrame>
        <p:nvGraphicFramePr>
          <p:cNvPr id="11" name="Diyagram 10">
            <a:extLst>
              <a:ext uri="{FF2B5EF4-FFF2-40B4-BE49-F238E27FC236}">
                <a16:creationId xmlns:a16="http://schemas.microsoft.com/office/drawing/2014/main" id="{224F42C7-5D83-7196-8455-029EF2AAB8AF}"/>
              </a:ext>
            </a:extLst>
          </p:cNvPr>
          <p:cNvGraphicFramePr/>
          <p:nvPr>
            <p:extLst>
              <p:ext uri="{D42A27DB-BD31-4B8C-83A1-F6EECF244321}">
                <p14:modId xmlns:p14="http://schemas.microsoft.com/office/powerpoint/2010/main" val="2311719061"/>
              </p:ext>
            </p:extLst>
          </p:nvPr>
        </p:nvGraphicFramePr>
        <p:xfrm>
          <a:off x="683370" y="3911882"/>
          <a:ext cx="17449800" cy="63751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4A07874-76CA-4371-81EC-217CE37B02C1}"/>
              </a:ext>
            </a:extLst>
          </p:cNvPr>
          <p:cNvSpPr txBox="1"/>
          <p:nvPr/>
        </p:nvSpPr>
        <p:spPr>
          <a:xfrm>
            <a:off x="1315039" y="1112086"/>
            <a:ext cx="6896621" cy="242430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spc="126" dirty="0" err="1">
                <a:solidFill>
                  <a:srgbClr val="C00000"/>
                </a:solidFill>
                <a:latin typeface="+mj-lt"/>
                <a:ea typeface="+mj-ea"/>
                <a:cs typeface="+mj-cs"/>
              </a:rPr>
              <a:t>Okul</a:t>
            </a:r>
            <a:r>
              <a:rPr lang="en-US" sz="4800" kern="1200" spc="126" dirty="0">
                <a:solidFill>
                  <a:srgbClr val="C00000"/>
                </a:solidFill>
                <a:latin typeface="+mj-lt"/>
                <a:ea typeface="+mj-ea"/>
                <a:cs typeface="+mj-cs"/>
              </a:rPr>
              <a:t> </a:t>
            </a:r>
            <a:r>
              <a:rPr lang="en-US" sz="4800" kern="1200" spc="126" dirty="0" err="1">
                <a:solidFill>
                  <a:srgbClr val="C00000"/>
                </a:solidFill>
                <a:latin typeface="+mj-lt"/>
                <a:ea typeface="+mj-ea"/>
                <a:cs typeface="+mj-cs"/>
              </a:rPr>
              <a:t>Temelli</a:t>
            </a:r>
            <a:r>
              <a:rPr lang="en-US" sz="4800" kern="1200" spc="126" dirty="0">
                <a:solidFill>
                  <a:srgbClr val="C00000"/>
                </a:solidFill>
                <a:latin typeface="+mj-lt"/>
                <a:ea typeface="+mj-ea"/>
                <a:cs typeface="+mj-cs"/>
              </a:rPr>
              <a:t> </a:t>
            </a:r>
            <a:r>
              <a:rPr lang="en-US" sz="4800" kern="1200" spc="126" dirty="0" err="1">
                <a:solidFill>
                  <a:srgbClr val="C00000"/>
                </a:solidFill>
                <a:latin typeface="+mj-lt"/>
                <a:ea typeface="+mj-ea"/>
                <a:cs typeface="+mj-cs"/>
              </a:rPr>
              <a:t>Psikolojik</a:t>
            </a:r>
            <a:r>
              <a:rPr lang="en-US" sz="4800" kern="1200" spc="126" dirty="0">
                <a:solidFill>
                  <a:srgbClr val="C00000"/>
                </a:solidFill>
                <a:latin typeface="+mj-lt"/>
                <a:ea typeface="+mj-ea"/>
                <a:cs typeface="+mj-cs"/>
              </a:rPr>
              <a:t> İlk Yardım </a:t>
            </a:r>
            <a:r>
              <a:rPr lang="en-US" sz="4800" kern="1200" spc="126" dirty="0" err="1">
                <a:solidFill>
                  <a:srgbClr val="C00000"/>
                </a:solidFill>
                <a:latin typeface="+mj-lt"/>
                <a:ea typeface="+mj-ea"/>
                <a:cs typeface="+mj-cs"/>
              </a:rPr>
              <a:t>Uygulamaları</a:t>
            </a:r>
            <a:endParaRPr lang="en-US" sz="4800" kern="1200" spc="175" dirty="0">
              <a:solidFill>
                <a:srgbClr val="C0000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3" name="Metin kutusu 12">
            <a:extLst>
              <a:ext uri="{FF2B5EF4-FFF2-40B4-BE49-F238E27FC236}">
                <a16:creationId xmlns:a16="http://schemas.microsoft.com/office/drawing/2014/main" id="{28FBA9DB-62BC-4A1E-AB90-62937C24F138}"/>
              </a:ext>
            </a:extLst>
          </p:cNvPr>
          <p:cNvSpPr txBox="1"/>
          <p:nvPr/>
        </p:nvSpPr>
        <p:spPr>
          <a:xfrm>
            <a:off x="1600200" y="3238500"/>
            <a:ext cx="8153400" cy="5410200"/>
          </a:xfrm>
          <a:prstGeom prst="rect">
            <a:avLst/>
          </a:prstGeom>
        </p:spPr>
        <p:txBody>
          <a:bodyPr vert="horz" lIns="91440" tIns="45720" rIns="91440" bIns="45720" rtlCol="0" anchor="t">
            <a:normAutofit/>
          </a:bodyPr>
          <a:lstStyle/>
          <a:p>
            <a:pPr>
              <a:lnSpc>
                <a:spcPct val="90000"/>
              </a:lnSpc>
              <a:spcAft>
                <a:spcPts val="600"/>
              </a:spcAft>
            </a:pPr>
            <a:r>
              <a:rPr lang="en-US" sz="3000" b="1" dirty="0"/>
              <a:t>1. BÖLÜM: PSİKOLOJİK İLK YARDIM</a:t>
            </a:r>
          </a:p>
          <a:p>
            <a:pPr marL="342900" indent="-228600">
              <a:lnSpc>
                <a:spcPct val="90000"/>
              </a:lnSpc>
              <a:spcAft>
                <a:spcPts val="600"/>
              </a:spcAft>
              <a:buFont typeface="Arial" panose="020B0604020202020204" pitchFamily="34" charset="0"/>
              <a:buChar char="•"/>
            </a:pPr>
            <a:endParaRPr lang="en-US" sz="3000" b="1" dirty="0"/>
          </a:p>
          <a:p>
            <a:pPr>
              <a:lnSpc>
                <a:spcPct val="90000"/>
              </a:lnSpc>
              <a:spcAft>
                <a:spcPts val="600"/>
              </a:spcAft>
            </a:pPr>
            <a:r>
              <a:rPr lang="en-US" sz="3000" b="1" dirty="0"/>
              <a:t>2.BÖLÜM: OKUL TEMELLİ PSİKOLOJİK İLK YARDIM</a:t>
            </a:r>
          </a:p>
          <a:p>
            <a:pPr indent="-228600">
              <a:lnSpc>
                <a:spcPct val="90000"/>
              </a:lnSpc>
              <a:spcAft>
                <a:spcPts val="600"/>
              </a:spcAft>
              <a:buFont typeface="Arial" panose="020B0604020202020204" pitchFamily="34" charset="0"/>
              <a:buChar char="•"/>
            </a:pPr>
            <a:endParaRPr lang="en-US" sz="3000" b="1" dirty="0"/>
          </a:p>
          <a:p>
            <a:pPr>
              <a:lnSpc>
                <a:spcPct val="90000"/>
              </a:lnSpc>
              <a:spcAft>
                <a:spcPts val="600"/>
              </a:spcAft>
            </a:pPr>
            <a:r>
              <a:rPr lang="en-US" sz="3000" b="1" dirty="0"/>
              <a:t>3. BÖLÜM: KAYIP VE YASTA OKUL TEMELLİ PSİKOLOJİK İLK YARDIM</a:t>
            </a:r>
          </a:p>
          <a:p>
            <a:pPr indent="-228600">
              <a:lnSpc>
                <a:spcPct val="90000"/>
              </a:lnSpc>
              <a:spcAft>
                <a:spcPts val="600"/>
              </a:spcAft>
              <a:buFont typeface="Arial" panose="020B0604020202020204" pitchFamily="34" charset="0"/>
              <a:buChar char="•"/>
            </a:pPr>
            <a:endParaRPr lang="en-US" sz="3000" b="1" dirty="0"/>
          </a:p>
          <a:p>
            <a:pPr>
              <a:lnSpc>
                <a:spcPct val="90000"/>
              </a:lnSpc>
              <a:spcAft>
                <a:spcPts val="600"/>
              </a:spcAft>
            </a:pPr>
            <a:r>
              <a:rPr lang="en-US" sz="3000" b="1" dirty="0"/>
              <a:t>4. BÖLÜM: KAYIP VE YASTA OKUL TEMELLİ PSİKOLOJİK İLK YARDIM UYGULAMA SÜRECİ</a:t>
            </a:r>
          </a:p>
          <a:p>
            <a:pPr indent="-228600">
              <a:lnSpc>
                <a:spcPct val="90000"/>
              </a:lnSpc>
              <a:spcAft>
                <a:spcPts val="600"/>
              </a:spcAft>
              <a:buFont typeface="Arial" panose="020B0604020202020204" pitchFamily="34" charset="0"/>
              <a:buChar char="•"/>
            </a:pPr>
            <a:endParaRPr lang="en-US" sz="3000" b="1" dirty="0"/>
          </a:p>
        </p:txBody>
      </p:sp>
      <p:pic>
        <p:nvPicPr>
          <p:cNvPr id="2" name="Resim 1" descr="metin, ekran görüntüsü, grafik tasarım, çizgi film içeren bir resim&#10;&#10;Yapay zeka tarafından oluşturulan içerik yanlış olabilir.">
            <a:extLst>
              <a:ext uri="{FF2B5EF4-FFF2-40B4-BE49-F238E27FC236}">
                <a16:creationId xmlns:a16="http://schemas.microsoft.com/office/drawing/2014/main" id="{33EA0663-2F5B-4819-BD01-670EDA641ED7}"/>
              </a:ext>
            </a:extLst>
          </p:cNvPr>
          <p:cNvPicPr>
            <a:picLocks noChangeAspect="1"/>
          </p:cNvPicPr>
          <p:nvPr/>
        </p:nvPicPr>
        <p:blipFill rotWithShape="1">
          <a:blip r:embed="rId2"/>
          <a:srcRect l="30000" t="-1" r="30000" b="-1"/>
          <a:stretch/>
        </p:blipFill>
        <p:spPr>
          <a:xfrm>
            <a:off x="10440662" y="1300596"/>
            <a:ext cx="5385271" cy="7573185"/>
          </a:xfrm>
          <a:prstGeom prst="rect">
            <a:avLst/>
          </a:prstGeom>
        </p:spPr>
      </p:pic>
      <p:grpSp>
        <p:nvGrpSpPr>
          <p:cNvPr id="34" name="Group 33">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37" y="10106632"/>
            <a:ext cx="18310799" cy="185045"/>
            <a:chOff x="-5025" y="6737718"/>
            <a:chExt cx="12207200" cy="123363"/>
          </a:xfrm>
        </p:grpSpPr>
        <p:sp>
          <p:nvSpPr>
            <p:cNvPr id="35" name="Rectangle 3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168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 name="TextBox 10"/>
          <p:cNvSpPr txBox="1"/>
          <p:nvPr/>
        </p:nvSpPr>
        <p:spPr>
          <a:xfrm>
            <a:off x="1143001" y="593397"/>
            <a:ext cx="16461628" cy="1406154"/>
          </a:xfrm>
          <a:prstGeom prst="rect">
            <a:avLst/>
          </a:prstGeom>
        </p:spPr>
        <p:txBody>
          <a:bodyPr wrap="square" lIns="0" tIns="0" rIns="0" bIns="0" rtlCol="0" anchor="t">
            <a:spAutoFit/>
          </a:bodyPr>
          <a:lstStyle/>
          <a:p>
            <a:pPr>
              <a:lnSpc>
                <a:spcPts val="5880"/>
              </a:lnSpc>
            </a:pPr>
            <a:r>
              <a:rPr lang="en-US" sz="3200" spc="126" dirty="0" err="1">
                <a:solidFill>
                  <a:schemeClr val="accent2">
                    <a:lumMod val="60000"/>
                    <a:lumOff val="40000"/>
                  </a:schemeClr>
                </a:solidFill>
                <a:latin typeface="Barlow Bold"/>
              </a:rPr>
              <a:t>Travmatik</a:t>
            </a:r>
            <a:r>
              <a:rPr lang="en-US" sz="3200" spc="126" dirty="0">
                <a:solidFill>
                  <a:schemeClr val="accent2">
                    <a:lumMod val="60000"/>
                    <a:lumOff val="40000"/>
                  </a:schemeClr>
                </a:solidFill>
                <a:latin typeface="Barlow Bold"/>
              </a:rPr>
              <a:t> </a:t>
            </a:r>
            <a:r>
              <a:rPr lang="en-US" sz="3200" spc="126" dirty="0" err="1">
                <a:solidFill>
                  <a:schemeClr val="accent2">
                    <a:lumMod val="60000"/>
                    <a:lumOff val="40000"/>
                  </a:schemeClr>
                </a:solidFill>
                <a:latin typeface="Barlow Bold"/>
              </a:rPr>
              <a:t>Yaşam</a:t>
            </a:r>
            <a:r>
              <a:rPr lang="en-US" sz="3200" spc="126" dirty="0">
                <a:solidFill>
                  <a:schemeClr val="accent2">
                    <a:lumMod val="60000"/>
                    <a:lumOff val="40000"/>
                  </a:schemeClr>
                </a:solidFill>
                <a:latin typeface="Barlow Bold"/>
              </a:rPr>
              <a:t> </a:t>
            </a:r>
            <a:r>
              <a:rPr lang="en-US" sz="3200" spc="126" dirty="0" err="1">
                <a:solidFill>
                  <a:schemeClr val="accent2">
                    <a:lumMod val="60000"/>
                    <a:lumOff val="40000"/>
                  </a:schemeClr>
                </a:solidFill>
                <a:latin typeface="Barlow Bold"/>
              </a:rPr>
              <a:t>Olayları</a:t>
            </a:r>
            <a:r>
              <a:rPr lang="tr-TR" sz="3200" spc="126" dirty="0">
                <a:solidFill>
                  <a:schemeClr val="accent2">
                    <a:lumMod val="60000"/>
                    <a:lumOff val="40000"/>
                  </a:schemeClr>
                </a:solidFill>
                <a:latin typeface="Barlow Bold"/>
              </a:rPr>
              <a:t> (ölüm, terör olayları, doğal afet, boşanma, istismar vb.)</a:t>
            </a:r>
            <a:endParaRPr lang="en-US" sz="3200" spc="126" dirty="0">
              <a:solidFill>
                <a:schemeClr val="accent2">
                  <a:lumMod val="60000"/>
                  <a:lumOff val="40000"/>
                </a:schemeClr>
              </a:solidFill>
              <a:latin typeface="Barlow Bold"/>
            </a:endParaRPr>
          </a:p>
          <a:p>
            <a:pPr>
              <a:lnSpc>
                <a:spcPts val="5880"/>
              </a:lnSpc>
              <a:spcBef>
                <a:spcPct val="0"/>
              </a:spcBef>
            </a:pPr>
            <a:endParaRPr lang="en-US" sz="3200" spc="126" dirty="0">
              <a:solidFill>
                <a:srgbClr val="142740"/>
              </a:solidFill>
              <a:latin typeface="Barlow Bold"/>
            </a:endParaRPr>
          </a:p>
        </p:txBody>
      </p:sp>
      <p:graphicFrame>
        <p:nvGraphicFramePr>
          <p:cNvPr id="13" name="TextBox 2">
            <a:extLst>
              <a:ext uri="{FF2B5EF4-FFF2-40B4-BE49-F238E27FC236}">
                <a16:creationId xmlns:a16="http://schemas.microsoft.com/office/drawing/2014/main" id="{172518EF-E92D-4AAA-1BD0-057DA957379D}"/>
              </a:ext>
            </a:extLst>
          </p:cNvPr>
          <p:cNvGraphicFramePr/>
          <p:nvPr>
            <p:extLst>
              <p:ext uri="{D42A27DB-BD31-4B8C-83A1-F6EECF244321}">
                <p14:modId xmlns:p14="http://schemas.microsoft.com/office/powerpoint/2010/main" val="4001663505"/>
              </p:ext>
            </p:extLst>
          </p:nvPr>
        </p:nvGraphicFramePr>
        <p:xfrm>
          <a:off x="683372" y="2331541"/>
          <a:ext cx="16921257" cy="736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a:extLst>
              <a:ext uri="{FF2B5EF4-FFF2-40B4-BE49-F238E27FC236}">
                <a16:creationId xmlns:a16="http://schemas.microsoft.com/office/drawing/2014/main" id="{D3E2038E-3120-3BA1-8464-36774529023C}"/>
              </a:ext>
            </a:extLst>
          </p:cNvPr>
          <p:cNvSpPr txBox="1"/>
          <p:nvPr/>
        </p:nvSpPr>
        <p:spPr>
          <a:xfrm>
            <a:off x="4495800" y="1562100"/>
            <a:ext cx="8382000" cy="769441"/>
          </a:xfrm>
          <a:prstGeom prst="rect">
            <a:avLst/>
          </a:prstGeom>
          <a:noFill/>
        </p:spPr>
        <p:txBody>
          <a:bodyPr wrap="square" rtlCol="0">
            <a:spAutoFit/>
          </a:bodyPr>
          <a:lstStyle/>
          <a:p>
            <a:pPr algn="ctr"/>
            <a:r>
              <a:rPr lang="en-US" sz="4400" spc="175" dirty="0">
                <a:solidFill>
                  <a:schemeClr val="tx2">
                    <a:lumMod val="75000"/>
                  </a:schemeClr>
                </a:solidFill>
                <a:latin typeface="Barlow Bold"/>
              </a:rPr>
              <a:t>K</a:t>
            </a:r>
            <a:r>
              <a:rPr lang="tr-TR" sz="4400" spc="175" dirty="0" err="1">
                <a:solidFill>
                  <a:schemeClr val="tx2">
                    <a:lumMod val="75000"/>
                  </a:schemeClr>
                </a:solidFill>
                <a:latin typeface="Barlow Bold"/>
              </a:rPr>
              <a:t>riz</a:t>
            </a:r>
            <a:r>
              <a:rPr lang="tr-TR" sz="4400" spc="175" dirty="0">
                <a:solidFill>
                  <a:schemeClr val="tx2">
                    <a:lumMod val="75000"/>
                  </a:schemeClr>
                </a:solidFill>
                <a:latin typeface="Barlow Bold"/>
              </a:rPr>
              <a:t> Durumunda</a:t>
            </a:r>
            <a:endParaRPr lang="en-US" sz="4400" spc="175" dirty="0">
              <a:solidFill>
                <a:schemeClr val="tx2">
                  <a:lumMod val="75000"/>
                </a:schemeClr>
              </a:solidFill>
              <a:latin typeface="Barlow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371" y="10013651"/>
            <a:ext cx="1366743" cy="54669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22902" y="0"/>
            <a:ext cx="1366743" cy="546697"/>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04629" y="9879802"/>
            <a:ext cx="1366743" cy="546697"/>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014" y="7325"/>
            <a:ext cx="1366743" cy="546697"/>
          </a:xfrm>
          <a:prstGeom prst="rect">
            <a:avLst/>
          </a:prstGeom>
        </p:spPr>
      </p:pic>
      <p:pic>
        <p:nvPicPr>
          <p:cNvPr id="9" name="Picture 9"/>
          <p:cNvPicPr>
            <a:picLocks noChangeAspect="1"/>
          </p:cNvPicPr>
          <p:nvPr/>
        </p:nvPicPr>
        <p:blipFill>
          <a:blip r:embed="rId4"/>
          <a:srcRect r="450"/>
          <a:stretch>
            <a:fillRect/>
          </a:stretch>
        </p:blipFill>
        <p:spPr>
          <a:xfrm>
            <a:off x="2743200" y="3009900"/>
            <a:ext cx="13563600" cy="7145608"/>
          </a:xfrm>
          <a:prstGeom prst="rect">
            <a:avLst/>
          </a:prstGeom>
        </p:spPr>
      </p:pic>
      <p:sp>
        <p:nvSpPr>
          <p:cNvPr id="6" name="Metin kutusu 5">
            <a:extLst>
              <a:ext uri="{FF2B5EF4-FFF2-40B4-BE49-F238E27FC236}">
                <a16:creationId xmlns:a16="http://schemas.microsoft.com/office/drawing/2014/main" id="{740F96E4-2BA9-F656-38EC-E4B55C407123}"/>
              </a:ext>
            </a:extLst>
          </p:cNvPr>
          <p:cNvSpPr txBox="1"/>
          <p:nvPr/>
        </p:nvSpPr>
        <p:spPr>
          <a:xfrm>
            <a:off x="3886200" y="342900"/>
            <a:ext cx="10210800" cy="523220"/>
          </a:xfrm>
          <a:prstGeom prst="rect">
            <a:avLst/>
          </a:prstGeom>
          <a:noFill/>
        </p:spPr>
        <p:txBody>
          <a:bodyPr wrap="square" rtlCol="0">
            <a:spAutoFit/>
          </a:bodyPr>
          <a:lstStyle/>
          <a:p>
            <a:pPr algn="ctr"/>
            <a:r>
              <a:rPr lang="en-US" sz="2800" spc="126" dirty="0" err="1">
                <a:solidFill>
                  <a:schemeClr val="accent2">
                    <a:lumMod val="60000"/>
                    <a:lumOff val="40000"/>
                  </a:schemeClr>
                </a:solidFill>
                <a:latin typeface="Barlow Bold"/>
              </a:rPr>
              <a:t>Travmatik</a:t>
            </a:r>
            <a:r>
              <a:rPr lang="en-US" sz="2800" spc="126" dirty="0">
                <a:solidFill>
                  <a:schemeClr val="accent2">
                    <a:lumMod val="60000"/>
                    <a:lumOff val="40000"/>
                  </a:schemeClr>
                </a:solidFill>
                <a:latin typeface="Barlow Bold"/>
              </a:rPr>
              <a:t> </a:t>
            </a:r>
            <a:r>
              <a:rPr lang="en-US" sz="2800" spc="126" dirty="0" err="1">
                <a:solidFill>
                  <a:schemeClr val="accent2">
                    <a:lumMod val="60000"/>
                    <a:lumOff val="40000"/>
                  </a:schemeClr>
                </a:solidFill>
                <a:latin typeface="Barlow Bold"/>
              </a:rPr>
              <a:t>Yaşam</a:t>
            </a:r>
            <a:r>
              <a:rPr lang="en-US" sz="2800" spc="126" dirty="0">
                <a:solidFill>
                  <a:schemeClr val="accent2">
                    <a:lumMod val="60000"/>
                    <a:lumOff val="40000"/>
                  </a:schemeClr>
                </a:solidFill>
                <a:latin typeface="Barlow Bold"/>
              </a:rPr>
              <a:t> </a:t>
            </a:r>
            <a:r>
              <a:rPr lang="en-US" sz="2800" spc="126" dirty="0" err="1">
                <a:solidFill>
                  <a:schemeClr val="accent2">
                    <a:lumMod val="60000"/>
                    <a:lumOff val="40000"/>
                  </a:schemeClr>
                </a:solidFill>
                <a:latin typeface="Barlow Bold"/>
              </a:rPr>
              <a:t>Olayları</a:t>
            </a:r>
            <a:r>
              <a:rPr lang="tr-TR" sz="2800" spc="126" dirty="0">
                <a:solidFill>
                  <a:schemeClr val="accent2">
                    <a:lumMod val="60000"/>
                    <a:lumOff val="40000"/>
                  </a:schemeClr>
                </a:solidFill>
                <a:latin typeface="Barlow Bold"/>
              </a:rPr>
              <a:t> ve Psikolojik Travma</a:t>
            </a:r>
            <a:endParaRPr lang="tr-TR" sz="2800" dirty="0"/>
          </a:p>
        </p:txBody>
      </p:sp>
      <p:sp>
        <p:nvSpPr>
          <p:cNvPr id="12" name="Metin kutusu 11">
            <a:extLst>
              <a:ext uri="{FF2B5EF4-FFF2-40B4-BE49-F238E27FC236}">
                <a16:creationId xmlns:a16="http://schemas.microsoft.com/office/drawing/2014/main" id="{F7E8D17D-8127-9899-DA85-79D3A45C0A8A}"/>
              </a:ext>
            </a:extLst>
          </p:cNvPr>
          <p:cNvSpPr txBox="1"/>
          <p:nvPr/>
        </p:nvSpPr>
        <p:spPr>
          <a:xfrm>
            <a:off x="2438400" y="1409700"/>
            <a:ext cx="14706600" cy="707886"/>
          </a:xfrm>
          <a:prstGeom prst="rect">
            <a:avLst/>
          </a:prstGeom>
          <a:noFill/>
        </p:spPr>
        <p:txBody>
          <a:bodyPr wrap="square" rtlCol="0">
            <a:spAutoFit/>
          </a:bodyPr>
          <a:lstStyle/>
          <a:p>
            <a:pPr algn="ctr"/>
            <a:r>
              <a:rPr lang="en-US" sz="4000" spc="175" dirty="0" err="1">
                <a:solidFill>
                  <a:schemeClr val="accent1">
                    <a:lumMod val="75000"/>
                  </a:schemeClr>
                </a:solidFill>
                <a:latin typeface="Barlow Bold"/>
              </a:rPr>
              <a:t>Travma</a:t>
            </a:r>
            <a:r>
              <a:rPr lang="en-US" sz="4000" spc="175" dirty="0">
                <a:solidFill>
                  <a:schemeClr val="accent1">
                    <a:lumMod val="75000"/>
                  </a:schemeClr>
                </a:solidFill>
                <a:latin typeface="Barlow Bold"/>
              </a:rPr>
              <a:t> </a:t>
            </a:r>
            <a:r>
              <a:rPr lang="en-US" sz="4000" spc="175" dirty="0" err="1">
                <a:solidFill>
                  <a:schemeClr val="accent1">
                    <a:lumMod val="75000"/>
                  </a:schemeClr>
                </a:solidFill>
                <a:latin typeface="Barlow Bold"/>
              </a:rPr>
              <a:t>Sonrası</a:t>
            </a:r>
            <a:r>
              <a:rPr lang="en-US" sz="4000" spc="175" dirty="0">
                <a:solidFill>
                  <a:schemeClr val="accent1">
                    <a:lumMod val="75000"/>
                  </a:schemeClr>
                </a:solidFill>
                <a:latin typeface="Barlow Bold"/>
              </a:rPr>
              <a:t> </a:t>
            </a:r>
            <a:r>
              <a:rPr lang="en-US" sz="4000" spc="175" dirty="0" err="1">
                <a:solidFill>
                  <a:schemeClr val="accent1">
                    <a:lumMod val="75000"/>
                  </a:schemeClr>
                </a:solidFill>
                <a:latin typeface="Barlow Bold"/>
              </a:rPr>
              <a:t>Adaptasyon</a:t>
            </a:r>
            <a:r>
              <a:rPr lang="en-US" sz="4000" spc="175" dirty="0">
                <a:solidFill>
                  <a:schemeClr val="accent1">
                    <a:lumMod val="75000"/>
                  </a:schemeClr>
                </a:solidFill>
                <a:latin typeface="Barlow Bold"/>
              </a:rPr>
              <a:t> (</a:t>
            </a:r>
            <a:r>
              <a:rPr lang="en-US" sz="4000" spc="175" dirty="0" err="1">
                <a:solidFill>
                  <a:schemeClr val="accent1">
                    <a:lumMod val="75000"/>
                  </a:schemeClr>
                </a:solidFill>
                <a:latin typeface="Barlow Bold"/>
              </a:rPr>
              <a:t>Uyum</a:t>
            </a:r>
            <a:r>
              <a:rPr lang="en-US" sz="4000" spc="175" dirty="0">
                <a:solidFill>
                  <a:schemeClr val="accent1">
                    <a:lumMod val="75000"/>
                  </a:schemeClr>
                </a:solidFill>
                <a:latin typeface="Barlow Bold"/>
              </a:rPr>
              <a:t>) </a:t>
            </a:r>
            <a:r>
              <a:rPr lang="en-US" sz="4000" spc="175" dirty="0" err="1">
                <a:solidFill>
                  <a:schemeClr val="accent1">
                    <a:lumMod val="75000"/>
                  </a:schemeClr>
                </a:solidFill>
                <a:latin typeface="Barlow Bold"/>
              </a:rPr>
              <a:t>Düzeyleri</a:t>
            </a:r>
            <a:endParaRPr lang="en-US" sz="4000" spc="175" dirty="0">
              <a:solidFill>
                <a:schemeClr val="accent1">
                  <a:lumMod val="75000"/>
                </a:schemeClr>
              </a:solidFill>
              <a:latin typeface="Barlow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1673</Words>
  <Application>Microsoft Office PowerPoint</Application>
  <PresentationFormat>Özel</PresentationFormat>
  <Paragraphs>229</Paragraphs>
  <Slides>22</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22</vt:i4>
      </vt:variant>
    </vt:vector>
  </HeadingPairs>
  <TitlesOfParts>
    <vt:vector size="33" baseType="lpstr">
      <vt:lpstr>Roboto Condensed</vt:lpstr>
      <vt:lpstr>Arial Rounded MT Bold</vt:lpstr>
      <vt:lpstr>Arial</vt:lpstr>
      <vt:lpstr>Aptos Display</vt:lpstr>
      <vt:lpstr>Calibri</vt:lpstr>
      <vt:lpstr>Roboto Condensed Bold</vt:lpstr>
      <vt:lpstr>Barlow Bold</vt:lpstr>
      <vt:lpstr>Wingdings</vt:lpstr>
      <vt:lpstr>Arimo Bold</vt:lpstr>
      <vt:lpstr>Montserrat Classic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Travmatik Yaşam Olayları ve Psikolojik Travma</dc:title>
  <dc:creator>user</dc:creator>
  <cp:lastModifiedBy>esra yazıcı</cp:lastModifiedBy>
  <cp:revision>54</cp:revision>
  <dcterms:created xsi:type="dcterms:W3CDTF">2006-08-16T00:00:00Z</dcterms:created>
  <dcterms:modified xsi:type="dcterms:W3CDTF">2025-06-11T06:31:25Z</dcterms:modified>
  <dc:identifier>DAFVdvjH7-c</dc:identifier>
</cp:coreProperties>
</file>